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73" r:id="rId2"/>
    <p:sldId id="353" r:id="rId3"/>
    <p:sldId id="274" r:id="rId4"/>
    <p:sldId id="257" r:id="rId5"/>
    <p:sldId id="279" r:id="rId6"/>
    <p:sldId id="261" r:id="rId7"/>
    <p:sldId id="315" r:id="rId8"/>
    <p:sldId id="342" r:id="rId9"/>
    <p:sldId id="343" r:id="rId10"/>
    <p:sldId id="265" r:id="rId11"/>
    <p:sldId id="354" r:id="rId12"/>
    <p:sldId id="355" r:id="rId13"/>
    <p:sldId id="356" r:id="rId14"/>
    <p:sldId id="357" r:id="rId15"/>
    <p:sldId id="358" r:id="rId16"/>
    <p:sldId id="359" r:id="rId17"/>
    <p:sldId id="360" r:id="rId18"/>
    <p:sldId id="361" r:id="rId19"/>
    <p:sldId id="362" r:id="rId20"/>
    <p:sldId id="368" r:id="rId21"/>
    <p:sldId id="369" r:id="rId22"/>
    <p:sldId id="363" r:id="rId23"/>
    <p:sldId id="364" r:id="rId24"/>
    <p:sldId id="365" r:id="rId25"/>
    <p:sldId id="366" r:id="rId26"/>
    <p:sldId id="367" r:id="rId27"/>
    <p:sldId id="299" r:id="rId28"/>
    <p:sldId id="280" r:id="rId29"/>
    <p:sldId id="370" r:id="rId30"/>
    <p:sldId id="344" r:id="rId31"/>
    <p:sldId id="345" r:id="rId32"/>
    <p:sldId id="346" r:id="rId33"/>
    <p:sldId id="347" r:id="rId34"/>
    <p:sldId id="348" r:id="rId35"/>
    <p:sldId id="303" r:id="rId36"/>
    <p:sldId id="305" r:id="rId37"/>
    <p:sldId id="306" r:id="rId38"/>
    <p:sldId id="336" r:id="rId39"/>
    <p:sldId id="307" r:id="rId40"/>
    <p:sldId id="337" r:id="rId41"/>
    <p:sldId id="338" r:id="rId42"/>
    <p:sldId id="334" r:id="rId43"/>
    <p:sldId id="333" r:id="rId44"/>
    <p:sldId id="339" r:id="rId45"/>
    <p:sldId id="340" r:id="rId46"/>
    <p:sldId id="267" r:id="rId47"/>
    <p:sldId id="341" r:id="rId48"/>
    <p:sldId id="271" r:id="rId49"/>
    <p:sldId id="272" r:id="rId50"/>
  </p:sldIdLst>
  <p:sldSz cx="18288000" cy="10287000"/>
  <p:notesSz cx="6858000" cy="9144000"/>
  <p:embeddedFontLst>
    <p:embeddedFont>
      <p:font typeface="Calibri" panose="020F0502020204030204" pitchFamily="34" charset="0"/>
      <p:regular r:id="rId52"/>
      <p:bold r:id="rId53"/>
      <p:italic r:id="rId54"/>
      <p:boldItalic r:id="rId55"/>
    </p:embeddedFont>
    <p:embeddedFont>
      <p:font typeface="Fira Sans" panose="020B0604020202020204" charset="0"/>
      <p:regular r:id="rId56"/>
      <p:bold r:id="rId57"/>
      <p:italic r:id="rId58"/>
      <p:boldItalic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15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E417C-398A-4DCF-BC7F-E576E7611844}" v="14194" dt="2024-11-28T09:07:40.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364" autoAdjust="0"/>
  </p:normalViewPr>
  <p:slideViewPr>
    <p:cSldViewPr>
      <p:cViewPr varScale="1">
        <p:scale>
          <a:sx n="49" d="100"/>
          <a:sy n="49" d="100"/>
        </p:scale>
        <p:origin x="5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uyễn" userId="ee48879bf47bc5e0" providerId="LiveId" clId="{591E417C-398A-4DCF-BC7F-E576E7611844}"/>
    <pc:docChg chg="undo custSel addSld delSld modSld sldOrd modMainMaster">
      <pc:chgData name="Huyền Nguyễn" userId="ee48879bf47bc5e0" providerId="LiveId" clId="{591E417C-398A-4DCF-BC7F-E576E7611844}" dt="2024-11-28T09:07:40.565" v="35947"/>
      <pc:docMkLst>
        <pc:docMk/>
      </pc:docMkLst>
      <pc:sldChg chg="addSp delSp modSp mod modTransition modAnim">
        <pc:chgData name="Huyền Nguyễn" userId="ee48879bf47bc5e0" providerId="LiveId" clId="{591E417C-398A-4DCF-BC7F-E576E7611844}" dt="2024-11-18T03:36:17.344" v="16317" actId="12788"/>
        <pc:sldMkLst>
          <pc:docMk/>
          <pc:sldMk cId="0" sldId="256"/>
        </pc:sldMkLst>
        <pc:picChg chg="add del mod">
          <ac:chgData name="Huyền Nguyễn" userId="ee48879bf47bc5e0" providerId="LiveId" clId="{591E417C-398A-4DCF-BC7F-E576E7611844}" dt="2024-11-18T03:35:37.784" v="16226" actId="478"/>
          <ac:picMkLst>
            <pc:docMk/>
            <pc:sldMk cId="0" sldId="256"/>
            <ac:picMk id="2" creationId="{2F502A45-9EB1-AB94-C065-E7F24839D832}"/>
          </ac:picMkLst>
        </pc:picChg>
        <pc:picChg chg="add mod">
          <ac:chgData name="Huyền Nguyễn" userId="ee48879bf47bc5e0" providerId="LiveId" clId="{591E417C-398A-4DCF-BC7F-E576E7611844}" dt="2024-11-18T03:36:17.344" v="16317" actId="12788"/>
          <ac:picMkLst>
            <pc:docMk/>
            <pc:sldMk cId="0" sldId="256"/>
            <ac:picMk id="5" creationId="{83C1C403-F60D-5653-7AA7-A738A26807C5}"/>
          </ac:picMkLst>
        </pc:picChg>
      </pc:sldChg>
      <pc:sldChg chg="modSp mod modTransition modAnim">
        <pc:chgData name="Huyền Nguyễn" userId="ee48879bf47bc5e0" providerId="LiveId" clId="{591E417C-398A-4DCF-BC7F-E576E7611844}" dt="2024-11-28T06:37:13.258" v="18176" actId="465"/>
        <pc:sldMkLst>
          <pc:docMk/>
          <pc:sldMk cId="0" sldId="257"/>
        </pc:sldMkLst>
        <pc:spChg chg="mod">
          <ac:chgData name="Huyền Nguyễn" userId="ee48879bf47bc5e0" providerId="LiveId" clId="{591E417C-398A-4DCF-BC7F-E576E7611844}" dt="2024-11-28T06:37:10.239" v="18148" actId="465"/>
          <ac:spMkLst>
            <pc:docMk/>
            <pc:sldMk cId="0" sldId="257"/>
            <ac:spMk id="5" creationId="{00000000-0000-0000-0000-000000000000}"/>
          </ac:spMkLst>
        </pc:spChg>
        <pc:spChg chg="mod">
          <ac:chgData name="Huyền Nguyễn" userId="ee48879bf47bc5e0" providerId="LiveId" clId="{591E417C-398A-4DCF-BC7F-E576E7611844}" dt="2024-11-28T06:36:29.343" v="18028" actId="1076"/>
          <ac:spMkLst>
            <pc:docMk/>
            <pc:sldMk cId="0" sldId="257"/>
            <ac:spMk id="10" creationId="{00000000-0000-0000-0000-000000000000}"/>
          </ac:spMkLst>
        </pc:spChg>
        <pc:spChg chg="mod">
          <ac:chgData name="Huyền Nguyễn" userId="ee48879bf47bc5e0" providerId="LiveId" clId="{591E417C-398A-4DCF-BC7F-E576E7611844}" dt="2024-11-28T06:36:57.594" v="18097" actId="20577"/>
          <ac:spMkLst>
            <pc:docMk/>
            <pc:sldMk cId="0" sldId="257"/>
            <ac:spMk id="11" creationId="{00000000-0000-0000-0000-000000000000}"/>
          </ac:spMkLst>
        </pc:spChg>
        <pc:spChg chg="mod">
          <ac:chgData name="Huyền Nguyễn" userId="ee48879bf47bc5e0" providerId="LiveId" clId="{591E417C-398A-4DCF-BC7F-E576E7611844}" dt="2024-11-28T06:37:02.912" v="18144" actId="20577"/>
          <ac:spMkLst>
            <pc:docMk/>
            <pc:sldMk cId="0" sldId="257"/>
            <ac:spMk id="12" creationId="{00000000-0000-0000-0000-000000000000}"/>
          </ac:spMkLst>
        </pc:spChg>
        <pc:grpChg chg="mod">
          <ac:chgData name="Huyền Nguyễn" userId="ee48879bf47bc5e0" providerId="LiveId" clId="{591E417C-398A-4DCF-BC7F-E576E7611844}" dt="2024-11-28T06:37:13.258" v="18176" actId="465"/>
          <ac:grpSpMkLst>
            <pc:docMk/>
            <pc:sldMk cId="0" sldId="257"/>
            <ac:grpSpMk id="18" creationId="{638544A4-F937-69CE-0D2B-1CABC3FFACEA}"/>
          </ac:grpSpMkLst>
        </pc:grpChg>
      </pc:sldChg>
      <pc:sldChg chg="addSp delSp modSp del mod ord modTransition modAnim">
        <pc:chgData name="Huyền Nguyễn" userId="ee48879bf47bc5e0" providerId="LiveId" clId="{591E417C-398A-4DCF-BC7F-E576E7611844}" dt="2024-11-28T08:32:54.560" v="31479" actId="47"/>
        <pc:sldMkLst>
          <pc:docMk/>
          <pc:sldMk cId="0" sldId="258"/>
        </pc:sldMkLst>
        <pc:spChg chg="mod">
          <ac:chgData name="Huyền Nguyễn" userId="ee48879bf47bc5e0" providerId="LiveId" clId="{591E417C-398A-4DCF-BC7F-E576E7611844}" dt="2024-11-17T17:15:01.413" v="1979" actId="2711"/>
          <ac:spMkLst>
            <pc:docMk/>
            <pc:sldMk cId="0" sldId="258"/>
            <ac:spMk id="3" creationId="{00000000-0000-0000-0000-000000000000}"/>
          </ac:spMkLst>
        </pc:spChg>
        <pc:spChg chg="mod">
          <ac:chgData name="Huyền Nguyễn" userId="ee48879bf47bc5e0" providerId="LiveId" clId="{591E417C-398A-4DCF-BC7F-E576E7611844}" dt="2024-11-17T17:15:01.413" v="1979" actId="2711"/>
          <ac:spMkLst>
            <pc:docMk/>
            <pc:sldMk cId="0" sldId="258"/>
            <ac:spMk id="4" creationId="{00000000-0000-0000-0000-000000000000}"/>
          </ac:spMkLst>
        </pc:spChg>
        <pc:spChg chg="mod">
          <ac:chgData name="Huyền Nguyễn" userId="ee48879bf47bc5e0" providerId="LiveId" clId="{591E417C-398A-4DCF-BC7F-E576E7611844}" dt="2024-11-17T17:15:01.413" v="1979" actId="2711"/>
          <ac:spMkLst>
            <pc:docMk/>
            <pc:sldMk cId="0" sldId="258"/>
            <ac:spMk id="6" creationId="{00000000-0000-0000-0000-000000000000}"/>
          </ac:spMkLst>
        </pc:spChg>
        <pc:spChg chg="mod">
          <ac:chgData name="Huyền Nguyễn" userId="ee48879bf47bc5e0" providerId="LiveId" clId="{591E417C-398A-4DCF-BC7F-E576E7611844}" dt="2024-11-17T17:15:01.413" v="1979" actId="2711"/>
          <ac:spMkLst>
            <pc:docMk/>
            <pc:sldMk cId="0" sldId="258"/>
            <ac:spMk id="7" creationId="{00000000-0000-0000-0000-000000000000}"/>
          </ac:spMkLst>
        </pc:spChg>
        <pc:spChg chg="mod">
          <ac:chgData name="Huyền Nguyễn" userId="ee48879bf47bc5e0" providerId="LiveId" clId="{591E417C-398A-4DCF-BC7F-E576E7611844}" dt="2024-11-17T17:19:10.007" v="2374" actId="114"/>
          <ac:spMkLst>
            <pc:docMk/>
            <pc:sldMk cId="0" sldId="258"/>
            <ac:spMk id="9" creationId="{00000000-0000-0000-0000-000000000000}"/>
          </ac:spMkLst>
        </pc:spChg>
        <pc:spChg chg="mod">
          <ac:chgData name="Huyền Nguyễn" userId="ee48879bf47bc5e0" providerId="LiveId" clId="{591E417C-398A-4DCF-BC7F-E576E7611844}" dt="2024-11-17T17:15:49.423" v="2009" actId="20577"/>
          <ac:spMkLst>
            <pc:docMk/>
            <pc:sldMk cId="0" sldId="258"/>
            <ac:spMk id="10" creationId="{00000000-0000-0000-0000-000000000000}"/>
          </ac:spMkLst>
        </pc:spChg>
        <pc:spChg chg="mod">
          <ac:chgData name="Huyền Nguyễn" userId="ee48879bf47bc5e0" providerId="LiveId" clId="{591E417C-398A-4DCF-BC7F-E576E7611844}" dt="2024-11-17T17:15:01.413" v="1979" actId="2711"/>
          <ac:spMkLst>
            <pc:docMk/>
            <pc:sldMk cId="0" sldId="258"/>
            <ac:spMk id="12" creationId="{00000000-0000-0000-0000-000000000000}"/>
          </ac:spMkLst>
        </pc:spChg>
        <pc:spChg chg="mod">
          <ac:chgData name="Huyền Nguyễn" userId="ee48879bf47bc5e0" providerId="LiveId" clId="{591E417C-398A-4DCF-BC7F-E576E7611844}" dt="2024-11-17T17:15:01.413" v="1979" actId="2711"/>
          <ac:spMkLst>
            <pc:docMk/>
            <pc:sldMk cId="0" sldId="258"/>
            <ac:spMk id="13" creationId="{00000000-0000-0000-0000-000000000000}"/>
          </ac:spMkLst>
        </pc:spChg>
        <pc:spChg chg="mod">
          <ac:chgData name="Huyền Nguyễn" userId="ee48879bf47bc5e0" providerId="LiveId" clId="{591E417C-398A-4DCF-BC7F-E576E7611844}" dt="2024-11-17T17:12:59.235" v="1607"/>
          <ac:spMkLst>
            <pc:docMk/>
            <pc:sldMk cId="0" sldId="258"/>
            <ac:spMk id="16" creationId="{00000000-0000-0000-0000-000000000000}"/>
          </ac:spMkLst>
        </pc:spChg>
        <pc:spChg chg="mod">
          <ac:chgData name="Huyền Nguyễn" userId="ee48879bf47bc5e0" providerId="LiveId" clId="{591E417C-398A-4DCF-BC7F-E576E7611844}" dt="2024-11-17T17:13:03.614" v="1614"/>
          <ac:spMkLst>
            <pc:docMk/>
            <pc:sldMk cId="0" sldId="258"/>
            <ac:spMk id="19" creationId="{00000000-0000-0000-0000-000000000000}"/>
          </ac:spMkLst>
        </pc:spChg>
        <pc:spChg chg="mod">
          <ac:chgData name="Huyền Nguyễn" userId="ee48879bf47bc5e0" providerId="LiveId" clId="{591E417C-398A-4DCF-BC7F-E576E7611844}" dt="2024-11-17T17:13:06.086" v="1619"/>
          <ac:spMkLst>
            <pc:docMk/>
            <pc:sldMk cId="0" sldId="258"/>
            <ac:spMk id="22" creationId="{00000000-0000-0000-0000-000000000000}"/>
          </ac:spMkLst>
        </pc:spChg>
        <pc:spChg chg="del">
          <ac:chgData name="Huyền Nguyễn" userId="ee48879bf47bc5e0" providerId="LiveId" clId="{591E417C-398A-4DCF-BC7F-E576E7611844}" dt="2024-11-17T17:12:52.906" v="1575" actId="478"/>
          <ac:spMkLst>
            <pc:docMk/>
            <pc:sldMk cId="0" sldId="258"/>
            <ac:spMk id="23" creationId="{00000000-0000-0000-0000-000000000000}"/>
          </ac:spMkLst>
        </pc:spChg>
        <pc:spChg chg="del">
          <ac:chgData name="Huyền Nguyễn" userId="ee48879bf47bc5e0" providerId="LiveId" clId="{591E417C-398A-4DCF-BC7F-E576E7611844}" dt="2024-11-17T17:12:52.906" v="1575" actId="478"/>
          <ac:spMkLst>
            <pc:docMk/>
            <pc:sldMk cId="0" sldId="258"/>
            <ac:spMk id="24" creationId="{00000000-0000-0000-0000-000000000000}"/>
          </ac:spMkLst>
        </pc:spChg>
        <pc:spChg chg="del">
          <ac:chgData name="Huyền Nguyễn" userId="ee48879bf47bc5e0" providerId="LiveId" clId="{591E417C-398A-4DCF-BC7F-E576E7611844}" dt="2024-11-17T17:12:52.906" v="1575" actId="478"/>
          <ac:spMkLst>
            <pc:docMk/>
            <pc:sldMk cId="0" sldId="258"/>
            <ac:spMk id="25" creationId="{00000000-0000-0000-0000-000000000000}"/>
          </ac:spMkLst>
        </pc:spChg>
        <pc:spChg chg="del">
          <ac:chgData name="Huyền Nguyễn" userId="ee48879bf47bc5e0" providerId="LiveId" clId="{591E417C-398A-4DCF-BC7F-E576E7611844}" dt="2024-11-17T17:12:49.525" v="1574" actId="478"/>
          <ac:spMkLst>
            <pc:docMk/>
            <pc:sldMk cId="0" sldId="258"/>
            <ac:spMk id="26" creationId="{00000000-0000-0000-0000-000000000000}"/>
          </ac:spMkLst>
        </pc:spChg>
        <pc:spChg chg="del">
          <ac:chgData name="Huyền Nguyễn" userId="ee48879bf47bc5e0" providerId="LiveId" clId="{591E417C-398A-4DCF-BC7F-E576E7611844}" dt="2024-11-17T17:12:49.525" v="1574" actId="478"/>
          <ac:spMkLst>
            <pc:docMk/>
            <pc:sldMk cId="0" sldId="258"/>
            <ac:spMk id="27" creationId="{00000000-0000-0000-0000-000000000000}"/>
          </ac:spMkLst>
        </pc:spChg>
        <pc:spChg chg="del">
          <ac:chgData name="Huyền Nguyễn" userId="ee48879bf47bc5e0" providerId="LiveId" clId="{591E417C-398A-4DCF-BC7F-E576E7611844}" dt="2024-11-17T17:12:49.525" v="1574" actId="478"/>
          <ac:spMkLst>
            <pc:docMk/>
            <pc:sldMk cId="0" sldId="258"/>
            <ac:spMk id="28" creationId="{00000000-0000-0000-0000-000000000000}"/>
          </ac:spMkLst>
        </pc:spChg>
        <pc:spChg chg="del">
          <ac:chgData name="Huyền Nguyễn" userId="ee48879bf47bc5e0" providerId="LiveId" clId="{591E417C-398A-4DCF-BC7F-E576E7611844}" dt="2024-11-17T17:12:52.906" v="1575" actId="478"/>
          <ac:spMkLst>
            <pc:docMk/>
            <pc:sldMk cId="0" sldId="258"/>
            <ac:spMk id="29" creationId="{00000000-0000-0000-0000-000000000000}"/>
          </ac:spMkLst>
        </pc:spChg>
        <pc:spChg chg="mod">
          <ac:chgData name="Huyền Nguyễn" userId="ee48879bf47bc5e0" providerId="LiveId" clId="{591E417C-398A-4DCF-BC7F-E576E7611844}" dt="2024-11-17T17:15:04.995" v="1981" actId="404"/>
          <ac:spMkLst>
            <pc:docMk/>
            <pc:sldMk cId="0" sldId="258"/>
            <ac:spMk id="39" creationId="{00000000-0000-0000-0000-000000000000}"/>
          </ac:spMkLst>
        </pc:spChg>
        <pc:spChg chg="del">
          <ac:chgData name="Huyền Nguyễn" userId="ee48879bf47bc5e0" providerId="LiveId" clId="{591E417C-398A-4DCF-BC7F-E576E7611844}" dt="2024-11-17T17:12:52.906" v="1575" actId="478"/>
          <ac:spMkLst>
            <pc:docMk/>
            <pc:sldMk cId="0" sldId="258"/>
            <ac:spMk id="46" creationId="{00000000-0000-0000-0000-000000000000}"/>
          </ac:spMkLst>
        </pc:spChg>
        <pc:spChg chg="add mod">
          <ac:chgData name="Huyền Nguyễn" userId="ee48879bf47bc5e0" providerId="LiveId" clId="{591E417C-398A-4DCF-BC7F-E576E7611844}" dt="2024-11-17T17:15:01.413" v="1979" actId="2711"/>
          <ac:spMkLst>
            <pc:docMk/>
            <pc:sldMk cId="0" sldId="258"/>
            <ac:spMk id="47" creationId="{5047071A-5CF5-A485-DA21-8ABA8DD3A653}"/>
          </ac:spMkLst>
        </pc:spChg>
        <pc:spChg chg="add mod">
          <ac:chgData name="Huyền Nguyễn" userId="ee48879bf47bc5e0" providerId="LiveId" clId="{591E417C-398A-4DCF-BC7F-E576E7611844}" dt="2024-11-17T17:15:01.413" v="1979" actId="2711"/>
          <ac:spMkLst>
            <pc:docMk/>
            <pc:sldMk cId="0" sldId="258"/>
            <ac:spMk id="48" creationId="{DA618C4D-B8D3-3E30-3388-AA61E92598E0}"/>
          </ac:spMkLst>
        </pc:spChg>
        <pc:spChg chg="add mod">
          <ac:chgData name="Huyền Nguyễn" userId="ee48879bf47bc5e0" providerId="LiveId" clId="{591E417C-398A-4DCF-BC7F-E576E7611844}" dt="2024-11-17T17:15:01.413" v="1979" actId="2711"/>
          <ac:spMkLst>
            <pc:docMk/>
            <pc:sldMk cId="0" sldId="258"/>
            <ac:spMk id="49" creationId="{7ECA347A-D602-1C8E-06D9-A8C9C5FD7BFD}"/>
          </ac:spMkLst>
        </pc:spChg>
        <pc:spChg chg="add mod">
          <ac:chgData name="Huyền Nguyễn" userId="ee48879bf47bc5e0" providerId="LiveId" clId="{591E417C-398A-4DCF-BC7F-E576E7611844}" dt="2024-11-17T17:18:00.271" v="2280" actId="114"/>
          <ac:spMkLst>
            <pc:docMk/>
            <pc:sldMk cId="0" sldId="258"/>
            <ac:spMk id="51" creationId="{2DB14B39-24CC-83B9-6AE2-665D21FD3FC6}"/>
          </ac:spMkLst>
        </pc:spChg>
        <pc:spChg chg="add mod">
          <ac:chgData name="Huyền Nguyễn" userId="ee48879bf47bc5e0" providerId="LiveId" clId="{591E417C-398A-4DCF-BC7F-E576E7611844}" dt="2024-11-17T17:18:00.271" v="2280" actId="114"/>
          <ac:spMkLst>
            <pc:docMk/>
            <pc:sldMk cId="0" sldId="258"/>
            <ac:spMk id="52" creationId="{6A803997-B0BE-56BE-0030-A97BEC887A73}"/>
          </ac:spMkLst>
        </pc:spChg>
        <pc:spChg chg="add mod">
          <ac:chgData name="Huyền Nguyễn" userId="ee48879bf47bc5e0" providerId="LiveId" clId="{591E417C-398A-4DCF-BC7F-E576E7611844}" dt="2024-11-17T17:18:00.271" v="2280" actId="114"/>
          <ac:spMkLst>
            <pc:docMk/>
            <pc:sldMk cId="0" sldId="258"/>
            <ac:spMk id="53" creationId="{A9B5C149-7056-3ABA-2B01-A9168D1F7104}"/>
          </ac:spMkLst>
        </pc:spChg>
        <pc:grpChg chg="del">
          <ac:chgData name="Huyền Nguyễn" userId="ee48879bf47bc5e0" providerId="LiveId" clId="{591E417C-398A-4DCF-BC7F-E576E7611844}" dt="2024-11-17T17:13:10.268" v="1620" actId="478"/>
          <ac:grpSpMkLst>
            <pc:docMk/>
            <pc:sldMk cId="0" sldId="258"/>
            <ac:grpSpMk id="14" creationId="{00000000-0000-0000-0000-000000000000}"/>
          </ac:grpSpMkLst>
        </pc:grpChg>
        <pc:grpChg chg="del">
          <ac:chgData name="Huyền Nguyễn" userId="ee48879bf47bc5e0" providerId="LiveId" clId="{591E417C-398A-4DCF-BC7F-E576E7611844}" dt="2024-11-17T17:13:10.268" v="1620" actId="478"/>
          <ac:grpSpMkLst>
            <pc:docMk/>
            <pc:sldMk cId="0" sldId="258"/>
            <ac:grpSpMk id="17" creationId="{00000000-0000-0000-0000-000000000000}"/>
          </ac:grpSpMkLst>
        </pc:grpChg>
        <pc:grpChg chg="del">
          <ac:chgData name="Huyền Nguyễn" userId="ee48879bf47bc5e0" providerId="LiveId" clId="{591E417C-398A-4DCF-BC7F-E576E7611844}" dt="2024-11-17T17:13:10.268" v="1620" actId="478"/>
          <ac:grpSpMkLst>
            <pc:docMk/>
            <pc:sldMk cId="0" sldId="258"/>
            <ac:grpSpMk id="20" creationId="{00000000-0000-0000-0000-000000000000}"/>
          </ac:grpSpMkLst>
        </pc:grpChg>
        <pc:grpChg chg="del">
          <ac:chgData name="Huyền Nguyễn" userId="ee48879bf47bc5e0" providerId="LiveId" clId="{591E417C-398A-4DCF-BC7F-E576E7611844}" dt="2024-11-17T17:12:49.525" v="1574" actId="478"/>
          <ac:grpSpMkLst>
            <pc:docMk/>
            <pc:sldMk cId="0" sldId="258"/>
            <ac:grpSpMk id="30" creationId="{00000000-0000-0000-0000-000000000000}"/>
          </ac:grpSpMkLst>
        </pc:grpChg>
        <pc:grpChg chg="del">
          <ac:chgData name="Huyền Nguyễn" userId="ee48879bf47bc5e0" providerId="LiveId" clId="{591E417C-398A-4DCF-BC7F-E576E7611844}" dt="2024-11-17T17:12:49.525" v="1574" actId="478"/>
          <ac:grpSpMkLst>
            <pc:docMk/>
            <pc:sldMk cId="0" sldId="258"/>
            <ac:grpSpMk id="40" creationId="{00000000-0000-0000-0000-000000000000}"/>
          </ac:grpSpMkLst>
        </pc:grpChg>
      </pc:sldChg>
      <pc:sldChg chg="del">
        <pc:chgData name="Huyền Nguyễn" userId="ee48879bf47bc5e0" providerId="LiveId" clId="{591E417C-398A-4DCF-BC7F-E576E7611844}" dt="2024-11-17T19:20:23.809" v="11426" actId="47"/>
        <pc:sldMkLst>
          <pc:docMk/>
          <pc:sldMk cId="0" sldId="259"/>
        </pc:sldMkLst>
      </pc:sldChg>
      <pc:sldChg chg="add del">
        <pc:chgData name="Huyền Nguyễn" userId="ee48879bf47bc5e0" providerId="LiveId" clId="{591E417C-398A-4DCF-BC7F-E576E7611844}" dt="2024-11-18T03:36:13.969" v="16316" actId="47"/>
        <pc:sldMkLst>
          <pc:docMk/>
          <pc:sldMk cId="328615965" sldId="259"/>
        </pc:sldMkLst>
      </pc:sldChg>
      <pc:sldChg chg="del ord">
        <pc:chgData name="Huyền Nguyễn" userId="ee48879bf47bc5e0" providerId="LiveId" clId="{591E417C-398A-4DCF-BC7F-E576E7611844}" dt="2024-11-17T19:30:11.477" v="12779" actId="47"/>
        <pc:sldMkLst>
          <pc:docMk/>
          <pc:sldMk cId="0" sldId="260"/>
        </pc:sldMkLst>
      </pc:sldChg>
      <pc:sldChg chg="addSp delSp modSp mod modTransition delAnim modAnim">
        <pc:chgData name="Huyền Nguyễn" userId="ee48879bf47bc5e0" providerId="LiveId" clId="{591E417C-398A-4DCF-BC7F-E576E7611844}" dt="2024-11-28T09:07:35.108" v="35920"/>
        <pc:sldMkLst>
          <pc:docMk/>
          <pc:sldMk cId="0" sldId="261"/>
        </pc:sldMkLst>
        <pc:spChg chg="add mod">
          <ac:chgData name="Huyền Nguyễn" userId="ee48879bf47bc5e0" providerId="LiveId" clId="{591E417C-398A-4DCF-BC7F-E576E7611844}" dt="2024-11-17T19:32:07.682" v="13054"/>
          <ac:spMkLst>
            <pc:docMk/>
            <pc:sldMk cId="0" sldId="261"/>
            <ac:spMk id="2" creationId="{31B8BB80-B838-C360-DC73-3B52C233A79C}"/>
          </ac:spMkLst>
        </pc:spChg>
        <pc:spChg chg="add mod ord">
          <ac:chgData name="Huyền Nguyễn" userId="ee48879bf47bc5e0" providerId="LiveId" clId="{591E417C-398A-4DCF-BC7F-E576E7611844}" dt="2024-11-28T06:45:06.043" v="19171" actId="1076"/>
          <ac:spMkLst>
            <pc:docMk/>
            <pc:sldMk cId="0" sldId="261"/>
            <ac:spMk id="3" creationId="{0375F9F9-1818-29DE-4000-5C61DE1F0855}"/>
          </ac:spMkLst>
        </pc:spChg>
        <pc:spChg chg="add del mod">
          <ac:chgData name="Huyền Nguyễn" userId="ee48879bf47bc5e0" providerId="LiveId" clId="{591E417C-398A-4DCF-BC7F-E576E7611844}" dt="2024-11-28T06:42:18.501" v="18776" actId="478"/>
          <ac:spMkLst>
            <pc:docMk/>
            <pc:sldMk cId="0" sldId="261"/>
            <ac:spMk id="4" creationId="{83CB4307-6FF3-D52C-0BBD-4E19A38A0648}"/>
          </ac:spMkLst>
        </pc:spChg>
        <pc:spChg chg="mod">
          <ac:chgData name="Huyền Nguyễn" userId="ee48879bf47bc5e0" providerId="LiveId" clId="{591E417C-398A-4DCF-BC7F-E576E7611844}" dt="2024-11-28T06:44:38.003" v="19109" actId="34135"/>
          <ac:spMkLst>
            <pc:docMk/>
            <pc:sldMk cId="0" sldId="261"/>
            <ac:spMk id="6" creationId="{00000000-0000-0000-0000-000000000000}"/>
          </ac:spMkLst>
        </pc:spChg>
        <pc:spChg chg="mod">
          <ac:chgData name="Huyền Nguyễn" userId="ee48879bf47bc5e0" providerId="LiveId" clId="{591E417C-398A-4DCF-BC7F-E576E7611844}" dt="2024-11-28T06:44:38.003" v="19109" actId="34135"/>
          <ac:spMkLst>
            <pc:docMk/>
            <pc:sldMk cId="0" sldId="261"/>
            <ac:spMk id="7" creationId="{00000000-0000-0000-0000-000000000000}"/>
          </ac:spMkLst>
        </pc:spChg>
        <pc:spChg chg="mod">
          <ac:chgData name="Huyền Nguyễn" userId="ee48879bf47bc5e0" providerId="LiveId" clId="{591E417C-398A-4DCF-BC7F-E576E7611844}" dt="2024-11-28T06:39:07.456" v="18345" actId="403"/>
          <ac:spMkLst>
            <pc:docMk/>
            <pc:sldMk cId="0" sldId="261"/>
            <ac:spMk id="9" creationId="{9EF3EB14-C02D-2237-1200-472E449CA36A}"/>
          </ac:spMkLst>
        </pc:spChg>
        <pc:spChg chg="add mod">
          <ac:chgData name="Huyền Nguyễn" userId="ee48879bf47bc5e0" providerId="LiveId" clId="{591E417C-398A-4DCF-BC7F-E576E7611844}" dt="2024-11-28T06:44:42.855" v="19111" actId="1076"/>
          <ac:spMkLst>
            <pc:docMk/>
            <pc:sldMk cId="0" sldId="261"/>
            <ac:spMk id="12" creationId="{49B516B6-9899-BB43-39FB-9DB34C01F39F}"/>
          </ac:spMkLst>
        </pc:spChg>
        <pc:spChg chg="del">
          <ac:chgData name="Huyền Nguyễn" userId="ee48879bf47bc5e0" providerId="LiveId" clId="{591E417C-398A-4DCF-BC7F-E576E7611844}" dt="2024-11-28T06:38:16.183" v="18310" actId="478"/>
          <ac:spMkLst>
            <pc:docMk/>
            <pc:sldMk cId="0" sldId="261"/>
            <ac:spMk id="16" creationId="{ECA59C5C-121D-7B14-FD6E-0F0993480BAA}"/>
          </ac:spMkLst>
        </pc:spChg>
        <pc:spChg chg="del">
          <ac:chgData name="Huyền Nguyễn" userId="ee48879bf47bc5e0" providerId="LiveId" clId="{591E417C-398A-4DCF-BC7F-E576E7611844}" dt="2024-11-28T06:38:16.183" v="18310" actId="478"/>
          <ac:spMkLst>
            <pc:docMk/>
            <pc:sldMk cId="0" sldId="261"/>
            <ac:spMk id="19" creationId="{A193E1D9-40F3-1FC2-3B14-C2B25FA668DB}"/>
          </ac:spMkLst>
        </pc:spChg>
        <pc:spChg chg="del">
          <ac:chgData name="Huyền Nguyễn" userId="ee48879bf47bc5e0" providerId="LiveId" clId="{591E417C-398A-4DCF-BC7F-E576E7611844}" dt="2024-11-28T06:38:16.183" v="18310" actId="478"/>
          <ac:spMkLst>
            <pc:docMk/>
            <pc:sldMk cId="0" sldId="261"/>
            <ac:spMk id="22" creationId="{A29C20DC-3370-4959-385E-683A7852C6AC}"/>
          </ac:spMkLst>
        </pc:spChg>
        <pc:spChg chg="del">
          <ac:chgData name="Huyền Nguyễn" userId="ee48879bf47bc5e0" providerId="LiveId" clId="{591E417C-398A-4DCF-BC7F-E576E7611844}" dt="2024-11-28T06:38:16.183" v="18310" actId="478"/>
          <ac:spMkLst>
            <pc:docMk/>
            <pc:sldMk cId="0" sldId="261"/>
            <ac:spMk id="23" creationId="{15FE8D15-C561-1413-A310-CC7DBCF90D64}"/>
          </ac:spMkLst>
        </pc:spChg>
        <pc:spChg chg="mod">
          <ac:chgData name="Huyền Nguyễn" userId="ee48879bf47bc5e0" providerId="LiveId" clId="{591E417C-398A-4DCF-BC7F-E576E7611844}" dt="2024-11-28T06:42:55.624" v="18866" actId="14100"/>
          <ac:spMkLst>
            <pc:docMk/>
            <pc:sldMk cId="0" sldId="261"/>
            <ac:spMk id="25" creationId="{12E11997-DE17-151B-7693-BA82B20B7DB5}"/>
          </ac:spMkLst>
        </pc:spChg>
        <pc:spChg chg="add mod">
          <ac:chgData name="Huyền Nguyễn" userId="ee48879bf47bc5e0" providerId="LiveId" clId="{591E417C-398A-4DCF-BC7F-E576E7611844}" dt="2024-11-28T06:44:54.115" v="19141" actId="1076"/>
          <ac:spMkLst>
            <pc:docMk/>
            <pc:sldMk cId="0" sldId="261"/>
            <ac:spMk id="28" creationId="{78C92207-AAB0-A46A-8D17-61C9B26D031A}"/>
          </ac:spMkLst>
        </pc:spChg>
        <pc:spChg chg="add mod">
          <ac:chgData name="Huyền Nguyễn" userId="ee48879bf47bc5e0" providerId="LiveId" clId="{591E417C-398A-4DCF-BC7F-E576E7611844}" dt="2024-11-28T06:45:30.755" v="19230" actId="207"/>
          <ac:spMkLst>
            <pc:docMk/>
            <pc:sldMk cId="0" sldId="261"/>
            <ac:spMk id="30" creationId="{9FD4F383-0F2A-B037-76E0-4D5EA5E13CE9}"/>
          </ac:spMkLst>
        </pc:spChg>
        <pc:spChg chg="del">
          <ac:chgData name="Huyền Nguyễn" userId="ee48879bf47bc5e0" providerId="LiveId" clId="{591E417C-398A-4DCF-BC7F-E576E7611844}" dt="2024-11-28T06:38:16.183" v="18310" actId="478"/>
          <ac:spMkLst>
            <pc:docMk/>
            <pc:sldMk cId="0" sldId="261"/>
            <ac:spMk id="47" creationId="{6B2E68FB-60C0-3E47-2E8D-97822BC827FB}"/>
          </ac:spMkLst>
        </pc:spChg>
        <pc:spChg chg="del">
          <ac:chgData name="Huyền Nguyễn" userId="ee48879bf47bc5e0" providerId="LiveId" clId="{591E417C-398A-4DCF-BC7F-E576E7611844}" dt="2024-11-28T06:38:16.183" v="18310" actId="478"/>
          <ac:spMkLst>
            <pc:docMk/>
            <pc:sldMk cId="0" sldId="261"/>
            <ac:spMk id="49" creationId="{56146FBA-C6B2-E956-9F27-6D7927084A6C}"/>
          </ac:spMkLst>
        </pc:spChg>
        <pc:spChg chg="del">
          <ac:chgData name="Huyền Nguyễn" userId="ee48879bf47bc5e0" providerId="LiveId" clId="{591E417C-398A-4DCF-BC7F-E576E7611844}" dt="2024-11-28T06:38:16.183" v="18310" actId="478"/>
          <ac:spMkLst>
            <pc:docMk/>
            <pc:sldMk cId="0" sldId="261"/>
            <ac:spMk id="50" creationId="{5AAC47AD-D0CB-6B65-1668-C6B2F6080C5C}"/>
          </ac:spMkLst>
        </pc:spChg>
        <pc:spChg chg="del">
          <ac:chgData name="Huyền Nguyễn" userId="ee48879bf47bc5e0" providerId="LiveId" clId="{591E417C-398A-4DCF-BC7F-E576E7611844}" dt="2024-11-28T06:38:16.183" v="18310" actId="478"/>
          <ac:spMkLst>
            <pc:docMk/>
            <pc:sldMk cId="0" sldId="261"/>
            <ac:spMk id="51" creationId="{0629DD8D-518D-4D06-23C0-FB22A61BF274}"/>
          </ac:spMkLst>
        </pc:spChg>
        <pc:spChg chg="del">
          <ac:chgData name="Huyền Nguyễn" userId="ee48879bf47bc5e0" providerId="LiveId" clId="{591E417C-398A-4DCF-BC7F-E576E7611844}" dt="2024-11-28T06:38:16.183" v="18310" actId="478"/>
          <ac:spMkLst>
            <pc:docMk/>
            <pc:sldMk cId="0" sldId="261"/>
            <ac:spMk id="52" creationId="{9A254829-8FAC-412E-67B4-7B6B3289DDF1}"/>
          </ac:spMkLst>
        </pc:spChg>
        <pc:spChg chg="del">
          <ac:chgData name="Huyền Nguyễn" userId="ee48879bf47bc5e0" providerId="LiveId" clId="{591E417C-398A-4DCF-BC7F-E576E7611844}" dt="2024-11-28T06:38:16.183" v="18310" actId="478"/>
          <ac:spMkLst>
            <pc:docMk/>
            <pc:sldMk cId="0" sldId="261"/>
            <ac:spMk id="55" creationId="{B7F0FA17-7B57-E409-4FAF-AC7CFE9EB114}"/>
          </ac:spMkLst>
        </pc:spChg>
        <pc:spChg chg="del">
          <ac:chgData name="Huyền Nguyễn" userId="ee48879bf47bc5e0" providerId="LiveId" clId="{591E417C-398A-4DCF-BC7F-E576E7611844}" dt="2024-11-28T06:38:16.183" v="18310" actId="478"/>
          <ac:spMkLst>
            <pc:docMk/>
            <pc:sldMk cId="0" sldId="261"/>
            <ac:spMk id="56" creationId="{5CB54AEF-6006-E447-1772-048B6CF7B7E7}"/>
          </ac:spMkLst>
        </pc:spChg>
        <pc:spChg chg="del">
          <ac:chgData name="Huyền Nguyễn" userId="ee48879bf47bc5e0" providerId="LiveId" clId="{591E417C-398A-4DCF-BC7F-E576E7611844}" dt="2024-11-28T06:38:16.183" v="18310" actId="478"/>
          <ac:spMkLst>
            <pc:docMk/>
            <pc:sldMk cId="0" sldId="261"/>
            <ac:spMk id="57" creationId="{C45A210B-CFB4-5328-C572-C699CA5279C1}"/>
          </ac:spMkLst>
        </pc:spChg>
        <pc:spChg chg="del">
          <ac:chgData name="Huyền Nguyễn" userId="ee48879bf47bc5e0" providerId="LiveId" clId="{591E417C-398A-4DCF-BC7F-E576E7611844}" dt="2024-11-28T06:38:16.183" v="18310" actId="478"/>
          <ac:spMkLst>
            <pc:docMk/>
            <pc:sldMk cId="0" sldId="261"/>
            <ac:spMk id="58" creationId="{2B6C072E-CE59-648B-4388-9D9ED8D2540E}"/>
          </ac:spMkLst>
        </pc:spChg>
        <pc:spChg chg="del">
          <ac:chgData name="Huyền Nguyễn" userId="ee48879bf47bc5e0" providerId="LiveId" clId="{591E417C-398A-4DCF-BC7F-E576E7611844}" dt="2024-11-28T06:38:16.183" v="18310" actId="478"/>
          <ac:spMkLst>
            <pc:docMk/>
            <pc:sldMk cId="0" sldId="261"/>
            <ac:spMk id="59" creationId="{060A46AD-132F-E635-27A8-8A9D4DCB7B33}"/>
          </ac:spMkLst>
        </pc:spChg>
        <pc:spChg chg="del mod">
          <ac:chgData name="Huyền Nguyễn" userId="ee48879bf47bc5e0" providerId="LiveId" clId="{591E417C-398A-4DCF-BC7F-E576E7611844}" dt="2024-11-28T06:39:11.832" v="18374" actId="478"/>
          <ac:spMkLst>
            <pc:docMk/>
            <pc:sldMk cId="0" sldId="261"/>
            <ac:spMk id="60" creationId="{40F67886-2EC7-3B4C-8536-631E8FBB86F8}"/>
          </ac:spMkLst>
        </pc:spChg>
        <pc:spChg chg="del">
          <ac:chgData name="Huyền Nguyễn" userId="ee48879bf47bc5e0" providerId="LiveId" clId="{591E417C-398A-4DCF-BC7F-E576E7611844}" dt="2024-11-28T06:38:16.183" v="18310" actId="478"/>
          <ac:spMkLst>
            <pc:docMk/>
            <pc:sldMk cId="0" sldId="261"/>
            <ac:spMk id="77" creationId="{5506F96C-C968-D148-2A9B-351C41E73DC3}"/>
          </ac:spMkLst>
        </pc:spChg>
        <pc:spChg chg="del">
          <ac:chgData name="Huyền Nguyễn" userId="ee48879bf47bc5e0" providerId="LiveId" clId="{591E417C-398A-4DCF-BC7F-E576E7611844}" dt="2024-11-28T06:38:16.183" v="18310" actId="478"/>
          <ac:spMkLst>
            <pc:docMk/>
            <pc:sldMk cId="0" sldId="261"/>
            <ac:spMk id="78" creationId="{0A6D5E65-DB35-A2F8-1700-6F860C9F4551}"/>
          </ac:spMkLst>
        </pc:spChg>
        <pc:spChg chg="del">
          <ac:chgData name="Huyền Nguyễn" userId="ee48879bf47bc5e0" providerId="LiveId" clId="{591E417C-398A-4DCF-BC7F-E576E7611844}" dt="2024-11-28T06:38:16.183" v="18310" actId="478"/>
          <ac:spMkLst>
            <pc:docMk/>
            <pc:sldMk cId="0" sldId="261"/>
            <ac:spMk id="79" creationId="{ECD186BE-1BDC-77F0-90CD-8B7AA68E7E03}"/>
          </ac:spMkLst>
        </pc:spChg>
        <pc:spChg chg="del">
          <ac:chgData name="Huyền Nguyễn" userId="ee48879bf47bc5e0" providerId="LiveId" clId="{591E417C-398A-4DCF-BC7F-E576E7611844}" dt="2024-11-28T06:38:16.183" v="18310" actId="478"/>
          <ac:spMkLst>
            <pc:docMk/>
            <pc:sldMk cId="0" sldId="261"/>
            <ac:spMk id="80" creationId="{CDCA21ED-76F9-0A45-6B2D-C57A33C0A3A3}"/>
          </ac:spMkLst>
        </pc:spChg>
        <pc:spChg chg="del">
          <ac:chgData name="Huyền Nguyễn" userId="ee48879bf47bc5e0" providerId="LiveId" clId="{591E417C-398A-4DCF-BC7F-E576E7611844}" dt="2024-11-28T06:38:16.183" v="18310" actId="478"/>
          <ac:spMkLst>
            <pc:docMk/>
            <pc:sldMk cId="0" sldId="261"/>
            <ac:spMk id="81" creationId="{DA75C108-27E1-6D2C-2C12-5FE08222CF7D}"/>
          </ac:spMkLst>
        </pc:spChg>
        <pc:spChg chg="del">
          <ac:chgData name="Huyền Nguyễn" userId="ee48879bf47bc5e0" providerId="LiveId" clId="{591E417C-398A-4DCF-BC7F-E576E7611844}" dt="2024-11-28T06:38:16.183" v="18310" actId="478"/>
          <ac:spMkLst>
            <pc:docMk/>
            <pc:sldMk cId="0" sldId="261"/>
            <ac:spMk id="82" creationId="{29B53BA3-B0CE-2DDE-4712-F16EFD0A0A59}"/>
          </ac:spMkLst>
        </pc:spChg>
        <pc:spChg chg="del">
          <ac:chgData name="Huyền Nguyễn" userId="ee48879bf47bc5e0" providerId="LiveId" clId="{591E417C-398A-4DCF-BC7F-E576E7611844}" dt="2024-11-28T06:38:16.183" v="18310" actId="478"/>
          <ac:spMkLst>
            <pc:docMk/>
            <pc:sldMk cId="0" sldId="261"/>
            <ac:spMk id="84" creationId="{38E6EC56-3D19-77E2-4626-A8138BA8869E}"/>
          </ac:spMkLst>
        </pc:spChg>
        <pc:spChg chg="del">
          <ac:chgData name="Huyền Nguyễn" userId="ee48879bf47bc5e0" providerId="LiveId" clId="{591E417C-398A-4DCF-BC7F-E576E7611844}" dt="2024-11-28T06:38:16.183" v="18310" actId="478"/>
          <ac:spMkLst>
            <pc:docMk/>
            <pc:sldMk cId="0" sldId="261"/>
            <ac:spMk id="85" creationId="{75F55B7E-25E8-896E-03F0-66109F455F24}"/>
          </ac:spMkLst>
        </pc:spChg>
        <pc:spChg chg="del">
          <ac:chgData name="Huyền Nguyễn" userId="ee48879bf47bc5e0" providerId="LiveId" clId="{591E417C-398A-4DCF-BC7F-E576E7611844}" dt="2024-11-28T06:38:16.183" v="18310" actId="478"/>
          <ac:spMkLst>
            <pc:docMk/>
            <pc:sldMk cId="0" sldId="261"/>
            <ac:spMk id="86" creationId="{84D39B60-57A3-F1E9-4983-C82FAB459F1A}"/>
          </ac:spMkLst>
        </pc:spChg>
        <pc:grpChg chg="mod">
          <ac:chgData name="Huyền Nguyễn" userId="ee48879bf47bc5e0" providerId="LiveId" clId="{591E417C-398A-4DCF-BC7F-E576E7611844}" dt="2024-11-28T06:44:38.003" v="19109" actId="34135"/>
          <ac:grpSpMkLst>
            <pc:docMk/>
            <pc:sldMk cId="0" sldId="261"/>
            <ac:grpSpMk id="5" creationId="{00000000-0000-0000-0000-000000000000}"/>
          </ac:grpSpMkLst>
        </pc:grpChg>
        <pc:grpChg chg="add mod">
          <ac:chgData name="Huyền Nguyễn" userId="ee48879bf47bc5e0" providerId="LiveId" clId="{591E417C-398A-4DCF-BC7F-E576E7611844}" dt="2024-11-28T06:44:41.046" v="19110" actId="1076"/>
          <ac:grpSpMkLst>
            <pc:docMk/>
            <pc:sldMk cId="0" sldId="261"/>
            <ac:grpSpMk id="8" creationId="{2402ADEA-2058-708B-296B-9DEC37F76CBA}"/>
          </ac:grpSpMkLst>
        </pc:grpChg>
        <pc:grpChg chg="add mod">
          <ac:chgData name="Huyền Nguyễn" userId="ee48879bf47bc5e0" providerId="LiveId" clId="{591E417C-398A-4DCF-BC7F-E576E7611844}" dt="2024-11-28T06:44:46.716" v="19139" actId="1076"/>
          <ac:grpSpMkLst>
            <pc:docMk/>
            <pc:sldMk cId="0" sldId="261"/>
            <ac:grpSpMk id="21" creationId="{847E9097-1136-0B50-64DC-0A4FD9592C93}"/>
          </ac:grpSpMkLst>
        </pc:grpChg>
        <pc:picChg chg="mod">
          <ac:chgData name="Huyền Nguyễn" userId="ee48879bf47bc5e0" providerId="LiveId" clId="{591E417C-398A-4DCF-BC7F-E576E7611844}" dt="2024-11-28T06:39:00.667" v="18338"/>
          <ac:picMkLst>
            <pc:docMk/>
            <pc:sldMk cId="0" sldId="261"/>
            <ac:picMk id="10" creationId="{E40A8C66-574F-7EB1-90F7-8AE450DD38C9}"/>
          </ac:picMkLst>
        </pc:picChg>
        <pc:picChg chg="add del mod">
          <ac:chgData name="Huyền Nguyễn" userId="ee48879bf47bc5e0" providerId="LiveId" clId="{591E417C-398A-4DCF-BC7F-E576E7611844}" dt="2024-11-28T06:40:32.855" v="18526" actId="478"/>
          <ac:picMkLst>
            <pc:docMk/>
            <pc:sldMk cId="0" sldId="261"/>
            <ac:picMk id="14" creationId="{61501803-24E7-56CE-1323-223939314A41}"/>
          </ac:picMkLst>
        </pc:picChg>
        <pc:picChg chg="add mod ord">
          <ac:chgData name="Huyền Nguyễn" userId="ee48879bf47bc5e0" providerId="LiveId" clId="{591E417C-398A-4DCF-BC7F-E576E7611844}" dt="2024-11-28T06:44:59.804" v="19170" actId="1076"/>
          <ac:picMkLst>
            <pc:docMk/>
            <pc:sldMk cId="0" sldId="261"/>
            <ac:picMk id="18" creationId="{FD7CCC0D-D84E-D384-B455-4B191F5E80A6}"/>
          </ac:picMkLst>
        </pc:picChg>
        <pc:picChg chg="mod">
          <ac:chgData name="Huyền Nguyễn" userId="ee48879bf47bc5e0" providerId="LiveId" clId="{591E417C-398A-4DCF-BC7F-E576E7611844}" dt="2024-11-28T06:43:09.253" v="18895" actId="1076"/>
          <ac:picMkLst>
            <pc:docMk/>
            <pc:sldMk cId="0" sldId="261"/>
            <ac:picMk id="26" creationId="{9C1595F1-4F90-DC12-51C3-0612145ADD73}"/>
          </ac:picMkLst>
        </pc:picChg>
        <pc:picChg chg="del">
          <ac:chgData name="Huyền Nguyễn" userId="ee48879bf47bc5e0" providerId="LiveId" clId="{591E417C-398A-4DCF-BC7F-E576E7611844}" dt="2024-11-28T06:38:16.183" v="18310" actId="478"/>
          <ac:picMkLst>
            <pc:docMk/>
            <pc:sldMk cId="0" sldId="261"/>
            <ac:picMk id="32" creationId="{C82D2366-B3FA-CE3A-F623-E6E023F26BEA}"/>
          </ac:picMkLst>
        </pc:picChg>
        <pc:cxnChg chg="del mod">
          <ac:chgData name="Huyền Nguyễn" userId="ee48879bf47bc5e0" providerId="LiveId" clId="{591E417C-398A-4DCF-BC7F-E576E7611844}" dt="2024-11-28T06:38:16.183" v="18310" actId="478"/>
          <ac:cxnSpMkLst>
            <pc:docMk/>
            <pc:sldMk cId="0" sldId="261"/>
            <ac:cxnSpMk id="13" creationId="{7BA1B6C2-95FE-BCD3-365C-2A5C316D3A7F}"/>
          </ac:cxnSpMkLst>
        </pc:cxnChg>
        <pc:cxnChg chg="del">
          <ac:chgData name="Huyền Nguyễn" userId="ee48879bf47bc5e0" providerId="LiveId" clId="{591E417C-398A-4DCF-BC7F-E576E7611844}" dt="2024-11-28T06:38:16.183" v="18310" actId="478"/>
          <ac:cxnSpMkLst>
            <pc:docMk/>
            <pc:sldMk cId="0" sldId="261"/>
            <ac:cxnSpMk id="17" creationId="{176AD58F-B118-0143-DAB6-234B914AA1CF}"/>
          </ac:cxnSpMkLst>
        </pc:cxnChg>
        <pc:cxnChg chg="del">
          <ac:chgData name="Huyền Nguyễn" userId="ee48879bf47bc5e0" providerId="LiveId" clId="{591E417C-398A-4DCF-BC7F-E576E7611844}" dt="2024-11-28T06:38:16.183" v="18310" actId="478"/>
          <ac:cxnSpMkLst>
            <pc:docMk/>
            <pc:sldMk cId="0" sldId="261"/>
            <ac:cxnSpMk id="20" creationId="{39E92EE6-73A9-10D8-F8BC-AD7117C59C65}"/>
          </ac:cxnSpMkLst>
        </pc:cxnChg>
        <pc:cxnChg chg="del">
          <ac:chgData name="Huyền Nguyễn" userId="ee48879bf47bc5e0" providerId="LiveId" clId="{591E417C-398A-4DCF-BC7F-E576E7611844}" dt="2024-11-28T06:38:16.183" v="18310" actId="478"/>
          <ac:cxnSpMkLst>
            <pc:docMk/>
            <pc:sldMk cId="0" sldId="261"/>
            <ac:cxnSpMk id="24" creationId="{EEDD4F36-91EF-6671-8CE0-449E3A0EA500}"/>
          </ac:cxnSpMkLst>
        </pc:cxnChg>
        <pc:cxnChg chg="del mod">
          <ac:chgData name="Huyền Nguyễn" userId="ee48879bf47bc5e0" providerId="LiveId" clId="{591E417C-398A-4DCF-BC7F-E576E7611844}" dt="2024-11-28T06:38:16.183" v="18310" actId="478"/>
          <ac:cxnSpMkLst>
            <pc:docMk/>
            <pc:sldMk cId="0" sldId="261"/>
            <ac:cxnSpMk id="29" creationId="{D6F024EF-BF3F-3E9F-0A30-B1E41F27CBB6}"/>
          </ac:cxnSpMkLst>
        </pc:cxnChg>
        <pc:cxnChg chg="del">
          <ac:chgData name="Huyền Nguyễn" userId="ee48879bf47bc5e0" providerId="LiveId" clId="{591E417C-398A-4DCF-BC7F-E576E7611844}" dt="2024-11-28T06:38:16.183" v="18310" actId="478"/>
          <ac:cxnSpMkLst>
            <pc:docMk/>
            <pc:sldMk cId="0" sldId="261"/>
            <ac:cxnSpMk id="31" creationId="{933A1563-1C71-B5DE-2E0F-A7B95A41E77B}"/>
          </ac:cxnSpMkLst>
        </pc:cxnChg>
        <pc:cxnChg chg="del">
          <ac:chgData name="Huyền Nguyễn" userId="ee48879bf47bc5e0" providerId="LiveId" clId="{591E417C-398A-4DCF-BC7F-E576E7611844}" dt="2024-11-28T06:38:16.183" v="18310" actId="478"/>
          <ac:cxnSpMkLst>
            <pc:docMk/>
            <pc:sldMk cId="0" sldId="261"/>
            <ac:cxnSpMk id="34" creationId="{163BAFDF-E7C1-4177-39DB-11F07730C633}"/>
          </ac:cxnSpMkLst>
        </pc:cxnChg>
        <pc:cxnChg chg="del">
          <ac:chgData name="Huyền Nguyễn" userId="ee48879bf47bc5e0" providerId="LiveId" clId="{591E417C-398A-4DCF-BC7F-E576E7611844}" dt="2024-11-28T06:38:16.183" v="18310" actId="478"/>
          <ac:cxnSpMkLst>
            <pc:docMk/>
            <pc:sldMk cId="0" sldId="261"/>
            <ac:cxnSpMk id="38" creationId="{82EB1AF8-F9CC-05BE-85B2-899B3528FCE5}"/>
          </ac:cxnSpMkLst>
        </pc:cxnChg>
        <pc:cxnChg chg="del">
          <ac:chgData name="Huyền Nguyễn" userId="ee48879bf47bc5e0" providerId="LiveId" clId="{591E417C-398A-4DCF-BC7F-E576E7611844}" dt="2024-11-28T06:38:16.183" v="18310" actId="478"/>
          <ac:cxnSpMkLst>
            <pc:docMk/>
            <pc:sldMk cId="0" sldId="261"/>
            <ac:cxnSpMk id="39" creationId="{53A56FC1-9431-24F8-A73B-B41D28C0B2A3}"/>
          </ac:cxnSpMkLst>
        </pc:cxnChg>
        <pc:cxnChg chg="del mod">
          <ac:chgData name="Huyền Nguyễn" userId="ee48879bf47bc5e0" providerId="LiveId" clId="{591E417C-398A-4DCF-BC7F-E576E7611844}" dt="2024-11-28T06:38:16.183" v="18310" actId="478"/>
          <ac:cxnSpMkLst>
            <pc:docMk/>
            <pc:sldMk cId="0" sldId="261"/>
            <ac:cxnSpMk id="41" creationId="{E4F57163-6BCF-A43A-4AAD-7280C45F802D}"/>
          </ac:cxnSpMkLst>
        </pc:cxnChg>
        <pc:cxnChg chg="del">
          <ac:chgData name="Huyền Nguyễn" userId="ee48879bf47bc5e0" providerId="LiveId" clId="{591E417C-398A-4DCF-BC7F-E576E7611844}" dt="2024-11-28T06:38:16.183" v="18310" actId="478"/>
          <ac:cxnSpMkLst>
            <pc:docMk/>
            <pc:sldMk cId="0" sldId="261"/>
            <ac:cxnSpMk id="43" creationId="{1413FD40-98DF-B5B3-4605-002C4845737F}"/>
          </ac:cxnSpMkLst>
        </pc:cxnChg>
        <pc:cxnChg chg="del mod">
          <ac:chgData name="Huyền Nguyễn" userId="ee48879bf47bc5e0" providerId="LiveId" clId="{591E417C-398A-4DCF-BC7F-E576E7611844}" dt="2024-11-28T06:38:16.183" v="18310" actId="478"/>
          <ac:cxnSpMkLst>
            <pc:docMk/>
            <pc:sldMk cId="0" sldId="261"/>
            <ac:cxnSpMk id="66" creationId="{5DC50F61-E767-CFDE-4E1A-05EB952599CC}"/>
          </ac:cxnSpMkLst>
        </pc:cxnChg>
      </pc:sldChg>
      <pc:sldChg chg="del ord">
        <pc:chgData name="Huyền Nguyễn" userId="ee48879bf47bc5e0" providerId="LiveId" clId="{591E417C-398A-4DCF-BC7F-E576E7611844}" dt="2024-11-17T19:30:09.739" v="12778" actId="47"/>
        <pc:sldMkLst>
          <pc:docMk/>
          <pc:sldMk cId="0" sldId="262"/>
        </pc:sldMkLst>
      </pc:sldChg>
      <pc:sldChg chg="del ord">
        <pc:chgData name="Huyền Nguyễn" userId="ee48879bf47bc5e0" providerId="LiveId" clId="{591E417C-398A-4DCF-BC7F-E576E7611844}" dt="2024-11-17T19:30:12.324" v="12807" actId="47"/>
        <pc:sldMkLst>
          <pc:docMk/>
          <pc:sldMk cId="0" sldId="263"/>
        </pc:sldMkLst>
      </pc:sldChg>
      <pc:sldChg chg="addSp delSp modSp del mod ord modTransition modAnim">
        <pc:chgData name="Huyền Nguyễn" userId="ee48879bf47bc5e0" providerId="LiveId" clId="{591E417C-398A-4DCF-BC7F-E576E7611844}" dt="2024-11-28T08:32:57.664" v="31483" actId="47"/>
        <pc:sldMkLst>
          <pc:docMk/>
          <pc:sldMk cId="0" sldId="264"/>
        </pc:sldMkLst>
        <pc:spChg chg="del topLvl">
          <ac:chgData name="Huyền Nguyễn" userId="ee48879bf47bc5e0" providerId="LiveId" clId="{591E417C-398A-4DCF-BC7F-E576E7611844}" dt="2024-11-17T18:49:20.893" v="7833" actId="478"/>
          <ac:spMkLst>
            <pc:docMk/>
            <pc:sldMk cId="0" sldId="264"/>
            <ac:spMk id="3" creationId="{00000000-0000-0000-0000-000000000000}"/>
          </ac:spMkLst>
        </pc:spChg>
        <pc:spChg chg="del topLvl">
          <ac:chgData name="Huyền Nguyễn" userId="ee48879bf47bc5e0" providerId="LiveId" clId="{591E417C-398A-4DCF-BC7F-E576E7611844}" dt="2024-11-17T18:49:19.188" v="7832" actId="478"/>
          <ac:spMkLst>
            <pc:docMk/>
            <pc:sldMk cId="0" sldId="264"/>
            <ac:spMk id="4" creationId="{00000000-0000-0000-0000-000000000000}"/>
          </ac:spMkLst>
        </pc:spChg>
        <pc:spChg chg="mod">
          <ac:chgData name="Huyền Nguyễn" userId="ee48879bf47bc5e0" providerId="LiveId" clId="{591E417C-398A-4DCF-BC7F-E576E7611844}" dt="2024-11-17T18:45:48.770" v="7416" actId="34135"/>
          <ac:spMkLst>
            <pc:docMk/>
            <pc:sldMk cId="0" sldId="264"/>
            <ac:spMk id="6" creationId="{00000000-0000-0000-0000-000000000000}"/>
          </ac:spMkLst>
        </pc:spChg>
        <pc:spChg chg="mod">
          <ac:chgData name="Huyền Nguyễn" userId="ee48879bf47bc5e0" providerId="LiveId" clId="{591E417C-398A-4DCF-BC7F-E576E7611844}" dt="2024-11-17T18:50:52.126" v="8112" actId="2710"/>
          <ac:spMkLst>
            <pc:docMk/>
            <pc:sldMk cId="0" sldId="264"/>
            <ac:spMk id="21" creationId="{00000000-0000-0000-0000-000000000000}"/>
          </ac:spMkLst>
        </pc:spChg>
        <pc:spChg chg="mod">
          <ac:chgData name="Huyền Nguyễn" userId="ee48879bf47bc5e0" providerId="LiveId" clId="{591E417C-398A-4DCF-BC7F-E576E7611844}" dt="2024-11-17T18:51:57.157" v="8284" actId="20577"/>
          <ac:spMkLst>
            <pc:docMk/>
            <pc:sldMk cId="0" sldId="264"/>
            <ac:spMk id="22" creationId="{00000000-0000-0000-0000-000000000000}"/>
          </ac:spMkLst>
        </pc:spChg>
        <pc:spChg chg="mod">
          <ac:chgData name="Huyền Nguyễn" userId="ee48879bf47bc5e0" providerId="LiveId" clId="{591E417C-398A-4DCF-BC7F-E576E7611844}" dt="2024-11-17T18:50:52.126" v="8112" actId="2710"/>
          <ac:spMkLst>
            <pc:docMk/>
            <pc:sldMk cId="0" sldId="264"/>
            <ac:spMk id="24" creationId="{00000000-0000-0000-0000-000000000000}"/>
          </ac:spMkLst>
        </pc:spChg>
        <pc:spChg chg="mod">
          <ac:chgData name="Huyền Nguyễn" userId="ee48879bf47bc5e0" providerId="LiveId" clId="{591E417C-398A-4DCF-BC7F-E576E7611844}" dt="2024-11-17T18:53:46.089" v="8522" actId="20577"/>
          <ac:spMkLst>
            <pc:docMk/>
            <pc:sldMk cId="0" sldId="264"/>
            <ac:spMk id="25" creationId="{00000000-0000-0000-0000-000000000000}"/>
          </ac:spMkLst>
        </pc:spChg>
        <pc:spChg chg="mod">
          <ac:chgData name="Huyền Nguyễn" userId="ee48879bf47bc5e0" providerId="LiveId" clId="{591E417C-398A-4DCF-BC7F-E576E7611844}" dt="2024-11-17T18:49:49.499" v="7928" actId="164"/>
          <ac:spMkLst>
            <pc:docMk/>
            <pc:sldMk cId="0" sldId="264"/>
            <ac:spMk id="28" creationId="{00000000-0000-0000-0000-000000000000}"/>
          </ac:spMkLst>
        </pc:spChg>
        <pc:spChg chg="mod">
          <ac:chgData name="Huyền Nguyễn" userId="ee48879bf47bc5e0" providerId="LiveId" clId="{591E417C-398A-4DCF-BC7F-E576E7611844}" dt="2024-11-17T18:49:49.499" v="7928" actId="164"/>
          <ac:spMkLst>
            <pc:docMk/>
            <pc:sldMk cId="0" sldId="264"/>
            <ac:spMk id="29" creationId="{00000000-0000-0000-0000-000000000000}"/>
          </ac:spMkLst>
        </pc:spChg>
        <pc:spChg chg="mod">
          <ac:chgData name="Huyền Nguyễn" userId="ee48879bf47bc5e0" providerId="LiveId" clId="{591E417C-398A-4DCF-BC7F-E576E7611844}" dt="2024-11-17T18:49:49.499" v="7928" actId="164"/>
          <ac:spMkLst>
            <pc:docMk/>
            <pc:sldMk cId="0" sldId="264"/>
            <ac:spMk id="30" creationId="{00000000-0000-0000-0000-000000000000}"/>
          </ac:spMkLst>
        </pc:spChg>
        <pc:spChg chg="del">
          <ac:chgData name="Huyền Nguyễn" userId="ee48879bf47bc5e0" providerId="LiveId" clId="{591E417C-398A-4DCF-BC7F-E576E7611844}" dt="2024-11-17T18:42:45.937" v="6995" actId="478"/>
          <ac:spMkLst>
            <pc:docMk/>
            <pc:sldMk cId="0" sldId="264"/>
            <ac:spMk id="36" creationId="{00000000-0000-0000-0000-000000000000}"/>
          </ac:spMkLst>
        </pc:spChg>
        <pc:spChg chg="add mod topLvl">
          <ac:chgData name="Huyền Nguyễn" userId="ee48879bf47bc5e0" providerId="LiveId" clId="{591E417C-398A-4DCF-BC7F-E576E7611844}" dt="2024-11-17T18:48:21.789" v="7775" actId="165"/>
          <ac:spMkLst>
            <pc:docMk/>
            <pc:sldMk cId="0" sldId="264"/>
            <ac:spMk id="37" creationId="{B47BAE5D-587A-160E-2B1F-3BF65847C85E}"/>
          </ac:spMkLst>
        </pc:spChg>
        <pc:spChg chg="add mod topLvl">
          <ac:chgData name="Huyền Nguyễn" userId="ee48879bf47bc5e0" providerId="LiveId" clId="{591E417C-398A-4DCF-BC7F-E576E7611844}" dt="2024-11-17T18:52:04.601" v="8285" actId="114"/>
          <ac:spMkLst>
            <pc:docMk/>
            <pc:sldMk cId="0" sldId="264"/>
            <ac:spMk id="39" creationId="{279DAD8B-9626-980F-23B0-1D5932613AAA}"/>
          </ac:spMkLst>
        </pc:spChg>
        <pc:spChg chg="add mod topLvl">
          <ac:chgData name="Huyền Nguyễn" userId="ee48879bf47bc5e0" providerId="LiveId" clId="{591E417C-398A-4DCF-BC7F-E576E7611844}" dt="2024-11-17T18:48:21.789" v="7775" actId="165"/>
          <ac:spMkLst>
            <pc:docMk/>
            <pc:sldMk cId="0" sldId="264"/>
            <ac:spMk id="40" creationId="{8F97EDE7-4B07-890E-83F0-23E748527D66}"/>
          </ac:spMkLst>
        </pc:spChg>
        <pc:spChg chg="add mod">
          <ac:chgData name="Huyền Nguyễn" userId="ee48879bf47bc5e0" providerId="LiveId" clId="{591E417C-398A-4DCF-BC7F-E576E7611844}" dt="2024-11-17T18:52:42.737" v="8374" actId="1076"/>
          <ac:spMkLst>
            <pc:docMk/>
            <pc:sldMk cId="0" sldId="264"/>
            <ac:spMk id="43" creationId="{4ACC82EE-804B-C5C4-B86F-CE5DA4E3A498}"/>
          </ac:spMkLst>
        </pc:spChg>
        <pc:spChg chg="add mod">
          <ac:chgData name="Huyền Nguyễn" userId="ee48879bf47bc5e0" providerId="LiveId" clId="{591E417C-398A-4DCF-BC7F-E576E7611844}" dt="2024-11-17T18:52:27.258" v="8343" actId="1076"/>
          <ac:spMkLst>
            <pc:docMk/>
            <pc:sldMk cId="0" sldId="264"/>
            <ac:spMk id="44" creationId="{7D1F3338-C066-04ED-487B-6D20049B82CE}"/>
          </ac:spMkLst>
        </pc:spChg>
        <pc:spChg chg="add mod">
          <ac:chgData name="Huyền Nguyễn" userId="ee48879bf47bc5e0" providerId="LiveId" clId="{591E417C-398A-4DCF-BC7F-E576E7611844}" dt="2024-11-17T18:52:35.159" v="8346" actId="1076"/>
          <ac:spMkLst>
            <pc:docMk/>
            <pc:sldMk cId="0" sldId="264"/>
            <ac:spMk id="45" creationId="{02D5852E-B577-B37F-95BE-8286D00774B0}"/>
          </ac:spMkLst>
        </pc:spChg>
        <pc:grpChg chg="del">
          <ac:chgData name="Huyền Nguyễn" userId="ee48879bf47bc5e0" providerId="LiveId" clId="{591E417C-398A-4DCF-BC7F-E576E7611844}" dt="2024-11-17T18:49:19.188" v="7832" actId="478"/>
          <ac:grpSpMkLst>
            <pc:docMk/>
            <pc:sldMk cId="0" sldId="264"/>
            <ac:grpSpMk id="2" creationId="{00000000-0000-0000-0000-000000000000}"/>
          </ac:grpSpMkLst>
        </pc:grpChg>
        <pc:grpChg chg="mod">
          <ac:chgData name="Huyền Nguyễn" userId="ee48879bf47bc5e0" providerId="LiveId" clId="{591E417C-398A-4DCF-BC7F-E576E7611844}" dt="2024-11-17T18:45:46.602" v="7388" actId="1076"/>
          <ac:grpSpMkLst>
            <pc:docMk/>
            <pc:sldMk cId="0" sldId="264"/>
            <ac:grpSpMk id="5" creationId="{00000000-0000-0000-0000-000000000000}"/>
          </ac:grpSpMkLst>
        </pc:grpChg>
        <pc:grpChg chg="del mod">
          <ac:chgData name="Huyền Nguyễn" userId="ee48879bf47bc5e0" providerId="LiveId" clId="{591E417C-398A-4DCF-BC7F-E576E7611844}" dt="2024-11-17T18:44:04.540" v="7149" actId="478"/>
          <ac:grpSpMkLst>
            <pc:docMk/>
            <pc:sldMk cId="0" sldId="264"/>
            <ac:grpSpMk id="8" creationId="{00000000-0000-0000-0000-000000000000}"/>
          </ac:grpSpMkLst>
        </pc:grpChg>
        <pc:grpChg chg="mod">
          <ac:chgData name="Huyền Nguyễn" userId="ee48879bf47bc5e0" providerId="LiveId" clId="{591E417C-398A-4DCF-BC7F-E576E7611844}" dt="2024-11-17T18:51:45.415" v="8248" actId="12788"/>
          <ac:grpSpMkLst>
            <pc:docMk/>
            <pc:sldMk cId="0" sldId="264"/>
            <ac:grpSpMk id="20" creationId="{00000000-0000-0000-0000-000000000000}"/>
          </ac:grpSpMkLst>
        </pc:grpChg>
        <pc:grpChg chg="mod">
          <ac:chgData name="Huyền Nguyễn" userId="ee48879bf47bc5e0" providerId="LiveId" clId="{591E417C-398A-4DCF-BC7F-E576E7611844}" dt="2024-11-17T18:51:47.808" v="8249" actId="12788"/>
          <ac:grpSpMkLst>
            <pc:docMk/>
            <pc:sldMk cId="0" sldId="264"/>
            <ac:grpSpMk id="23" creationId="{00000000-0000-0000-0000-000000000000}"/>
          </ac:grpSpMkLst>
        </pc:grpChg>
        <pc:grpChg chg="mod">
          <ac:chgData name="Huyền Nguyễn" userId="ee48879bf47bc5e0" providerId="LiveId" clId="{591E417C-398A-4DCF-BC7F-E576E7611844}" dt="2024-11-17T18:51:45.415" v="8248" actId="12788"/>
          <ac:grpSpMkLst>
            <pc:docMk/>
            <pc:sldMk cId="0" sldId="264"/>
            <ac:grpSpMk id="26" creationId="{00000000-0000-0000-0000-000000000000}"/>
          </ac:grpSpMkLst>
        </pc:grpChg>
        <pc:grpChg chg="mod">
          <ac:chgData name="Huyền Nguyễn" userId="ee48879bf47bc5e0" providerId="LiveId" clId="{591E417C-398A-4DCF-BC7F-E576E7611844}" dt="2024-11-17T18:49:49.499" v="7928" actId="164"/>
          <ac:grpSpMkLst>
            <pc:docMk/>
            <pc:sldMk cId="0" sldId="264"/>
            <ac:grpSpMk id="27" creationId="{00000000-0000-0000-0000-000000000000}"/>
          </ac:grpSpMkLst>
        </pc:grpChg>
        <pc:grpChg chg="mod">
          <ac:chgData name="Huyền Nguyễn" userId="ee48879bf47bc5e0" providerId="LiveId" clId="{591E417C-398A-4DCF-BC7F-E576E7611844}" dt="2024-11-17T18:51:47.808" v="8249" actId="12788"/>
          <ac:grpSpMkLst>
            <pc:docMk/>
            <pc:sldMk cId="0" sldId="264"/>
            <ac:grpSpMk id="31" creationId="{00000000-0000-0000-0000-000000000000}"/>
          </ac:grpSpMkLst>
        </pc:grpChg>
        <pc:grpChg chg="add del mod">
          <ac:chgData name="Huyền Nguyễn" userId="ee48879bf47bc5e0" providerId="LiveId" clId="{591E417C-398A-4DCF-BC7F-E576E7611844}" dt="2024-11-17T18:48:21.789" v="7775" actId="165"/>
          <ac:grpSpMkLst>
            <pc:docMk/>
            <pc:sldMk cId="0" sldId="264"/>
            <ac:grpSpMk id="41" creationId="{3A146C4A-0144-5DD1-9B26-5C096FAA2C79}"/>
          </ac:grpSpMkLst>
        </pc:grpChg>
        <pc:grpChg chg="add mod">
          <ac:chgData name="Huyền Nguyễn" userId="ee48879bf47bc5e0" providerId="LiveId" clId="{591E417C-398A-4DCF-BC7F-E576E7611844}" dt="2024-11-17T18:49:49.499" v="7928" actId="164"/>
          <ac:grpSpMkLst>
            <pc:docMk/>
            <pc:sldMk cId="0" sldId="264"/>
            <ac:grpSpMk id="42" creationId="{D4109277-D568-2A89-A473-3BAF56D0BBD4}"/>
          </ac:grpSpMkLst>
        </pc:grpChg>
      </pc:sldChg>
      <pc:sldChg chg="addSp delSp modSp mod ord modTransition modAnim">
        <pc:chgData name="Huyền Nguyễn" userId="ee48879bf47bc5e0" providerId="LiveId" clId="{591E417C-398A-4DCF-BC7F-E576E7611844}" dt="2024-11-28T08:55:44.901" v="34497"/>
        <pc:sldMkLst>
          <pc:docMk/>
          <pc:sldMk cId="0" sldId="265"/>
        </pc:sldMkLst>
        <pc:spChg chg="mod">
          <ac:chgData name="Huyền Nguyễn" userId="ee48879bf47bc5e0" providerId="LiveId" clId="{591E417C-398A-4DCF-BC7F-E576E7611844}" dt="2024-11-28T06:50:14.008" v="19774" actId="11530"/>
          <ac:spMkLst>
            <pc:docMk/>
            <pc:sldMk cId="0" sldId="265"/>
            <ac:spMk id="3" creationId="{00000000-0000-0000-0000-000000000000}"/>
          </ac:spMkLst>
        </pc:spChg>
        <pc:spChg chg="mod">
          <ac:chgData name="Huyền Nguyễn" userId="ee48879bf47bc5e0" providerId="LiveId" clId="{591E417C-398A-4DCF-BC7F-E576E7611844}" dt="2024-11-17T17:04:35.721" v="638" actId="404"/>
          <ac:spMkLst>
            <pc:docMk/>
            <pc:sldMk cId="0" sldId="265"/>
            <ac:spMk id="4" creationId="{00000000-0000-0000-0000-000000000000}"/>
          </ac:spMkLst>
        </pc:spChg>
        <pc:spChg chg="add mod">
          <ac:chgData name="Huyền Nguyễn" userId="ee48879bf47bc5e0" providerId="LiveId" clId="{591E417C-398A-4DCF-BC7F-E576E7611844}" dt="2024-11-28T06:55:36.165" v="20535" actId="1076"/>
          <ac:spMkLst>
            <pc:docMk/>
            <pc:sldMk cId="0" sldId="265"/>
            <ac:spMk id="9" creationId="{F9C1CFDB-74B3-1151-55E3-32F575A20078}"/>
          </ac:spMkLst>
        </pc:spChg>
        <pc:spChg chg="add mod">
          <ac:chgData name="Huyền Nguyễn" userId="ee48879bf47bc5e0" providerId="LiveId" clId="{591E417C-398A-4DCF-BC7F-E576E7611844}" dt="2024-11-28T06:55:36.165" v="20535" actId="1076"/>
          <ac:spMkLst>
            <pc:docMk/>
            <pc:sldMk cId="0" sldId="265"/>
            <ac:spMk id="10" creationId="{CD8423BB-0F68-FC45-94CA-F1CF5892110A}"/>
          </ac:spMkLst>
        </pc:spChg>
        <pc:spChg chg="add mod">
          <ac:chgData name="Huyền Nguyễn" userId="ee48879bf47bc5e0" providerId="LiveId" clId="{591E417C-398A-4DCF-BC7F-E576E7611844}" dt="2024-11-28T06:55:43.039" v="20563" actId="14100"/>
          <ac:spMkLst>
            <pc:docMk/>
            <pc:sldMk cId="0" sldId="265"/>
            <ac:spMk id="12" creationId="{9EEAE904-D84F-3364-3EBB-31DDAD9918DB}"/>
          </ac:spMkLst>
        </pc:spChg>
        <pc:spChg chg="add mod">
          <ac:chgData name="Huyền Nguyễn" userId="ee48879bf47bc5e0" providerId="LiveId" clId="{591E417C-398A-4DCF-BC7F-E576E7611844}" dt="2024-11-28T06:55:36.165" v="20535" actId="1076"/>
          <ac:spMkLst>
            <pc:docMk/>
            <pc:sldMk cId="0" sldId="265"/>
            <ac:spMk id="14" creationId="{490D2B90-BD9C-3657-EE91-E59DFFEF35EA}"/>
          </ac:spMkLst>
        </pc:spChg>
        <pc:spChg chg="mod">
          <ac:chgData name="Huyền Nguyễn" userId="ee48879bf47bc5e0" providerId="LiveId" clId="{591E417C-398A-4DCF-BC7F-E576E7611844}" dt="2024-11-28T06:53:14.296" v="20201" actId="14100"/>
          <ac:spMkLst>
            <pc:docMk/>
            <pc:sldMk cId="0" sldId="265"/>
            <ac:spMk id="16" creationId="{00000000-0000-0000-0000-000000000000}"/>
          </ac:spMkLst>
        </pc:spChg>
        <pc:spChg chg="mod">
          <ac:chgData name="Huyền Nguyễn" userId="ee48879bf47bc5e0" providerId="LiveId" clId="{591E417C-398A-4DCF-BC7F-E576E7611844}" dt="2024-11-28T06:52:49.396" v="20165" actId="14100"/>
          <ac:spMkLst>
            <pc:docMk/>
            <pc:sldMk cId="0" sldId="265"/>
            <ac:spMk id="17" creationId="{00000000-0000-0000-0000-000000000000}"/>
          </ac:spMkLst>
        </pc:spChg>
        <pc:spChg chg="mod">
          <ac:chgData name="Huyền Nguyễn" userId="ee48879bf47bc5e0" providerId="LiveId" clId="{591E417C-398A-4DCF-BC7F-E576E7611844}" dt="2024-11-28T06:53:51.208" v="20291" actId="1076"/>
          <ac:spMkLst>
            <pc:docMk/>
            <pc:sldMk cId="0" sldId="265"/>
            <ac:spMk id="18" creationId="{00000000-0000-0000-0000-000000000000}"/>
          </ac:spMkLst>
        </pc:spChg>
        <pc:spChg chg="del">
          <ac:chgData name="Huyền Nguyễn" userId="ee48879bf47bc5e0" providerId="LiveId" clId="{591E417C-398A-4DCF-BC7F-E576E7611844}" dt="2024-11-17T17:03:16.117" v="437" actId="478"/>
          <ac:spMkLst>
            <pc:docMk/>
            <pc:sldMk cId="0" sldId="265"/>
            <ac:spMk id="19" creationId="{00000000-0000-0000-0000-000000000000}"/>
          </ac:spMkLst>
        </pc:spChg>
        <pc:spChg chg="del">
          <ac:chgData name="Huyền Nguyễn" userId="ee48879bf47bc5e0" providerId="LiveId" clId="{591E417C-398A-4DCF-BC7F-E576E7611844}" dt="2024-11-17T17:03:16.117" v="437" actId="478"/>
          <ac:spMkLst>
            <pc:docMk/>
            <pc:sldMk cId="0" sldId="265"/>
            <ac:spMk id="20" creationId="{00000000-0000-0000-0000-000000000000}"/>
          </ac:spMkLst>
        </pc:spChg>
        <pc:spChg chg="del">
          <ac:chgData name="Huyền Nguyễn" userId="ee48879bf47bc5e0" providerId="LiveId" clId="{591E417C-398A-4DCF-BC7F-E576E7611844}" dt="2024-11-17T17:03:16.117" v="437" actId="478"/>
          <ac:spMkLst>
            <pc:docMk/>
            <pc:sldMk cId="0" sldId="265"/>
            <ac:spMk id="21" creationId="{00000000-0000-0000-0000-000000000000}"/>
          </ac:spMkLst>
        </pc:spChg>
        <pc:spChg chg="add mod">
          <ac:chgData name="Huyền Nguyễn" userId="ee48879bf47bc5e0" providerId="LiveId" clId="{591E417C-398A-4DCF-BC7F-E576E7611844}" dt="2024-11-28T06:55:36.165" v="20535" actId="1076"/>
          <ac:spMkLst>
            <pc:docMk/>
            <pc:sldMk cId="0" sldId="265"/>
            <ac:spMk id="29" creationId="{888E2F75-B19B-CC05-A1A5-8438E527110E}"/>
          </ac:spMkLst>
        </pc:spChg>
        <pc:grpChg chg="mod">
          <ac:chgData name="Huyền Nguyễn" userId="ee48879bf47bc5e0" providerId="LiveId" clId="{591E417C-398A-4DCF-BC7F-E576E7611844}" dt="2024-11-28T06:55:36.165" v="20535" actId="1076"/>
          <ac:grpSpMkLst>
            <pc:docMk/>
            <pc:sldMk cId="0" sldId="265"/>
            <ac:grpSpMk id="2" creationId="{00000000-0000-0000-0000-000000000000}"/>
          </ac:grpSpMkLst>
        </pc:grpChg>
        <pc:grpChg chg="mod">
          <ac:chgData name="Huyền Nguyễn" userId="ee48879bf47bc5e0" providerId="LiveId" clId="{591E417C-398A-4DCF-BC7F-E576E7611844}" dt="2024-11-28T06:55:36.165" v="20535" actId="1076"/>
          <ac:grpSpMkLst>
            <pc:docMk/>
            <pc:sldMk cId="0" sldId="265"/>
            <ac:grpSpMk id="5" creationId="{00000000-0000-0000-0000-000000000000}"/>
          </ac:grpSpMkLst>
        </pc:grpChg>
        <pc:grpChg chg="del">
          <ac:chgData name="Huyền Nguyễn" userId="ee48879bf47bc5e0" providerId="LiveId" clId="{591E417C-398A-4DCF-BC7F-E576E7611844}" dt="2024-11-17T17:03:16.117" v="437" actId="478"/>
          <ac:grpSpMkLst>
            <pc:docMk/>
            <pc:sldMk cId="0" sldId="265"/>
            <ac:grpSpMk id="8" creationId="{00000000-0000-0000-0000-000000000000}"/>
          </ac:grpSpMkLst>
        </pc:grpChg>
        <pc:grpChg chg="del">
          <ac:chgData name="Huyền Nguyễn" userId="ee48879bf47bc5e0" providerId="LiveId" clId="{591E417C-398A-4DCF-BC7F-E576E7611844}" dt="2024-11-17T17:03:16.117" v="437" actId="478"/>
          <ac:grpSpMkLst>
            <pc:docMk/>
            <pc:sldMk cId="0" sldId="265"/>
            <ac:grpSpMk id="13" creationId="{00000000-0000-0000-0000-000000000000}"/>
          </ac:grpSpMkLst>
        </pc:grpChg>
        <pc:grpChg chg="del">
          <ac:chgData name="Huyền Nguyễn" userId="ee48879bf47bc5e0" providerId="LiveId" clId="{591E417C-398A-4DCF-BC7F-E576E7611844}" dt="2024-11-17T17:03:16.117" v="437" actId="478"/>
          <ac:grpSpMkLst>
            <pc:docMk/>
            <pc:sldMk cId="0" sldId="265"/>
            <ac:grpSpMk id="23" creationId="{00000000-0000-0000-0000-000000000000}"/>
          </ac:grpSpMkLst>
        </pc:grpChg>
      </pc:sldChg>
      <pc:sldChg chg="addSp delSp modSp del mod ord modTransition modAnim">
        <pc:chgData name="Huyền Nguyễn" userId="ee48879bf47bc5e0" providerId="LiveId" clId="{591E417C-398A-4DCF-BC7F-E576E7611844}" dt="2024-11-28T08:32:59.985" v="31488" actId="47"/>
        <pc:sldMkLst>
          <pc:docMk/>
          <pc:sldMk cId="0" sldId="266"/>
        </pc:sldMkLst>
        <pc:spChg chg="add mod">
          <ac:chgData name="Huyền Nguyễn" userId="ee48879bf47bc5e0" providerId="LiveId" clId="{591E417C-398A-4DCF-BC7F-E576E7611844}" dt="2024-11-17T19:23:31.794" v="11901" actId="207"/>
          <ac:spMkLst>
            <pc:docMk/>
            <pc:sldMk cId="0" sldId="266"/>
            <ac:spMk id="38" creationId="{CD840E06-71AA-8725-5DB5-C9A8EC04A8A8}"/>
          </ac:spMkLst>
        </pc:spChg>
        <pc:spChg chg="mod topLvl">
          <ac:chgData name="Huyền Nguyễn" userId="ee48879bf47bc5e0" providerId="LiveId" clId="{591E417C-398A-4DCF-BC7F-E576E7611844}" dt="2024-11-17T19:23:01.166" v="11798" actId="164"/>
          <ac:spMkLst>
            <pc:docMk/>
            <pc:sldMk cId="0" sldId="266"/>
            <ac:spMk id="41" creationId="{BF7C348F-772C-5062-D31D-5C90A70CE90B}"/>
          </ac:spMkLst>
        </pc:spChg>
        <pc:spChg chg="mod topLvl">
          <ac:chgData name="Huyền Nguyễn" userId="ee48879bf47bc5e0" providerId="LiveId" clId="{591E417C-398A-4DCF-BC7F-E576E7611844}" dt="2024-11-17T19:22:51.856" v="11795" actId="164"/>
          <ac:spMkLst>
            <pc:docMk/>
            <pc:sldMk cId="0" sldId="266"/>
            <ac:spMk id="42" creationId="{755180DA-18C3-B9B3-6B26-BD8708B62322}"/>
          </ac:spMkLst>
        </pc:spChg>
        <pc:spChg chg="mod topLvl">
          <ac:chgData name="Huyền Nguyễn" userId="ee48879bf47bc5e0" providerId="LiveId" clId="{591E417C-398A-4DCF-BC7F-E576E7611844}" dt="2024-11-17T19:22:51.856" v="11795" actId="164"/>
          <ac:spMkLst>
            <pc:docMk/>
            <pc:sldMk cId="0" sldId="266"/>
            <ac:spMk id="43" creationId="{B2EBC86A-48F7-E36C-C111-80B2CC67ACBD}"/>
          </ac:spMkLst>
        </pc:spChg>
        <pc:spChg chg="mod topLvl">
          <ac:chgData name="Huyền Nguyễn" userId="ee48879bf47bc5e0" providerId="LiveId" clId="{591E417C-398A-4DCF-BC7F-E576E7611844}" dt="2024-11-17T19:25:54.722" v="12208" actId="164"/>
          <ac:spMkLst>
            <pc:docMk/>
            <pc:sldMk cId="0" sldId="266"/>
            <ac:spMk id="46" creationId="{D1ACAEA1-4A95-7B1E-7675-50AFA25AF3B8}"/>
          </ac:spMkLst>
        </pc:spChg>
        <pc:spChg chg="mod">
          <ac:chgData name="Huyền Nguyễn" userId="ee48879bf47bc5e0" providerId="LiveId" clId="{591E417C-398A-4DCF-BC7F-E576E7611844}" dt="2024-11-17T19:24:18.447" v="11992" actId="165"/>
          <ac:spMkLst>
            <pc:docMk/>
            <pc:sldMk cId="0" sldId="266"/>
            <ac:spMk id="47" creationId="{F6C8C922-F806-F8F1-76F5-1AC33FB0D56B}"/>
          </ac:spMkLst>
        </pc:spChg>
        <pc:spChg chg="mod">
          <ac:chgData name="Huyền Nguyễn" userId="ee48879bf47bc5e0" providerId="LiveId" clId="{591E417C-398A-4DCF-BC7F-E576E7611844}" dt="2024-11-17T19:24:18.447" v="11992" actId="165"/>
          <ac:spMkLst>
            <pc:docMk/>
            <pc:sldMk cId="0" sldId="266"/>
            <ac:spMk id="48" creationId="{378C6024-5454-16DD-C2AB-4D4A12E71B1F}"/>
          </ac:spMkLst>
        </pc:spChg>
        <pc:spChg chg="mod">
          <ac:chgData name="Huyền Nguyễn" userId="ee48879bf47bc5e0" providerId="LiveId" clId="{591E417C-398A-4DCF-BC7F-E576E7611844}" dt="2024-11-17T19:24:34.222" v="12022"/>
          <ac:spMkLst>
            <pc:docMk/>
            <pc:sldMk cId="0" sldId="266"/>
            <ac:spMk id="52" creationId="{E24DBD69-A6B7-7878-D689-88D4A280A093}"/>
          </ac:spMkLst>
        </pc:spChg>
        <pc:spChg chg="mod">
          <ac:chgData name="Huyền Nguyễn" userId="ee48879bf47bc5e0" providerId="LiveId" clId="{591E417C-398A-4DCF-BC7F-E576E7611844}" dt="2024-11-17T19:25:09.742" v="12115" actId="20577"/>
          <ac:spMkLst>
            <pc:docMk/>
            <pc:sldMk cId="0" sldId="266"/>
            <ac:spMk id="53" creationId="{48F4EA47-1CFD-E6D8-45F1-51B8DDCAD4F1}"/>
          </ac:spMkLst>
        </pc:spChg>
        <pc:spChg chg="add del mod">
          <ac:chgData name="Huyền Nguyễn" userId="ee48879bf47bc5e0" providerId="LiveId" clId="{591E417C-398A-4DCF-BC7F-E576E7611844}" dt="2024-11-17T19:25:45.932" v="12175" actId="478"/>
          <ac:spMkLst>
            <pc:docMk/>
            <pc:sldMk cId="0" sldId="266"/>
            <ac:spMk id="54" creationId="{9F10F5CF-EA97-A89B-9E64-679BD5476205}"/>
          </ac:spMkLst>
        </pc:spChg>
        <pc:spChg chg="mod">
          <ac:chgData name="Huyền Nguyễn" userId="ee48879bf47bc5e0" providerId="LiveId" clId="{591E417C-398A-4DCF-BC7F-E576E7611844}" dt="2024-11-17T19:25:50.274" v="12207"/>
          <ac:spMkLst>
            <pc:docMk/>
            <pc:sldMk cId="0" sldId="266"/>
            <ac:spMk id="57" creationId="{57695F22-D1A1-5E2A-69EF-E9341A531575}"/>
          </ac:spMkLst>
        </pc:spChg>
        <pc:spChg chg="mod">
          <ac:chgData name="Huyền Nguyễn" userId="ee48879bf47bc5e0" providerId="LiveId" clId="{591E417C-398A-4DCF-BC7F-E576E7611844}" dt="2024-11-17T19:25:28.633" v="12144"/>
          <ac:spMkLst>
            <pc:docMk/>
            <pc:sldMk cId="0" sldId="266"/>
            <ac:spMk id="58" creationId="{AF7936C4-0939-7AE1-E2F0-B008F0CE2044}"/>
          </ac:spMkLst>
        </pc:spChg>
        <pc:spChg chg="mod">
          <ac:chgData name="Huyền Nguyễn" userId="ee48879bf47bc5e0" providerId="LiveId" clId="{591E417C-398A-4DCF-BC7F-E576E7611844}" dt="2024-11-17T19:25:39.531" v="12173"/>
          <ac:spMkLst>
            <pc:docMk/>
            <pc:sldMk cId="0" sldId="266"/>
            <ac:spMk id="59" creationId="{F9D61C5A-4ECF-6D22-5208-F04EAF80526F}"/>
          </ac:spMkLst>
        </pc:spChg>
        <pc:spChg chg="add mod">
          <ac:chgData name="Huyền Nguyễn" userId="ee48879bf47bc5e0" providerId="LiveId" clId="{591E417C-398A-4DCF-BC7F-E576E7611844}" dt="2024-11-17T19:29:36.939" v="12717" actId="1076"/>
          <ac:spMkLst>
            <pc:docMk/>
            <pc:sldMk cId="0" sldId="266"/>
            <ac:spMk id="61" creationId="{CD54D2FB-A1D2-7DA1-DECB-C1AA9B30B517}"/>
          </ac:spMkLst>
        </pc:spChg>
        <pc:spChg chg="add mod">
          <ac:chgData name="Huyền Nguyễn" userId="ee48879bf47bc5e0" providerId="LiveId" clId="{591E417C-398A-4DCF-BC7F-E576E7611844}" dt="2024-11-17T19:29:58.102" v="12749" actId="1076"/>
          <ac:spMkLst>
            <pc:docMk/>
            <pc:sldMk cId="0" sldId="266"/>
            <ac:spMk id="62" creationId="{6EDC811E-6173-D081-1314-031913249E4F}"/>
          </ac:spMkLst>
        </pc:spChg>
        <pc:spChg chg="add mod">
          <ac:chgData name="Huyền Nguyễn" userId="ee48879bf47bc5e0" providerId="LiveId" clId="{591E417C-398A-4DCF-BC7F-E576E7611844}" dt="2024-11-17T19:30:57.687" v="12902" actId="1076"/>
          <ac:spMkLst>
            <pc:docMk/>
            <pc:sldMk cId="0" sldId="266"/>
            <ac:spMk id="63" creationId="{30B6B12F-B698-8E9C-F72A-4A897C3CE508}"/>
          </ac:spMkLst>
        </pc:spChg>
        <pc:spChg chg="add mod">
          <ac:chgData name="Huyền Nguyễn" userId="ee48879bf47bc5e0" providerId="LiveId" clId="{591E417C-398A-4DCF-BC7F-E576E7611844}" dt="2024-11-17T19:30:39.262" v="12844" actId="1076"/>
          <ac:spMkLst>
            <pc:docMk/>
            <pc:sldMk cId="0" sldId="266"/>
            <ac:spMk id="64" creationId="{9C4653E4-6B95-8D2D-5E95-0F9BF2059533}"/>
          </ac:spMkLst>
        </pc:spChg>
        <pc:spChg chg="add mod">
          <ac:chgData name="Huyền Nguyễn" userId="ee48879bf47bc5e0" providerId="LiveId" clId="{591E417C-398A-4DCF-BC7F-E576E7611844}" dt="2024-11-17T19:30:50.974" v="12874" actId="1076"/>
          <ac:spMkLst>
            <pc:docMk/>
            <pc:sldMk cId="0" sldId="266"/>
            <ac:spMk id="65" creationId="{2BD9222C-1426-FBE0-A58F-741B7373B0E5}"/>
          </ac:spMkLst>
        </pc:spChg>
        <pc:grpChg chg="del">
          <ac:chgData name="Huyền Nguyễn" userId="ee48879bf47bc5e0" providerId="LiveId" clId="{591E417C-398A-4DCF-BC7F-E576E7611844}" dt="2024-11-17T19:20:38.617" v="11454" actId="478"/>
          <ac:grpSpMkLst>
            <pc:docMk/>
            <pc:sldMk cId="0" sldId="266"/>
            <ac:grpSpMk id="2" creationId="{00000000-0000-0000-0000-000000000000}"/>
          </ac:grpSpMkLst>
        </pc:grpChg>
        <pc:grpChg chg="del">
          <ac:chgData name="Huyền Nguyễn" userId="ee48879bf47bc5e0" providerId="LiveId" clId="{591E417C-398A-4DCF-BC7F-E576E7611844}" dt="2024-11-17T19:20:38.617" v="11454" actId="478"/>
          <ac:grpSpMkLst>
            <pc:docMk/>
            <pc:sldMk cId="0" sldId="266"/>
            <ac:grpSpMk id="5" creationId="{00000000-0000-0000-0000-000000000000}"/>
          </ac:grpSpMkLst>
        </pc:grpChg>
        <pc:grpChg chg="del">
          <ac:chgData name="Huyền Nguyễn" userId="ee48879bf47bc5e0" providerId="LiveId" clId="{591E417C-398A-4DCF-BC7F-E576E7611844}" dt="2024-11-17T19:20:38.617" v="11454" actId="478"/>
          <ac:grpSpMkLst>
            <pc:docMk/>
            <pc:sldMk cId="0" sldId="266"/>
            <ac:grpSpMk id="8" creationId="{00000000-0000-0000-0000-000000000000}"/>
          </ac:grpSpMkLst>
        </pc:grpChg>
        <pc:grpChg chg="del">
          <ac:chgData name="Huyền Nguyễn" userId="ee48879bf47bc5e0" providerId="LiveId" clId="{591E417C-398A-4DCF-BC7F-E576E7611844}" dt="2024-11-17T19:20:38.617" v="11454" actId="478"/>
          <ac:grpSpMkLst>
            <pc:docMk/>
            <pc:sldMk cId="0" sldId="266"/>
            <ac:grpSpMk id="11" creationId="{00000000-0000-0000-0000-000000000000}"/>
          </ac:grpSpMkLst>
        </pc:grpChg>
        <pc:grpChg chg="del">
          <ac:chgData name="Huyền Nguyễn" userId="ee48879bf47bc5e0" providerId="LiveId" clId="{591E417C-398A-4DCF-BC7F-E576E7611844}" dt="2024-11-17T19:20:38.617" v="11454" actId="478"/>
          <ac:grpSpMkLst>
            <pc:docMk/>
            <pc:sldMk cId="0" sldId="266"/>
            <ac:grpSpMk id="14" creationId="{00000000-0000-0000-0000-000000000000}"/>
          </ac:grpSpMkLst>
        </pc:grpChg>
        <pc:grpChg chg="del">
          <ac:chgData name="Huyền Nguyễn" userId="ee48879bf47bc5e0" providerId="LiveId" clId="{591E417C-398A-4DCF-BC7F-E576E7611844}" dt="2024-11-17T19:20:38.617" v="11454" actId="478"/>
          <ac:grpSpMkLst>
            <pc:docMk/>
            <pc:sldMk cId="0" sldId="266"/>
            <ac:grpSpMk id="23" creationId="{00000000-0000-0000-0000-000000000000}"/>
          </ac:grpSpMkLst>
        </pc:grpChg>
        <pc:grpChg chg="del">
          <ac:chgData name="Huyền Nguyễn" userId="ee48879bf47bc5e0" providerId="LiveId" clId="{591E417C-398A-4DCF-BC7F-E576E7611844}" dt="2024-11-17T19:20:38.617" v="11454" actId="478"/>
          <ac:grpSpMkLst>
            <pc:docMk/>
            <pc:sldMk cId="0" sldId="266"/>
            <ac:grpSpMk id="35" creationId="{00000000-0000-0000-0000-000000000000}"/>
          </ac:grpSpMkLst>
        </pc:grpChg>
        <pc:grpChg chg="add del mod">
          <ac:chgData name="Huyền Nguyễn" userId="ee48879bf47bc5e0" providerId="LiveId" clId="{591E417C-398A-4DCF-BC7F-E576E7611844}" dt="2024-11-17T19:22:34.059" v="11735" actId="165"/>
          <ac:grpSpMkLst>
            <pc:docMk/>
            <pc:sldMk cId="0" sldId="266"/>
            <ac:grpSpMk id="39" creationId="{5F5CA4D8-A89C-069E-F3C4-1EAE3A891405}"/>
          </ac:grpSpMkLst>
        </pc:grpChg>
        <pc:grpChg chg="del mod topLvl">
          <ac:chgData name="Huyền Nguyễn" userId="ee48879bf47bc5e0" providerId="LiveId" clId="{591E417C-398A-4DCF-BC7F-E576E7611844}" dt="2024-11-17T19:22:46.172" v="11766" actId="165"/>
          <ac:grpSpMkLst>
            <pc:docMk/>
            <pc:sldMk cId="0" sldId="266"/>
            <ac:grpSpMk id="40" creationId="{16DECD70-D3DD-A298-78E1-15978AB74C5D}"/>
          </ac:grpSpMkLst>
        </pc:grpChg>
        <pc:grpChg chg="add del mod">
          <ac:chgData name="Huyền Nguyễn" userId="ee48879bf47bc5e0" providerId="LiveId" clId="{591E417C-398A-4DCF-BC7F-E576E7611844}" dt="2024-11-17T19:24:18.447" v="11992" actId="165"/>
          <ac:grpSpMkLst>
            <pc:docMk/>
            <pc:sldMk cId="0" sldId="266"/>
            <ac:grpSpMk id="44" creationId="{5BE7F231-9DF8-99B0-9DFF-FE62D4A9C001}"/>
          </ac:grpSpMkLst>
        </pc:grpChg>
        <pc:grpChg chg="mod topLvl">
          <ac:chgData name="Huyền Nguyễn" userId="ee48879bf47bc5e0" providerId="LiveId" clId="{591E417C-398A-4DCF-BC7F-E576E7611844}" dt="2024-11-17T19:25:54.722" v="12208" actId="164"/>
          <ac:grpSpMkLst>
            <pc:docMk/>
            <pc:sldMk cId="0" sldId="266"/>
            <ac:grpSpMk id="45" creationId="{BAC35757-FB7C-8AA3-9BCE-54CBFD78FAD5}"/>
          </ac:grpSpMkLst>
        </pc:grpChg>
        <pc:grpChg chg="add mod">
          <ac:chgData name="Huyền Nguyễn" userId="ee48879bf47bc5e0" providerId="LiveId" clId="{591E417C-398A-4DCF-BC7F-E576E7611844}" dt="2024-11-17T19:23:01.166" v="11798" actId="164"/>
          <ac:grpSpMkLst>
            <pc:docMk/>
            <pc:sldMk cId="0" sldId="266"/>
            <ac:grpSpMk id="49" creationId="{BB3F1482-9F3F-A172-FBBB-67B3EC6EEC20}"/>
          </ac:grpSpMkLst>
        </pc:grpChg>
        <pc:grpChg chg="add mod">
          <ac:chgData name="Huyền Nguyễn" userId="ee48879bf47bc5e0" providerId="LiveId" clId="{591E417C-398A-4DCF-BC7F-E576E7611844}" dt="2024-11-17T19:26:03.501" v="12242" actId="465"/>
          <ac:grpSpMkLst>
            <pc:docMk/>
            <pc:sldMk cId="0" sldId="266"/>
            <ac:grpSpMk id="50" creationId="{5FEBABB2-14F6-99BE-8846-813CCBAC8853}"/>
          </ac:grpSpMkLst>
        </pc:grpChg>
        <pc:grpChg chg="add del mod">
          <ac:chgData name="Huyền Nguyễn" userId="ee48879bf47bc5e0" providerId="LiveId" clId="{591E417C-398A-4DCF-BC7F-E576E7611844}" dt="2024-11-17T19:25:42.504" v="12174" actId="478"/>
          <ac:grpSpMkLst>
            <pc:docMk/>
            <pc:sldMk cId="0" sldId="266"/>
            <ac:grpSpMk id="51" creationId="{42353DCE-01ED-F131-07D0-7A5B7ADF7158}"/>
          </ac:grpSpMkLst>
        </pc:grpChg>
        <pc:grpChg chg="add mod">
          <ac:chgData name="Huyền Nguyễn" userId="ee48879bf47bc5e0" providerId="LiveId" clId="{591E417C-398A-4DCF-BC7F-E576E7611844}" dt="2024-11-17T19:26:00.774" v="12214" actId="1035"/>
          <ac:grpSpMkLst>
            <pc:docMk/>
            <pc:sldMk cId="0" sldId="266"/>
            <ac:grpSpMk id="55" creationId="{41DDFD2B-7AE2-A100-83E7-A19282664A85}"/>
          </ac:grpSpMkLst>
        </pc:grpChg>
        <pc:grpChg chg="mod">
          <ac:chgData name="Huyền Nguyễn" userId="ee48879bf47bc5e0" providerId="LiveId" clId="{591E417C-398A-4DCF-BC7F-E576E7611844}" dt="2024-11-17T19:25:28.633" v="12144"/>
          <ac:grpSpMkLst>
            <pc:docMk/>
            <pc:sldMk cId="0" sldId="266"/>
            <ac:grpSpMk id="56" creationId="{0D75BCFA-FB87-E2A1-9BF0-60C308A83D79}"/>
          </ac:grpSpMkLst>
        </pc:grpChg>
        <pc:grpChg chg="add mod">
          <ac:chgData name="Huyền Nguyễn" userId="ee48879bf47bc5e0" providerId="LiveId" clId="{591E417C-398A-4DCF-BC7F-E576E7611844}" dt="2024-11-17T19:26:03.501" v="12242" actId="465"/>
          <ac:grpSpMkLst>
            <pc:docMk/>
            <pc:sldMk cId="0" sldId="266"/>
            <ac:grpSpMk id="60" creationId="{1D65397E-C88C-9F85-77BD-AB978F690440}"/>
          </ac:grpSpMkLst>
        </pc:grpChg>
      </pc:sldChg>
      <pc:sldChg chg="addSp delSp modSp mod ord modTransition modAnim">
        <pc:chgData name="Huyền Nguyễn" userId="ee48879bf47bc5e0" providerId="LiveId" clId="{591E417C-398A-4DCF-BC7F-E576E7611844}" dt="2024-11-28T09:05:35.676" v="35667"/>
        <pc:sldMkLst>
          <pc:docMk/>
          <pc:sldMk cId="0" sldId="267"/>
        </pc:sldMkLst>
        <pc:spChg chg="mod">
          <ac:chgData name="Huyền Nguyễn" userId="ee48879bf47bc5e0" providerId="LiveId" clId="{591E417C-398A-4DCF-BC7F-E576E7611844}" dt="2024-11-17T18:27:09.291" v="5978" actId="2711"/>
          <ac:spMkLst>
            <pc:docMk/>
            <pc:sldMk cId="0" sldId="267"/>
            <ac:spMk id="3" creationId="{00000000-0000-0000-0000-000000000000}"/>
          </ac:spMkLst>
        </pc:spChg>
        <pc:spChg chg="mod">
          <ac:chgData name="Huyền Nguyễn" userId="ee48879bf47bc5e0" providerId="LiveId" clId="{591E417C-398A-4DCF-BC7F-E576E7611844}" dt="2024-11-17T18:27:09.291" v="5978" actId="2711"/>
          <ac:spMkLst>
            <pc:docMk/>
            <pc:sldMk cId="0" sldId="267"/>
            <ac:spMk id="4" creationId="{00000000-0000-0000-0000-000000000000}"/>
          </ac:spMkLst>
        </pc:spChg>
        <pc:spChg chg="mod">
          <ac:chgData name="Huyền Nguyễn" userId="ee48879bf47bc5e0" providerId="LiveId" clId="{591E417C-398A-4DCF-BC7F-E576E7611844}" dt="2024-11-17T18:27:09.291" v="5978" actId="2711"/>
          <ac:spMkLst>
            <pc:docMk/>
            <pc:sldMk cId="0" sldId="267"/>
            <ac:spMk id="6" creationId="{00000000-0000-0000-0000-000000000000}"/>
          </ac:spMkLst>
        </pc:spChg>
        <pc:spChg chg="mod">
          <ac:chgData name="Huyền Nguyễn" userId="ee48879bf47bc5e0" providerId="LiveId" clId="{591E417C-398A-4DCF-BC7F-E576E7611844}" dt="2024-11-17T18:27:09.291" v="5978" actId="2711"/>
          <ac:spMkLst>
            <pc:docMk/>
            <pc:sldMk cId="0" sldId="267"/>
            <ac:spMk id="7" creationId="{00000000-0000-0000-0000-000000000000}"/>
          </ac:spMkLst>
        </pc:spChg>
        <pc:spChg chg="mod topLvl">
          <ac:chgData name="Huyền Nguyễn" userId="ee48879bf47bc5e0" providerId="LiveId" clId="{591E417C-398A-4DCF-BC7F-E576E7611844}" dt="2024-11-28T08:43:56.673" v="32732" actId="14100"/>
          <ac:spMkLst>
            <pc:docMk/>
            <pc:sldMk cId="0" sldId="267"/>
            <ac:spMk id="9" creationId="{00000000-0000-0000-0000-000000000000}"/>
          </ac:spMkLst>
        </pc:spChg>
        <pc:spChg chg="del mod topLvl">
          <ac:chgData name="Huyền Nguyễn" userId="ee48879bf47bc5e0" providerId="LiveId" clId="{591E417C-398A-4DCF-BC7F-E576E7611844}" dt="2024-11-17T18:28:45.815" v="6203" actId="478"/>
          <ac:spMkLst>
            <pc:docMk/>
            <pc:sldMk cId="0" sldId="267"/>
            <ac:spMk id="10" creationId="{00000000-0000-0000-0000-000000000000}"/>
          </ac:spMkLst>
        </pc:spChg>
        <pc:spChg chg="add del mod">
          <ac:chgData name="Huyền Nguyễn" userId="ee48879bf47bc5e0" providerId="LiveId" clId="{591E417C-398A-4DCF-BC7F-E576E7611844}" dt="2024-11-17T18:27:47.137" v="6048" actId="478"/>
          <ac:spMkLst>
            <pc:docMk/>
            <pc:sldMk cId="0" sldId="267"/>
            <ac:spMk id="11" creationId="{00000000-0000-0000-0000-000000000000}"/>
          </ac:spMkLst>
        </pc:spChg>
        <pc:spChg chg="mod">
          <ac:chgData name="Huyền Nguyễn" userId="ee48879bf47bc5e0" providerId="LiveId" clId="{591E417C-398A-4DCF-BC7F-E576E7611844}" dt="2024-11-17T18:27:18.645" v="5979" actId="255"/>
          <ac:spMkLst>
            <pc:docMk/>
            <pc:sldMk cId="0" sldId="267"/>
            <ac:spMk id="13" creationId="{00000000-0000-0000-0000-000000000000}"/>
          </ac:spMkLst>
        </pc:spChg>
        <pc:spChg chg="mod">
          <ac:chgData name="Huyền Nguyễn" userId="ee48879bf47bc5e0" providerId="LiveId" clId="{591E417C-398A-4DCF-BC7F-E576E7611844}" dt="2024-11-17T18:27:25.748" v="6015" actId="14100"/>
          <ac:spMkLst>
            <pc:docMk/>
            <pc:sldMk cId="0" sldId="267"/>
            <ac:spMk id="14" creationId="{00000000-0000-0000-0000-000000000000}"/>
          </ac:spMkLst>
        </pc:spChg>
        <pc:spChg chg="del topLvl">
          <ac:chgData name="Huyền Nguyễn" userId="ee48879bf47bc5e0" providerId="LiveId" clId="{591E417C-398A-4DCF-BC7F-E576E7611844}" dt="2024-11-17T18:26:54.819" v="5949" actId="478"/>
          <ac:spMkLst>
            <pc:docMk/>
            <pc:sldMk cId="0" sldId="267"/>
            <ac:spMk id="16" creationId="{00000000-0000-0000-0000-000000000000}"/>
          </ac:spMkLst>
        </pc:spChg>
        <pc:spChg chg="del topLvl">
          <ac:chgData name="Huyền Nguyễn" userId="ee48879bf47bc5e0" providerId="LiveId" clId="{591E417C-398A-4DCF-BC7F-E576E7611844}" dt="2024-11-17T18:26:52.896" v="5921" actId="478"/>
          <ac:spMkLst>
            <pc:docMk/>
            <pc:sldMk cId="0" sldId="267"/>
            <ac:spMk id="17" creationId="{00000000-0000-0000-0000-000000000000}"/>
          </ac:spMkLst>
        </pc:spChg>
        <pc:spChg chg="add del mod">
          <ac:chgData name="Huyền Nguyễn" userId="ee48879bf47bc5e0" providerId="LiveId" clId="{591E417C-398A-4DCF-BC7F-E576E7611844}" dt="2024-11-17T18:27:47.137" v="6048" actId="478"/>
          <ac:spMkLst>
            <pc:docMk/>
            <pc:sldMk cId="0" sldId="267"/>
            <ac:spMk id="18" creationId="{00000000-0000-0000-0000-000000000000}"/>
          </ac:spMkLst>
        </pc:spChg>
        <pc:spChg chg="add del mod">
          <ac:chgData name="Huyền Nguyễn" userId="ee48879bf47bc5e0" providerId="LiveId" clId="{591E417C-398A-4DCF-BC7F-E576E7611844}" dt="2024-11-17T18:27:47.137" v="6048" actId="478"/>
          <ac:spMkLst>
            <pc:docMk/>
            <pc:sldMk cId="0" sldId="267"/>
            <ac:spMk id="19" creationId="{00000000-0000-0000-0000-000000000000}"/>
          </ac:spMkLst>
        </pc:spChg>
        <pc:spChg chg="mod">
          <ac:chgData name="Huyền Nguyễn" userId="ee48879bf47bc5e0" providerId="LiveId" clId="{591E417C-398A-4DCF-BC7F-E576E7611844}" dt="2024-11-28T08:44:22.201" v="32794" actId="1076"/>
          <ac:spMkLst>
            <pc:docMk/>
            <pc:sldMk cId="0" sldId="267"/>
            <ac:spMk id="20" creationId="{00000000-0000-0000-0000-000000000000}"/>
          </ac:spMkLst>
        </pc:spChg>
        <pc:spChg chg="add mod">
          <ac:chgData name="Huyền Nguyễn" userId="ee48879bf47bc5e0" providerId="LiveId" clId="{591E417C-398A-4DCF-BC7F-E576E7611844}" dt="2024-11-28T08:47:02.894" v="33160" actId="114"/>
          <ac:spMkLst>
            <pc:docMk/>
            <pc:sldMk cId="0" sldId="267"/>
            <ac:spMk id="22" creationId="{21F15459-A2E1-6091-EF1A-5B8545E3F094}"/>
          </ac:spMkLst>
        </pc:spChg>
        <pc:grpChg chg="mod">
          <ac:chgData name="Huyền Nguyễn" userId="ee48879bf47bc5e0" providerId="LiveId" clId="{591E417C-398A-4DCF-BC7F-E576E7611844}" dt="2024-11-17T18:28:28.101" v="6170" actId="12788"/>
          <ac:grpSpMkLst>
            <pc:docMk/>
            <pc:sldMk cId="0" sldId="267"/>
            <ac:grpSpMk id="2" creationId="{00000000-0000-0000-0000-000000000000}"/>
          </ac:grpSpMkLst>
        </pc:grpChg>
        <pc:grpChg chg="add del mod">
          <ac:chgData name="Huyền Nguyễn" userId="ee48879bf47bc5e0" providerId="LiveId" clId="{591E417C-398A-4DCF-BC7F-E576E7611844}" dt="2024-11-28T08:43:50.860" v="32704" actId="14100"/>
          <ac:grpSpMkLst>
            <pc:docMk/>
            <pc:sldMk cId="0" sldId="267"/>
            <ac:grpSpMk id="5" creationId="{00000000-0000-0000-0000-000000000000}"/>
          </ac:grpSpMkLst>
        </pc:grpChg>
        <pc:grpChg chg="del mod">
          <ac:chgData name="Huyền Nguyễn" userId="ee48879bf47bc5e0" providerId="LiveId" clId="{591E417C-398A-4DCF-BC7F-E576E7611844}" dt="2024-11-17T18:28:45.815" v="6203" actId="478"/>
          <ac:grpSpMkLst>
            <pc:docMk/>
            <pc:sldMk cId="0" sldId="267"/>
            <ac:grpSpMk id="8" creationId="{00000000-0000-0000-0000-000000000000}"/>
          </ac:grpSpMkLst>
        </pc:grpChg>
        <pc:grpChg chg="mod">
          <ac:chgData name="Huyền Nguyễn" userId="ee48879bf47bc5e0" providerId="LiveId" clId="{591E417C-398A-4DCF-BC7F-E576E7611844}" dt="2024-11-17T18:31:32.351" v="6452" actId="1076"/>
          <ac:grpSpMkLst>
            <pc:docMk/>
            <pc:sldMk cId="0" sldId="267"/>
            <ac:grpSpMk id="12" creationId="{00000000-0000-0000-0000-000000000000}"/>
          </ac:grpSpMkLst>
        </pc:grpChg>
        <pc:grpChg chg="del">
          <ac:chgData name="Huyền Nguyễn" userId="ee48879bf47bc5e0" providerId="LiveId" clId="{591E417C-398A-4DCF-BC7F-E576E7611844}" dt="2024-11-17T18:26:52.896" v="5921" actId="478"/>
          <ac:grpSpMkLst>
            <pc:docMk/>
            <pc:sldMk cId="0" sldId="267"/>
            <ac:grpSpMk id="15" creationId="{00000000-0000-0000-0000-000000000000}"/>
          </ac:grpSpMkLst>
        </pc:grpChg>
        <pc:picChg chg="add mod">
          <ac:chgData name="Huyền Nguyễn" userId="ee48879bf47bc5e0" providerId="LiveId" clId="{591E417C-398A-4DCF-BC7F-E576E7611844}" dt="2024-11-28T08:42:07.267" v="32525" actId="1076"/>
          <ac:picMkLst>
            <pc:docMk/>
            <pc:sldMk cId="0" sldId="267"/>
            <ac:picMk id="1026" creationId="{4CE465C5-43AA-5830-99E4-F2A45047D108}"/>
          </ac:picMkLst>
        </pc:picChg>
        <pc:picChg chg="add del mod">
          <ac:chgData name="Huyền Nguyễn" userId="ee48879bf47bc5e0" providerId="LiveId" clId="{591E417C-398A-4DCF-BC7F-E576E7611844}" dt="2024-11-28T08:41:07.991" v="32397" actId="478"/>
          <ac:picMkLst>
            <pc:docMk/>
            <pc:sldMk cId="0" sldId="267"/>
            <ac:picMk id="2050" creationId="{A6B5E942-F0A5-0CB9-B2F8-C0D4179AB411}"/>
          </ac:picMkLst>
        </pc:picChg>
      </pc:sldChg>
      <pc:sldChg chg="addSp delSp modSp del mod ord modTransition modAnim">
        <pc:chgData name="Huyền Nguyễn" userId="ee48879bf47bc5e0" providerId="LiveId" clId="{591E417C-398A-4DCF-BC7F-E576E7611844}" dt="2024-11-28T08:32:59.567" v="31487" actId="47"/>
        <pc:sldMkLst>
          <pc:docMk/>
          <pc:sldMk cId="0" sldId="268"/>
        </pc:sldMkLst>
        <pc:spChg chg="mod">
          <ac:chgData name="Huyền Nguyễn" userId="ee48879bf47bc5e0" providerId="LiveId" clId="{591E417C-398A-4DCF-BC7F-E576E7611844}" dt="2024-11-17T19:05:20.802" v="9594" actId="2711"/>
          <ac:spMkLst>
            <pc:docMk/>
            <pc:sldMk cId="0" sldId="268"/>
            <ac:spMk id="3" creationId="{00000000-0000-0000-0000-000000000000}"/>
          </ac:spMkLst>
        </pc:spChg>
        <pc:spChg chg="mod">
          <ac:chgData name="Huyền Nguyễn" userId="ee48879bf47bc5e0" providerId="LiveId" clId="{591E417C-398A-4DCF-BC7F-E576E7611844}" dt="2024-11-17T19:05:20.802" v="9594" actId="2711"/>
          <ac:spMkLst>
            <pc:docMk/>
            <pc:sldMk cId="0" sldId="268"/>
            <ac:spMk id="4" creationId="{00000000-0000-0000-0000-000000000000}"/>
          </ac:spMkLst>
        </pc:spChg>
        <pc:spChg chg="mod">
          <ac:chgData name="Huyền Nguyễn" userId="ee48879bf47bc5e0" providerId="LiveId" clId="{591E417C-398A-4DCF-BC7F-E576E7611844}" dt="2024-11-17T19:05:20.802" v="9594" actId="2711"/>
          <ac:spMkLst>
            <pc:docMk/>
            <pc:sldMk cId="0" sldId="268"/>
            <ac:spMk id="6" creationId="{00000000-0000-0000-0000-000000000000}"/>
          </ac:spMkLst>
        </pc:spChg>
        <pc:spChg chg="mod">
          <ac:chgData name="Huyền Nguyễn" userId="ee48879bf47bc5e0" providerId="LiveId" clId="{591E417C-398A-4DCF-BC7F-E576E7611844}" dt="2024-11-17T19:05:20.802" v="9594" actId="2711"/>
          <ac:spMkLst>
            <pc:docMk/>
            <pc:sldMk cId="0" sldId="268"/>
            <ac:spMk id="7" creationId="{00000000-0000-0000-0000-000000000000}"/>
          </ac:spMkLst>
        </pc:spChg>
        <pc:spChg chg="mod">
          <ac:chgData name="Huyền Nguyễn" userId="ee48879bf47bc5e0" providerId="LiveId" clId="{591E417C-398A-4DCF-BC7F-E576E7611844}" dt="2024-11-17T19:05:20.802" v="9594" actId="2711"/>
          <ac:spMkLst>
            <pc:docMk/>
            <pc:sldMk cId="0" sldId="268"/>
            <ac:spMk id="9" creationId="{00000000-0000-0000-0000-000000000000}"/>
          </ac:spMkLst>
        </pc:spChg>
        <pc:spChg chg="mod">
          <ac:chgData name="Huyền Nguyễn" userId="ee48879bf47bc5e0" providerId="LiveId" clId="{591E417C-398A-4DCF-BC7F-E576E7611844}" dt="2024-11-17T19:05:20.802" v="9594" actId="2711"/>
          <ac:spMkLst>
            <pc:docMk/>
            <pc:sldMk cId="0" sldId="268"/>
            <ac:spMk id="10" creationId="{00000000-0000-0000-0000-000000000000}"/>
          </ac:spMkLst>
        </pc:spChg>
        <pc:spChg chg="del mod">
          <ac:chgData name="Huyền Nguyễn" userId="ee48879bf47bc5e0" providerId="LiveId" clId="{591E417C-398A-4DCF-BC7F-E576E7611844}" dt="2024-11-17T19:05:57.440" v="9706" actId="478"/>
          <ac:spMkLst>
            <pc:docMk/>
            <pc:sldMk cId="0" sldId="268"/>
            <ac:spMk id="11" creationId="{00000000-0000-0000-0000-000000000000}"/>
          </ac:spMkLst>
        </pc:spChg>
        <pc:spChg chg="del mod">
          <ac:chgData name="Huyền Nguyễn" userId="ee48879bf47bc5e0" providerId="LiveId" clId="{591E417C-398A-4DCF-BC7F-E576E7611844}" dt="2024-11-17T19:05:57.440" v="9706" actId="478"/>
          <ac:spMkLst>
            <pc:docMk/>
            <pc:sldMk cId="0" sldId="268"/>
            <ac:spMk id="12" creationId="{00000000-0000-0000-0000-000000000000}"/>
          </ac:spMkLst>
        </pc:spChg>
        <pc:spChg chg="del mod">
          <ac:chgData name="Huyền Nguyễn" userId="ee48879bf47bc5e0" providerId="LiveId" clId="{591E417C-398A-4DCF-BC7F-E576E7611844}" dt="2024-11-17T19:05:57.440" v="9706" actId="478"/>
          <ac:spMkLst>
            <pc:docMk/>
            <pc:sldMk cId="0" sldId="268"/>
            <ac:spMk id="13" creationId="{00000000-0000-0000-0000-000000000000}"/>
          </ac:spMkLst>
        </pc:spChg>
        <pc:spChg chg="del mod">
          <ac:chgData name="Huyền Nguyễn" userId="ee48879bf47bc5e0" providerId="LiveId" clId="{591E417C-398A-4DCF-BC7F-E576E7611844}" dt="2024-11-17T19:06:57.396" v="9851" actId="478"/>
          <ac:spMkLst>
            <pc:docMk/>
            <pc:sldMk cId="0" sldId="268"/>
            <ac:spMk id="14" creationId="{00000000-0000-0000-0000-000000000000}"/>
          </ac:spMkLst>
        </pc:spChg>
        <pc:spChg chg="del mod">
          <ac:chgData name="Huyền Nguyễn" userId="ee48879bf47bc5e0" providerId="LiveId" clId="{591E417C-398A-4DCF-BC7F-E576E7611844}" dt="2024-11-17T19:06:57.396" v="9851" actId="478"/>
          <ac:spMkLst>
            <pc:docMk/>
            <pc:sldMk cId="0" sldId="268"/>
            <ac:spMk id="15" creationId="{00000000-0000-0000-0000-000000000000}"/>
          </ac:spMkLst>
        </pc:spChg>
        <pc:spChg chg="del mod">
          <ac:chgData name="Huyền Nguyễn" userId="ee48879bf47bc5e0" providerId="LiveId" clId="{591E417C-398A-4DCF-BC7F-E576E7611844}" dt="2024-11-17T19:06:57.396" v="9851" actId="478"/>
          <ac:spMkLst>
            <pc:docMk/>
            <pc:sldMk cId="0" sldId="268"/>
            <ac:spMk id="16" creationId="{00000000-0000-0000-0000-000000000000}"/>
          </ac:spMkLst>
        </pc:spChg>
        <pc:spChg chg="del mod">
          <ac:chgData name="Huyền Nguyễn" userId="ee48879bf47bc5e0" providerId="LiveId" clId="{591E417C-398A-4DCF-BC7F-E576E7611844}" dt="2024-11-17T19:06:30.533" v="9777" actId="478"/>
          <ac:spMkLst>
            <pc:docMk/>
            <pc:sldMk cId="0" sldId="268"/>
            <ac:spMk id="17" creationId="{00000000-0000-0000-0000-000000000000}"/>
          </ac:spMkLst>
        </pc:spChg>
        <pc:spChg chg="del mod">
          <ac:chgData name="Huyền Nguyễn" userId="ee48879bf47bc5e0" providerId="LiveId" clId="{591E417C-398A-4DCF-BC7F-E576E7611844}" dt="2024-11-17T19:05:57.440" v="9706" actId="478"/>
          <ac:spMkLst>
            <pc:docMk/>
            <pc:sldMk cId="0" sldId="268"/>
            <ac:spMk id="18" creationId="{00000000-0000-0000-0000-000000000000}"/>
          </ac:spMkLst>
        </pc:spChg>
        <pc:spChg chg="del mod">
          <ac:chgData name="Huyền Nguyễn" userId="ee48879bf47bc5e0" providerId="LiveId" clId="{591E417C-398A-4DCF-BC7F-E576E7611844}" dt="2024-11-17T19:06:57.396" v="9851" actId="478"/>
          <ac:spMkLst>
            <pc:docMk/>
            <pc:sldMk cId="0" sldId="268"/>
            <ac:spMk id="19" creationId="{00000000-0000-0000-0000-000000000000}"/>
          </ac:spMkLst>
        </pc:spChg>
        <pc:spChg chg="mod">
          <ac:chgData name="Huyền Nguyễn" userId="ee48879bf47bc5e0" providerId="LiveId" clId="{591E417C-398A-4DCF-BC7F-E576E7611844}" dt="2024-11-17T19:05:20.802" v="9594" actId="2711"/>
          <ac:spMkLst>
            <pc:docMk/>
            <pc:sldMk cId="0" sldId="268"/>
            <ac:spMk id="21" creationId="{00000000-0000-0000-0000-000000000000}"/>
          </ac:spMkLst>
        </pc:spChg>
        <pc:spChg chg="mod">
          <ac:chgData name="Huyền Nguyễn" userId="ee48879bf47bc5e0" providerId="LiveId" clId="{591E417C-398A-4DCF-BC7F-E576E7611844}" dt="2024-11-17T19:05:44.119" v="9676" actId="20577"/>
          <ac:spMkLst>
            <pc:docMk/>
            <pc:sldMk cId="0" sldId="268"/>
            <ac:spMk id="22" creationId="{00000000-0000-0000-0000-000000000000}"/>
          </ac:spMkLst>
        </pc:spChg>
        <pc:spChg chg="mod">
          <ac:chgData name="Huyền Nguyễn" userId="ee48879bf47bc5e0" providerId="LiveId" clId="{591E417C-398A-4DCF-BC7F-E576E7611844}" dt="2024-11-17T19:05:20.802" v="9594" actId="2711"/>
          <ac:spMkLst>
            <pc:docMk/>
            <pc:sldMk cId="0" sldId="268"/>
            <ac:spMk id="24" creationId="{00000000-0000-0000-0000-000000000000}"/>
          </ac:spMkLst>
        </pc:spChg>
        <pc:spChg chg="mod">
          <ac:chgData name="Huyền Nguyễn" userId="ee48879bf47bc5e0" providerId="LiveId" clId="{591E417C-398A-4DCF-BC7F-E576E7611844}" dt="2024-11-17T19:05:20.802" v="9594" actId="2711"/>
          <ac:spMkLst>
            <pc:docMk/>
            <pc:sldMk cId="0" sldId="268"/>
            <ac:spMk id="25" creationId="{00000000-0000-0000-0000-000000000000}"/>
          </ac:spMkLst>
        </pc:spChg>
        <pc:spChg chg="mod">
          <ac:chgData name="Huyền Nguyễn" userId="ee48879bf47bc5e0" providerId="LiveId" clId="{591E417C-398A-4DCF-BC7F-E576E7611844}" dt="2024-11-17T19:05:20.802" v="9594" actId="2711"/>
          <ac:spMkLst>
            <pc:docMk/>
            <pc:sldMk cId="0" sldId="268"/>
            <ac:spMk id="27" creationId="{00000000-0000-0000-0000-000000000000}"/>
          </ac:spMkLst>
        </pc:spChg>
        <pc:spChg chg="mod">
          <ac:chgData name="Huyền Nguyễn" userId="ee48879bf47bc5e0" providerId="LiveId" clId="{591E417C-398A-4DCF-BC7F-E576E7611844}" dt="2024-11-17T19:05:20.802" v="9594" actId="2711"/>
          <ac:spMkLst>
            <pc:docMk/>
            <pc:sldMk cId="0" sldId="268"/>
            <ac:spMk id="28" creationId="{00000000-0000-0000-0000-000000000000}"/>
          </ac:spMkLst>
        </pc:spChg>
        <pc:spChg chg="mod">
          <ac:chgData name="Huyền Nguyễn" userId="ee48879bf47bc5e0" providerId="LiveId" clId="{591E417C-398A-4DCF-BC7F-E576E7611844}" dt="2024-11-17T19:05:20.802" v="9594" actId="2711"/>
          <ac:spMkLst>
            <pc:docMk/>
            <pc:sldMk cId="0" sldId="268"/>
            <ac:spMk id="30" creationId="{00000000-0000-0000-0000-000000000000}"/>
          </ac:spMkLst>
        </pc:spChg>
        <pc:spChg chg="mod">
          <ac:chgData name="Huyền Nguyễn" userId="ee48879bf47bc5e0" providerId="LiveId" clId="{591E417C-398A-4DCF-BC7F-E576E7611844}" dt="2024-11-17T19:05:20.802" v="9594" actId="2711"/>
          <ac:spMkLst>
            <pc:docMk/>
            <pc:sldMk cId="0" sldId="268"/>
            <ac:spMk id="31" creationId="{00000000-0000-0000-0000-000000000000}"/>
          </ac:spMkLst>
        </pc:spChg>
        <pc:spChg chg="mod">
          <ac:chgData name="Huyền Nguyễn" userId="ee48879bf47bc5e0" providerId="LiveId" clId="{591E417C-398A-4DCF-BC7F-E576E7611844}" dt="2024-11-17T19:05:20.802" v="9594" actId="2711"/>
          <ac:spMkLst>
            <pc:docMk/>
            <pc:sldMk cId="0" sldId="268"/>
            <ac:spMk id="33" creationId="{00000000-0000-0000-0000-000000000000}"/>
          </ac:spMkLst>
        </pc:spChg>
        <pc:spChg chg="mod">
          <ac:chgData name="Huyền Nguyễn" userId="ee48879bf47bc5e0" providerId="LiveId" clId="{591E417C-398A-4DCF-BC7F-E576E7611844}" dt="2024-11-17T19:05:20.802" v="9594" actId="2711"/>
          <ac:spMkLst>
            <pc:docMk/>
            <pc:sldMk cId="0" sldId="268"/>
            <ac:spMk id="34" creationId="{00000000-0000-0000-0000-000000000000}"/>
          </ac:spMkLst>
        </pc:spChg>
        <pc:spChg chg="mod">
          <ac:chgData name="Huyền Nguyễn" userId="ee48879bf47bc5e0" providerId="LiveId" clId="{591E417C-398A-4DCF-BC7F-E576E7611844}" dt="2024-11-17T19:05:20.802" v="9594" actId="2711"/>
          <ac:spMkLst>
            <pc:docMk/>
            <pc:sldMk cId="0" sldId="268"/>
            <ac:spMk id="36" creationId="{00000000-0000-0000-0000-000000000000}"/>
          </ac:spMkLst>
        </pc:spChg>
        <pc:spChg chg="mod">
          <ac:chgData name="Huyền Nguyễn" userId="ee48879bf47bc5e0" providerId="LiveId" clId="{591E417C-398A-4DCF-BC7F-E576E7611844}" dt="2024-11-17T19:05:20.802" v="9594" actId="2711"/>
          <ac:spMkLst>
            <pc:docMk/>
            <pc:sldMk cId="0" sldId="268"/>
            <ac:spMk id="37" creationId="{00000000-0000-0000-0000-000000000000}"/>
          </ac:spMkLst>
        </pc:spChg>
        <pc:spChg chg="mod">
          <ac:chgData name="Huyền Nguyễn" userId="ee48879bf47bc5e0" providerId="LiveId" clId="{591E417C-398A-4DCF-BC7F-E576E7611844}" dt="2024-11-17T19:05:20.802" v="9594" actId="2711"/>
          <ac:spMkLst>
            <pc:docMk/>
            <pc:sldMk cId="0" sldId="268"/>
            <ac:spMk id="39" creationId="{00000000-0000-0000-0000-000000000000}"/>
          </ac:spMkLst>
        </pc:spChg>
        <pc:spChg chg="mod">
          <ac:chgData name="Huyền Nguyễn" userId="ee48879bf47bc5e0" providerId="LiveId" clId="{591E417C-398A-4DCF-BC7F-E576E7611844}" dt="2024-11-17T19:05:20.802" v="9594" actId="2711"/>
          <ac:spMkLst>
            <pc:docMk/>
            <pc:sldMk cId="0" sldId="268"/>
            <ac:spMk id="40" creationId="{00000000-0000-0000-0000-000000000000}"/>
          </ac:spMkLst>
        </pc:spChg>
        <pc:spChg chg="add mod">
          <ac:chgData name="Huyền Nguyễn" userId="ee48879bf47bc5e0" providerId="LiveId" clId="{591E417C-398A-4DCF-BC7F-E576E7611844}" dt="2024-11-17T19:12:00.961" v="10521" actId="1035"/>
          <ac:spMkLst>
            <pc:docMk/>
            <pc:sldMk cId="0" sldId="268"/>
            <ac:spMk id="42" creationId="{5CE01B55-20F4-95FF-7DAE-43E7CA8D2A74}"/>
          </ac:spMkLst>
        </pc:spChg>
        <pc:spChg chg="add mod">
          <ac:chgData name="Huyền Nguyễn" userId="ee48879bf47bc5e0" providerId="LiveId" clId="{591E417C-398A-4DCF-BC7F-E576E7611844}" dt="2024-11-17T19:12:00.961" v="10521" actId="1035"/>
          <ac:spMkLst>
            <pc:docMk/>
            <pc:sldMk cId="0" sldId="268"/>
            <ac:spMk id="46" creationId="{6837DF4E-DAA8-FA0B-9506-D2BE96B72701}"/>
          </ac:spMkLst>
        </pc:spChg>
        <pc:spChg chg="add mod topLvl">
          <ac:chgData name="Huyền Nguyễn" userId="ee48879bf47bc5e0" providerId="LiveId" clId="{591E417C-398A-4DCF-BC7F-E576E7611844}" dt="2024-11-17T19:14:07.435" v="10790" actId="1076"/>
          <ac:spMkLst>
            <pc:docMk/>
            <pc:sldMk cId="0" sldId="268"/>
            <ac:spMk id="48" creationId="{4C44BBB5-240B-7BEA-D505-308FD0515FB2}"/>
          </ac:spMkLst>
        </pc:spChg>
        <pc:spChg chg="add mod ord topLvl">
          <ac:chgData name="Huyền Nguyễn" userId="ee48879bf47bc5e0" providerId="LiveId" clId="{591E417C-398A-4DCF-BC7F-E576E7611844}" dt="2024-11-17T19:13:01.279" v="10671" actId="165"/>
          <ac:spMkLst>
            <pc:docMk/>
            <pc:sldMk cId="0" sldId="268"/>
            <ac:spMk id="49" creationId="{E771352E-8DFF-A8A4-583A-AC57DBBBB49F}"/>
          </ac:spMkLst>
        </pc:spChg>
        <pc:spChg chg="add mod">
          <ac:chgData name="Huyền Nguyễn" userId="ee48879bf47bc5e0" providerId="LiveId" clId="{591E417C-398A-4DCF-BC7F-E576E7611844}" dt="2024-11-17T19:13:19.131" v="10701" actId="1076"/>
          <ac:spMkLst>
            <pc:docMk/>
            <pc:sldMk cId="0" sldId="268"/>
            <ac:spMk id="51" creationId="{246779CC-3BF7-00D5-1A43-2E4A8A486BEC}"/>
          </ac:spMkLst>
        </pc:spChg>
        <pc:spChg chg="add mod">
          <ac:chgData name="Huyền Nguyễn" userId="ee48879bf47bc5e0" providerId="LiveId" clId="{591E417C-398A-4DCF-BC7F-E576E7611844}" dt="2024-11-17T19:13:14.333" v="10673" actId="1076"/>
          <ac:spMkLst>
            <pc:docMk/>
            <pc:sldMk cId="0" sldId="268"/>
            <ac:spMk id="52" creationId="{08DBAEB8-6E6D-10F1-66E8-0A6C19C6C982}"/>
          </ac:spMkLst>
        </pc:spChg>
        <pc:spChg chg="add mod">
          <ac:chgData name="Huyền Nguyễn" userId="ee48879bf47bc5e0" providerId="LiveId" clId="{591E417C-398A-4DCF-BC7F-E576E7611844}" dt="2024-11-17T19:13:42.650" v="10733" actId="1076"/>
          <ac:spMkLst>
            <pc:docMk/>
            <pc:sldMk cId="0" sldId="268"/>
            <ac:spMk id="53" creationId="{D358231D-C518-A37A-13FB-D2C87B3B2E98}"/>
          </ac:spMkLst>
        </pc:spChg>
        <pc:grpChg chg="mod">
          <ac:chgData name="Huyền Nguyễn" userId="ee48879bf47bc5e0" providerId="LiveId" clId="{591E417C-398A-4DCF-BC7F-E576E7611844}" dt="2024-11-17T19:09:53.264" v="10232" actId="14100"/>
          <ac:grpSpMkLst>
            <pc:docMk/>
            <pc:sldMk cId="0" sldId="268"/>
            <ac:grpSpMk id="2" creationId="{00000000-0000-0000-0000-000000000000}"/>
          </ac:grpSpMkLst>
        </pc:grpChg>
        <pc:grpChg chg="mod">
          <ac:chgData name="Huyền Nguyễn" userId="ee48879bf47bc5e0" providerId="LiveId" clId="{591E417C-398A-4DCF-BC7F-E576E7611844}" dt="2024-11-17T19:12:00.961" v="10521" actId="1035"/>
          <ac:grpSpMkLst>
            <pc:docMk/>
            <pc:sldMk cId="0" sldId="268"/>
            <ac:grpSpMk id="5" creationId="{00000000-0000-0000-0000-000000000000}"/>
          </ac:grpSpMkLst>
        </pc:grpChg>
        <pc:grpChg chg="mod">
          <ac:chgData name="Huyền Nguyễn" userId="ee48879bf47bc5e0" providerId="LiveId" clId="{591E417C-398A-4DCF-BC7F-E576E7611844}" dt="2024-11-17T19:12:00.961" v="10521" actId="1035"/>
          <ac:grpSpMkLst>
            <pc:docMk/>
            <pc:sldMk cId="0" sldId="268"/>
            <ac:grpSpMk id="8" creationId="{00000000-0000-0000-0000-000000000000}"/>
          </ac:grpSpMkLst>
        </pc:grpChg>
        <pc:grpChg chg="del mod">
          <ac:chgData name="Huyền Nguyễn" userId="ee48879bf47bc5e0" providerId="LiveId" clId="{591E417C-398A-4DCF-BC7F-E576E7611844}" dt="2024-11-17T19:08:34.209" v="10067" actId="478"/>
          <ac:grpSpMkLst>
            <pc:docMk/>
            <pc:sldMk cId="0" sldId="268"/>
            <ac:grpSpMk id="20" creationId="{00000000-0000-0000-0000-000000000000}"/>
          </ac:grpSpMkLst>
        </pc:grpChg>
        <pc:grpChg chg="del mod">
          <ac:chgData name="Huyền Nguyễn" userId="ee48879bf47bc5e0" providerId="LiveId" clId="{591E417C-398A-4DCF-BC7F-E576E7611844}" dt="2024-11-17T19:08:34.209" v="10067" actId="478"/>
          <ac:grpSpMkLst>
            <pc:docMk/>
            <pc:sldMk cId="0" sldId="268"/>
            <ac:grpSpMk id="23" creationId="{00000000-0000-0000-0000-000000000000}"/>
          </ac:grpSpMkLst>
        </pc:grpChg>
        <pc:grpChg chg="del">
          <ac:chgData name="Huyền Nguyễn" userId="ee48879bf47bc5e0" providerId="LiveId" clId="{591E417C-398A-4DCF-BC7F-E576E7611844}" dt="2024-11-17T19:05:57.440" v="9706" actId="478"/>
          <ac:grpSpMkLst>
            <pc:docMk/>
            <pc:sldMk cId="0" sldId="268"/>
            <ac:grpSpMk id="26" creationId="{00000000-0000-0000-0000-000000000000}"/>
          </ac:grpSpMkLst>
        </pc:grpChg>
        <pc:grpChg chg="del">
          <ac:chgData name="Huyền Nguyễn" userId="ee48879bf47bc5e0" providerId="LiveId" clId="{591E417C-398A-4DCF-BC7F-E576E7611844}" dt="2024-11-17T19:05:57.440" v="9706" actId="478"/>
          <ac:grpSpMkLst>
            <pc:docMk/>
            <pc:sldMk cId="0" sldId="268"/>
            <ac:grpSpMk id="29" creationId="{00000000-0000-0000-0000-000000000000}"/>
          </ac:grpSpMkLst>
        </pc:grpChg>
        <pc:grpChg chg="del">
          <ac:chgData name="Huyền Nguyễn" userId="ee48879bf47bc5e0" providerId="LiveId" clId="{591E417C-398A-4DCF-BC7F-E576E7611844}" dt="2024-11-17T19:06:57.396" v="9851" actId="478"/>
          <ac:grpSpMkLst>
            <pc:docMk/>
            <pc:sldMk cId="0" sldId="268"/>
            <ac:grpSpMk id="32" creationId="{00000000-0000-0000-0000-000000000000}"/>
          </ac:grpSpMkLst>
        </pc:grpChg>
        <pc:grpChg chg="del">
          <ac:chgData name="Huyền Nguyễn" userId="ee48879bf47bc5e0" providerId="LiveId" clId="{591E417C-398A-4DCF-BC7F-E576E7611844}" dt="2024-11-17T19:06:57.396" v="9851" actId="478"/>
          <ac:grpSpMkLst>
            <pc:docMk/>
            <pc:sldMk cId="0" sldId="268"/>
            <ac:grpSpMk id="35" creationId="{00000000-0000-0000-0000-000000000000}"/>
          </ac:grpSpMkLst>
        </pc:grpChg>
        <pc:grpChg chg="del">
          <ac:chgData name="Huyền Nguyễn" userId="ee48879bf47bc5e0" providerId="LiveId" clId="{591E417C-398A-4DCF-BC7F-E576E7611844}" dt="2024-11-17T19:06:57.396" v="9851" actId="478"/>
          <ac:grpSpMkLst>
            <pc:docMk/>
            <pc:sldMk cId="0" sldId="268"/>
            <ac:grpSpMk id="38" creationId="{00000000-0000-0000-0000-000000000000}"/>
          </ac:grpSpMkLst>
        </pc:grpChg>
        <pc:grpChg chg="add del mod">
          <ac:chgData name="Huyền Nguyễn" userId="ee48879bf47bc5e0" providerId="LiveId" clId="{591E417C-398A-4DCF-BC7F-E576E7611844}" dt="2024-11-17T19:13:01.279" v="10671" actId="165"/>
          <ac:grpSpMkLst>
            <pc:docMk/>
            <pc:sldMk cId="0" sldId="268"/>
            <ac:grpSpMk id="50" creationId="{DC670E13-877E-3401-2366-AC351B63449D}"/>
          </ac:grpSpMkLst>
        </pc:grpChg>
        <pc:graphicFrameChg chg="add mod modGraphic">
          <ac:chgData name="Huyền Nguyễn" userId="ee48879bf47bc5e0" providerId="LiveId" clId="{591E417C-398A-4DCF-BC7F-E576E7611844}" dt="2024-11-18T09:56:56.647" v="16705" actId="2711"/>
          <ac:graphicFrameMkLst>
            <pc:docMk/>
            <pc:sldMk cId="0" sldId="268"/>
            <ac:graphicFrameMk id="43" creationId="{EB896D1E-AA7F-94DB-A964-ED0A14302AA6}"/>
          </ac:graphicFrameMkLst>
        </pc:graphicFrameChg>
        <pc:picChg chg="add mod">
          <ac:chgData name="Huyền Nguyễn" userId="ee48879bf47bc5e0" providerId="LiveId" clId="{591E417C-398A-4DCF-BC7F-E576E7611844}" dt="2024-11-17T19:12:00.961" v="10521" actId="1035"/>
          <ac:picMkLst>
            <pc:docMk/>
            <pc:sldMk cId="0" sldId="268"/>
            <ac:picMk id="44" creationId="{A20F6A82-96DB-9E81-AF33-5C09A3FF94C2}"/>
          </ac:picMkLst>
        </pc:picChg>
      </pc:sldChg>
      <pc:sldChg chg="addSp modSp del ord">
        <pc:chgData name="Huyền Nguyễn" userId="ee48879bf47bc5e0" providerId="LiveId" clId="{591E417C-398A-4DCF-BC7F-E576E7611844}" dt="2024-11-17T19:20:14.309" v="11425" actId="47"/>
        <pc:sldMkLst>
          <pc:docMk/>
          <pc:sldMk cId="0" sldId="269"/>
        </pc:sldMkLst>
        <pc:spChg chg="mod">
          <ac:chgData name="Huyền Nguyễn" userId="ee48879bf47bc5e0" providerId="LiveId" clId="{591E417C-398A-4DCF-BC7F-E576E7611844}" dt="2024-11-17T17:02:29.764" v="409" actId="164"/>
          <ac:spMkLst>
            <pc:docMk/>
            <pc:sldMk cId="0" sldId="269"/>
            <ac:spMk id="2" creationId="{00000000-0000-0000-0000-000000000000}"/>
          </ac:spMkLst>
        </pc:spChg>
        <pc:spChg chg="mod">
          <ac:chgData name="Huyền Nguyễn" userId="ee48879bf47bc5e0" providerId="LiveId" clId="{591E417C-398A-4DCF-BC7F-E576E7611844}" dt="2024-11-17T17:02:29.764" v="409" actId="164"/>
          <ac:spMkLst>
            <pc:docMk/>
            <pc:sldMk cId="0" sldId="269"/>
            <ac:spMk id="3" creationId="{00000000-0000-0000-0000-000000000000}"/>
          </ac:spMkLst>
        </pc:spChg>
        <pc:grpChg chg="add mod">
          <ac:chgData name="Huyền Nguyễn" userId="ee48879bf47bc5e0" providerId="LiveId" clId="{591E417C-398A-4DCF-BC7F-E576E7611844}" dt="2024-11-17T17:02:29.764" v="409" actId="164"/>
          <ac:grpSpMkLst>
            <pc:docMk/>
            <pc:sldMk cId="0" sldId="269"/>
            <ac:grpSpMk id="10" creationId="{7B50958D-9BF9-493C-2AA9-65BB0B2BB079}"/>
          </ac:grpSpMkLst>
        </pc:grpChg>
      </pc:sldChg>
      <pc:sldChg chg="del ord">
        <pc:chgData name="Huyền Nguyễn" userId="ee48879bf47bc5e0" providerId="LiveId" clId="{591E417C-398A-4DCF-BC7F-E576E7611844}" dt="2024-11-17T19:30:00.691" v="12777" actId="47"/>
        <pc:sldMkLst>
          <pc:docMk/>
          <pc:sldMk cId="0" sldId="270"/>
        </pc:sldMkLst>
      </pc:sldChg>
      <pc:sldChg chg="addSp delSp modSp mod ord modTransition modAnim">
        <pc:chgData name="Huyền Nguyễn" userId="ee48879bf47bc5e0" providerId="LiveId" clId="{591E417C-398A-4DCF-BC7F-E576E7611844}" dt="2024-11-28T08:54:09.500" v="34255" actId="1037"/>
        <pc:sldMkLst>
          <pc:docMk/>
          <pc:sldMk cId="0" sldId="271"/>
        </pc:sldMkLst>
        <pc:spChg chg="mod">
          <ac:chgData name="Huyền Nguyễn" userId="ee48879bf47bc5e0" providerId="LiveId" clId="{591E417C-398A-4DCF-BC7F-E576E7611844}" dt="2024-11-17T18:33:01.840" v="6704" actId="114"/>
          <ac:spMkLst>
            <pc:docMk/>
            <pc:sldMk cId="0" sldId="271"/>
            <ac:spMk id="3" creationId="{00000000-0000-0000-0000-000000000000}"/>
          </ac:spMkLst>
        </pc:spChg>
        <pc:spChg chg="mod">
          <ac:chgData name="Huyền Nguyễn" userId="ee48879bf47bc5e0" providerId="LiveId" clId="{591E417C-398A-4DCF-BC7F-E576E7611844}" dt="2024-11-28T08:53:37.206" v="34148" actId="20577"/>
          <ac:spMkLst>
            <pc:docMk/>
            <pc:sldMk cId="0" sldId="271"/>
            <ac:spMk id="4" creationId="{00000000-0000-0000-0000-000000000000}"/>
          </ac:spMkLst>
        </pc:spChg>
        <pc:spChg chg="mod">
          <ac:chgData name="Huyền Nguyễn" userId="ee48879bf47bc5e0" providerId="LiveId" clId="{591E417C-398A-4DCF-BC7F-E576E7611844}" dt="2024-11-17T18:33:12.786" v="6705" actId="1076"/>
          <ac:spMkLst>
            <pc:docMk/>
            <pc:sldMk cId="0" sldId="271"/>
            <ac:spMk id="5" creationId="{00000000-0000-0000-0000-000000000000}"/>
          </ac:spMkLst>
        </pc:spChg>
        <pc:spChg chg="mod">
          <ac:chgData name="Huyền Nguyễn" userId="ee48879bf47bc5e0" providerId="LiveId" clId="{591E417C-398A-4DCF-BC7F-E576E7611844}" dt="2024-11-17T18:33:01.840" v="6704" actId="114"/>
          <ac:spMkLst>
            <pc:docMk/>
            <pc:sldMk cId="0" sldId="271"/>
            <ac:spMk id="7" creationId="{00000000-0000-0000-0000-000000000000}"/>
          </ac:spMkLst>
        </pc:spChg>
        <pc:spChg chg="mod">
          <ac:chgData name="Huyền Nguyễn" userId="ee48879bf47bc5e0" providerId="LiveId" clId="{591E417C-398A-4DCF-BC7F-E576E7611844}" dt="2024-11-28T08:53:18.811" v="34066"/>
          <ac:spMkLst>
            <pc:docMk/>
            <pc:sldMk cId="0" sldId="271"/>
            <ac:spMk id="8" creationId="{00000000-0000-0000-0000-000000000000}"/>
          </ac:spMkLst>
        </pc:spChg>
        <pc:spChg chg="mod">
          <ac:chgData name="Huyền Nguyễn" userId="ee48879bf47bc5e0" providerId="LiveId" clId="{591E417C-398A-4DCF-BC7F-E576E7611844}" dt="2024-11-17T18:33:01.840" v="6704" actId="114"/>
          <ac:spMkLst>
            <pc:docMk/>
            <pc:sldMk cId="0" sldId="271"/>
            <ac:spMk id="10" creationId="{00000000-0000-0000-0000-000000000000}"/>
          </ac:spMkLst>
        </pc:spChg>
        <pc:spChg chg="mod">
          <ac:chgData name="Huyền Nguyễn" userId="ee48879bf47bc5e0" providerId="LiveId" clId="{591E417C-398A-4DCF-BC7F-E576E7611844}" dt="2024-11-17T18:33:01.840" v="6704" actId="114"/>
          <ac:spMkLst>
            <pc:docMk/>
            <pc:sldMk cId="0" sldId="271"/>
            <ac:spMk id="11" creationId="{00000000-0000-0000-0000-000000000000}"/>
          </ac:spMkLst>
        </pc:spChg>
        <pc:spChg chg="mod">
          <ac:chgData name="Huyền Nguyễn" userId="ee48879bf47bc5e0" providerId="LiveId" clId="{591E417C-398A-4DCF-BC7F-E576E7611844}" dt="2024-11-17T18:32:24.926" v="6599" actId="1076"/>
          <ac:spMkLst>
            <pc:docMk/>
            <pc:sldMk cId="0" sldId="271"/>
            <ac:spMk id="12" creationId="{00000000-0000-0000-0000-000000000000}"/>
          </ac:spMkLst>
        </pc:spChg>
        <pc:spChg chg="del mod">
          <ac:chgData name="Huyền Nguyễn" userId="ee48879bf47bc5e0" providerId="LiveId" clId="{591E417C-398A-4DCF-BC7F-E576E7611844}" dt="2024-11-17T18:32:21.294" v="6598" actId="478"/>
          <ac:spMkLst>
            <pc:docMk/>
            <pc:sldMk cId="0" sldId="271"/>
            <ac:spMk id="13" creationId="{00000000-0000-0000-0000-000000000000}"/>
          </ac:spMkLst>
        </pc:spChg>
        <pc:spChg chg="mod">
          <ac:chgData name="Huyền Nguyễn" userId="ee48879bf47bc5e0" providerId="LiveId" clId="{591E417C-398A-4DCF-BC7F-E576E7611844}" dt="2024-11-17T18:33:15.396" v="6733" actId="1076"/>
          <ac:spMkLst>
            <pc:docMk/>
            <pc:sldMk cId="0" sldId="271"/>
            <ac:spMk id="14" creationId="{00000000-0000-0000-0000-000000000000}"/>
          </ac:spMkLst>
        </pc:spChg>
        <pc:grpChg chg="mod">
          <ac:chgData name="Huyền Nguyễn" userId="ee48879bf47bc5e0" providerId="LiveId" clId="{591E417C-398A-4DCF-BC7F-E576E7611844}" dt="2024-11-28T08:54:09.500" v="34255" actId="1037"/>
          <ac:grpSpMkLst>
            <pc:docMk/>
            <pc:sldMk cId="0" sldId="271"/>
            <ac:grpSpMk id="2" creationId="{00000000-0000-0000-0000-000000000000}"/>
          </ac:grpSpMkLst>
        </pc:grpChg>
        <pc:grpChg chg="mod">
          <ac:chgData name="Huyền Nguyễn" userId="ee48879bf47bc5e0" providerId="LiveId" clId="{591E417C-398A-4DCF-BC7F-E576E7611844}" dt="2024-11-28T08:54:09.500" v="34255" actId="1037"/>
          <ac:grpSpMkLst>
            <pc:docMk/>
            <pc:sldMk cId="0" sldId="271"/>
            <ac:grpSpMk id="6" creationId="{00000000-0000-0000-0000-000000000000}"/>
          </ac:grpSpMkLst>
        </pc:grpChg>
        <pc:grpChg chg="mod">
          <ac:chgData name="Huyền Nguyễn" userId="ee48879bf47bc5e0" providerId="LiveId" clId="{591E417C-398A-4DCF-BC7F-E576E7611844}" dt="2024-11-28T08:54:09.500" v="34255" actId="1037"/>
          <ac:grpSpMkLst>
            <pc:docMk/>
            <pc:sldMk cId="0" sldId="271"/>
            <ac:grpSpMk id="9" creationId="{00000000-0000-0000-0000-000000000000}"/>
          </ac:grpSpMkLst>
        </pc:grpChg>
        <pc:picChg chg="add mod">
          <ac:chgData name="Huyền Nguyễn" userId="ee48879bf47bc5e0" providerId="LiveId" clId="{591E417C-398A-4DCF-BC7F-E576E7611844}" dt="2024-11-18T03:37:18.932" v="16602" actId="1036"/>
          <ac:picMkLst>
            <pc:docMk/>
            <pc:sldMk cId="0" sldId="271"/>
            <ac:picMk id="13" creationId="{59D5C671-C857-B4FB-86FA-B4E29FC83C54}"/>
          </ac:picMkLst>
        </pc:picChg>
      </pc:sldChg>
      <pc:sldChg chg="addSp delSp modSp mod ord modTransition modAnim">
        <pc:chgData name="Huyền Nguyễn" userId="ee48879bf47bc5e0" providerId="LiveId" clId="{591E417C-398A-4DCF-BC7F-E576E7611844}" dt="2024-11-18T03:37:26.607" v="16677" actId="1076"/>
        <pc:sldMkLst>
          <pc:docMk/>
          <pc:sldMk cId="0" sldId="272"/>
        </pc:sldMkLst>
        <pc:spChg chg="mod">
          <ac:chgData name="Huyền Nguyễn" userId="ee48879bf47bc5e0" providerId="LiveId" clId="{591E417C-398A-4DCF-BC7F-E576E7611844}" dt="2024-11-17T18:33:42.712" v="6794" actId="2711"/>
          <ac:spMkLst>
            <pc:docMk/>
            <pc:sldMk cId="0" sldId="272"/>
            <ac:spMk id="3" creationId="{00000000-0000-0000-0000-000000000000}"/>
          </ac:spMkLst>
        </pc:spChg>
        <pc:spChg chg="mod">
          <ac:chgData name="Huyền Nguyễn" userId="ee48879bf47bc5e0" providerId="LiveId" clId="{591E417C-398A-4DCF-BC7F-E576E7611844}" dt="2024-11-17T18:33:42.712" v="6794" actId="2711"/>
          <ac:spMkLst>
            <pc:docMk/>
            <pc:sldMk cId="0" sldId="272"/>
            <ac:spMk id="4" creationId="{00000000-0000-0000-0000-000000000000}"/>
          </ac:spMkLst>
        </pc:spChg>
        <pc:spChg chg="mod">
          <ac:chgData name="Huyền Nguyễn" userId="ee48879bf47bc5e0" providerId="LiveId" clId="{591E417C-398A-4DCF-BC7F-E576E7611844}" dt="2024-11-17T18:33:42.712" v="6794" actId="2711"/>
          <ac:spMkLst>
            <pc:docMk/>
            <pc:sldMk cId="0" sldId="272"/>
            <ac:spMk id="5" creationId="{00000000-0000-0000-0000-000000000000}"/>
          </ac:spMkLst>
        </pc:spChg>
        <pc:spChg chg="mod">
          <ac:chgData name="Huyền Nguyễn" userId="ee48879bf47bc5e0" providerId="LiveId" clId="{591E417C-398A-4DCF-BC7F-E576E7611844}" dt="2024-11-17T18:33:42.712" v="6794" actId="2711"/>
          <ac:spMkLst>
            <pc:docMk/>
            <pc:sldMk cId="0" sldId="272"/>
            <ac:spMk id="6" creationId="{00000000-0000-0000-0000-000000000000}"/>
          </ac:spMkLst>
        </pc:spChg>
        <pc:spChg chg="mod">
          <ac:chgData name="Huyền Nguyễn" userId="ee48879bf47bc5e0" providerId="LiveId" clId="{591E417C-398A-4DCF-BC7F-E576E7611844}" dt="2024-11-17T18:33:42.712" v="6794" actId="2711"/>
          <ac:spMkLst>
            <pc:docMk/>
            <pc:sldMk cId="0" sldId="272"/>
            <ac:spMk id="7" creationId="{00000000-0000-0000-0000-000000000000}"/>
          </ac:spMkLst>
        </pc:spChg>
        <pc:spChg chg="mod topLvl">
          <ac:chgData name="Huyền Nguyễn" userId="ee48879bf47bc5e0" providerId="LiveId" clId="{591E417C-398A-4DCF-BC7F-E576E7611844}" dt="2024-11-17T18:34:19.065" v="6909" actId="1076"/>
          <ac:spMkLst>
            <pc:docMk/>
            <pc:sldMk cId="0" sldId="272"/>
            <ac:spMk id="9" creationId="{00000000-0000-0000-0000-000000000000}"/>
          </ac:spMkLst>
        </pc:spChg>
        <pc:spChg chg="del mod topLvl">
          <ac:chgData name="Huyền Nguyễn" userId="ee48879bf47bc5e0" providerId="LiveId" clId="{591E417C-398A-4DCF-BC7F-E576E7611844}" dt="2024-11-17T18:33:47.368" v="6796" actId="478"/>
          <ac:spMkLst>
            <pc:docMk/>
            <pc:sldMk cId="0" sldId="272"/>
            <ac:spMk id="10" creationId="{00000000-0000-0000-0000-000000000000}"/>
          </ac:spMkLst>
        </pc:spChg>
        <pc:grpChg chg="del">
          <ac:chgData name="Huyền Nguyễn" userId="ee48879bf47bc5e0" providerId="LiveId" clId="{591E417C-398A-4DCF-BC7F-E576E7611844}" dt="2024-11-17T18:33:45.248" v="6795" actId="165"/>
          <ac:grpSpMkLst>
            <pc:docMk/>
            <pc:sldMk cId="0" sldId="272"/>
            <ac:grpSpMk id="8" creationId="{00000000-0000-0000-0000-000000000000}"/>
          </ac:grpSpMkLst>
        </pc:grpChg>
        <pc:picChg chg="add mod">
          <ac:chgData name="Huyền Nguyễn" userId="ee48879bf47bc5e0" providerId="LiveId" clId="{591E417C-398A-4DCF-BC7F-E576E7611844}" dt="2024-11-18T03:37:26.607" v="16677" actId="1076"/>
          <ac:picMkLst>
            <pc:docMk/>
            <pc:sldMk cId="0" sldId="272"/>
            <ac:picMk id="8" creationId="{3052C03F-9446-BBEF-917B-2B949F614DB2}"/>
          </ac:picMkLst>
        </pc:picChg>
      </pc:sldChg>
      <pc:sldChg chg="addSp delSp modSp mod modTransition delAnim modAnim">
        <pc:chgData name="Huyền Nguyễn" userId="ee48879bf47bc5e0" providerId="LiveId" clId="{591E417C-398A-4DCF-BC7F-E576E7611844}" dt="2024-11-28T08:55:02.438" v="34374"/>
        <pc:sldMkLst>
          <pc:docMk/>
          <pc:sldMk cId="1381861031" sldId="273"/>
        </pc:sldMkLst>
        <pc:spChg chg="mod topLvl">
          <ac:chgData name="Huyền Nguyễn" userId="ee48879bf47bc5e0" providerId="LiveId" clId="{591E417C-398A-4DCF-BC7F-E576E7611844}" dt="2024-11-28T08:54:26.111" v="34283" actId="165"/>
          <ac:spMkLst>
            <pc:docMk/>
            <pc:sldMk cId="1381861031" sldId="273"/>
            <ac:spMk id="9" creationId="{7EF9EFFA-D7A9-2295-230E-FA4A770533C3}"/>
          </ac:spMkLst>
        </pc:spChg>
        <pc:spChg chg="mod topLvl">
          <ac:chgData name="Huyền Nguyễn" userId="ee48879bf47bc5e0" providerId="LiveId" clId="{591E417C-398A-4DCF-BC7F-E576E7611844}" dt="2024-11-28T08:54:26.111" v="34283" actId="165"/>
          <ac:spMkLst>
            <pc:docMk/>
            <pc:sldMk cId="1381861031" sldId="273"/>
            <ac:spMk id="10" creationId="{DBD21A6E-74F1-C068-DBEF-3FA9BF7DD93B}"/>
          </ac:spMkLst>
        </pc:spChg>
        <pc:spChg chg="add mod">
          <ac:chgData name="Huyền Nguyễn" userId="ee48879bf47bc5e0" providerId="LiveId" clId="{591E417C-398A-4DCF-BC7F-E576E7611844}" dt="2024-11-28T06:33:44.689" v="17584" actId="20577"/>
          <ac:spMkLst>
            <pc:docMk/>
            <pc:sldMk cId="1381861031" sldId="273"/>
            <ac:spMk id="13" creationId="{68D42205-8B2B-C6B9-2CCD-818127DDACF5}"/>
          </ac:spMkLst>
        </pc:spChg>
        <pc:spChg chg="add mod">
          <ac:chgData name="Huyền Nguyễn" userId="ee48879bf47bc5e0" providerId="LiveId" clId="{591E417C-398A-4DCF-BC7F-E576E7611844}" dt="2024-11-28T06:34:50.941" v="17819" actId="1076"/>
          <ac:spMkLst>
            <pc:docMk/>
            <pc:sldMk cId="1381861031" sldId="273"/>
            <ac:spMk id="15" creationId="{9FF9054F-FBC6-7DE6-3184-F6ACE23C0D6D}"/>
          </ac:spMkLst>
        </pc:spChg>
        <pc:spChg chg="mod">
          <ac:chgData name="Huyền Nguyễn" userId="ee48879bf47bc5e0" providerId="LiveId" clId="{591E417C-398A-4DCF-BC7F-E576E7611844}" dt="2024-11-28T06:34:07.946" v="17699" actId="14100"/>
          <ac:spMkLst>
            <pc:docMk/>
            <pc:sldMk cId="1381861031" sldId="273"/>
            <ac:spMk id="33" creationId="{CCF53AAE-5B6D-BC3B-697D-01A77CC0E5C9}"/>
          </ac:spMkLst>
        </pc:spChg>
        <pc:spChg chg="mod">
          <ac:chgData name="Huyền Nguyễn" userId="ee48879bf47bc5e0" providerId="LiveId" clId="{591E417C-398A-4DCF-BC7F-E576E7611844}" dt="2024-11-28T06:34:48.217" v="17818" actId="14100"/>
          <ac:spMkLst>
            <pc:docMk/>
            <pc:sldMk cId="1381861031" sldId="273"/>
            <ac:spMk id="35" creationId="{FC28AAA1-2B10-1482-0603-60E6D3D5C8B4}"/>
          </ac:spMkLst>
        </pc:spChg>
        <pc:spChg chg="mod">
          <ac:chgData name="Huyền Nguyễn" userId="ee48879bf47bc5e0" providerId="LiveId" clId="{591E417C-398A-4DCF-BC7F-E576E7611844}" dt="2024-11-28T06:34:45.908" v="17790" actId="1076"/>
          <ac:spMkLst>
            <pc:docMk/>
            <pc:sldMk cId="1381861031" sldId="273"/>
            <ac:spMk id="37" creationId="{1D4D99E3-8C37-7690-B2C5-9EC2604EF0CC}"/>
          </ac:spMkLst>
        </pc:spChg>
        <pc:grpChg chg="mod">
          <ac:chgData name="Huyền Nguyễn" userId="ee48879bf47bc5e0" providerId="LiveId" clId="{591E417C-398A-4DCF-BC7F-E576E7611844}" dt="2024-11-28T06:30:04.640" v="17047" actId="1076"/>
          <ac:grpSpMkLst>
            <pc:docMk/>
            <pc:sldMk cId="1381861031" sldId="273"/>
            <ac:grpSpMk id="5" creationId="{3413F882-1F8B-B7EA-1000-811C8B6CFCCF}"/>
          </ac:grpSpMkLst>
        </pc:grpChg>
        <pc:grpChg chg="del mod">
          <ac:chgData name="Huyền Nguyễn" userId="ee48879bf47bc5e0" providerId="LiveId" clId="{591E417C-398A-4DCF-BC7F-E576E7611844}" dt="2024-11-28T08:54:26.111" v="34283" actId="165"/>
          <ac:grpSpMkLst>
            <pc:docMk/>
            <pc:sldMk cId="1381861031" sldId="273"/>
            <ac:grpSpMk id="8" creationId="{F702862E-3889-E481-DACE-B4383475A0D1}"/>
          </ac:grpSpMkLst>
        </pc:grpChg>
        <pc:grpChg chg="mod">
          <ac:chgData name="Huyền Nguyễn" userId="ee48879bf47bc5e0" providerId="LiveId" clId="{591E417C-398A-4DCF-BC7F-E576E7611844}" dt="2024-11-28T06:34:11.255" v="17727" actId="1076"/>
          <ac:grpSpMkLst>
            <pc:docMk/>
            <pc:sldMk cId="1381861031" sldId="273"/>
            <ac:grpSpMk id="32" creationId="{77B7C5EC-1427-4AC7-9E77-23888E5F912F}"/>
          </ac:grpSpMkLst>
        </pc:grpChg>
        <pc:picChg chg="add mod">
          <ac:chgData name="Huyền Nguyễn" userId="ee48879bf47bc5e0" providerId="LiveId" clId="{591E417C-398A-4DCF-BC7F-E576E7611844}" dt="2024-11-18T03:36:31.257" v="16350" actId="12788"/>
          <ac:picMkLst>
            <pc:docMk/>
            <pc:sldMk cId="1381861031" sldId="273"/>
            <ac:picMk id="11" creationId="{7A472AD9-C226-AF9D-9D23-96760C63CEC8}"/>
          </ac:picMkLst>
        </pc:picChg>
        <pc:picChg chg="add del mod modCrop">
          <ac:chgData name="Huyền Nguyễn" userId="ee48879bf47bc5e0" providerId="LiveId" clId="{591E417C-398A-4DCF-BC7F-E576E7611844}" dt="2024-11-28T06:34:28.424" v="17755" actId="478"/>
          <ac:picMkLst>
            <pc:docMk/>
            <pc:sldMk cId="1381861031" sldId="273"/>
            <ac:picMk id="14" creationId="{947476A6-90CC-E0EB-B5B3-90EF8A114181}"/>
          </ac:picMkLst>
        </pc:picChg>
        <pc:picChg chg="mod">
          <ac:chgData name="Huyền Nguyễn" userId="ee48879bf47bc5e0" providerId="LiveId" clId="{591E417C-398A-4DCF-BC7F-E576E7611844}" dt="2024-11-28T06:29:21.015" v="16953" actId="1076"/>
          <ac:picMkLst>
            <pc:docMk/>
            <pc:sldMk cId="1381861031" sldId="273"/>
            <ac:picMk id="34" creationId="{EA04A4D1-99D4-4D19-324C-37EC7D09BF88}"/>
          </ac:picMkLst>
        </pc:picChg>
        <pc:picChg chg="del">
          <ac:chgData name="Huyền Nguyễn" userId="ee48879bf47bc5e0" providerId="LiveId" clId="{591E417C-398A-4DCF-BC7F-E576E7611844}" dt="2024-11-28T06:28:49.541" v="16859" actId="478"/>
          <ac:picMkLst>
            <pc:docMk/>
            <pc:sldMk cId="1381861031" sldId="273"/>
            <ac:picMk id="38" creationId="{9AA7E478-ACA1-3E4E-01DA-002540F3545F}"/>
          </ac:picMkLst>
        </pc:picChg>
      </pc:sldChg>
      <pc:sldChg chg="addSp delSp modSp mod modTransition modAnim">
        <pc:chgData name="Huyền Nguyễn" userId="ee48879bf47bc5e0" providerId="LiveId" clId="{591E417C-398A-4DCF-BC7F-E576E7611844}" dt="2024-11-28T06:36:05.990" v="17988" actId="11530"/>
        <pc:sldMkLst>
          <pc:docMk/>
          <pc:sldMk cId="738482979" sldId="274"/>
        </pc:sldMkLst>
        <pc:spChg chg="mod topLvl">
          <ac:chgData name="Huyền Nguyễn" userId="ee48879bf47bc5e0" providerId="LiveId" clId="{591E417C-398A-4DCF-BC7F-E576E7611844}" dt="2024-11-28T06:35:54.852" v="17985" actId="165"/>
          <ac:spMkLst>
            <pc:docMk/>
            <pc:sldMk cId="738482979" sldId="274"/>
            <ac:spMk id="2" creationId="{FEE1FDD5-55D6-70D3-E63C-39B96EB07C90}"/>
          </ac:spMkLst>
        </pc:spChg>
        <pc:spChg chg="mod ord topLvl">
          <ac:chgData name="Huyền Nguyễn" userId="ee48879bf47bc5e0" providerId="LiveId" clId="{591E417C-398A-4DCF-BC7F-E576E7611844}" dt="2024-11-28T06:36:05.990" v="17988" actId="11530"/>
          <ac:spMkLst>
            <pc:docMk/>
            <pc:sldMk cId="738482979" sldId="274"/>
            <ac:spMk id="3" creationId="{AD31E99C-2D22-9B57-2F79-64592BD5DCCF}"/>
          </ac:spMkLst>
        </pc:spChg>
        <pc:spChg chg="mod topLvl">
          <ac:chgData name="Huyền Nguyễn" userId="ee48879bf47bc5e0" providerId="LiveId" clId="{591E417C-398A-4DCF-BC7F-E576E7611844}" dt="2024-11-28T06:35:40.467" v="17924" actId="1076"/>
          <ac:spMkLst>
            <pc:docMk/>
            <pc:sldMk cId="738482979" sldId="274"/>
            <ac:spMk id="4" creationId="{3AB806C7-DEEE-6E11-BA30-4958C117C1AE}"/>
          </ac:spMkLst>
        </pc:spChg>
        <pc:grpChg chg="del">
          <ac:chgData name="Huyền Nguyễn" userId="ee48879bf47bc5e0" providerId="LiveId" clId="{591E417C-398A-4DCF-BC7F-E576E7611844}" dt="2024-11-18T03:19:08.334" v="13797" actId="165"/>
          <ac:grpSpMkLst>
            <pc:docMk/>
            <pc:sldMk cId="738482979" sldId="274"/>
            <ac:grpSpMk id="5" creationId="{412B4869-3C4E-3AC8-FE81-E68937734F4B}"/>
          </ac:grpSpMkLst>
        </pc:grpChg>
        <pc:grpChg chg="add del mod">
          <ac:chgData name="Huyền Nguyễn" userId="ee48879bf47bc5e0" providerId="LiveId" clId="{591E417C-398A-4DCF-BC7F-E576E7611844}" dt="2024-11-28T06:35:54.852" v="17985" actId="165"/>
          <ac:grpSpMkLst>
            <pc:docMk/>
            <pc:sldMk cId="738482979" sldId="274"/>
            <ac:grpSpMk id="5" creationId="{ACC66E8F-B1D7-C721-A53E-B209787240FE}"/>
          </ac:grpSpMkLst>
        </pc:grpChg>
        <pc:picChg chg="add del mod">
          <ac:chgData name="Huyền Nguyễn" userId="ee48879bf47bc5e0" providerId="LiveId" clId="{591E417C-398A-4DCF-BC7F-E576E7611844}" dt="2024-11-18T03:36:23.948" v="16347" actId="478"/>
          <ac:picMkLst>
            <pc:docMk/>
            <pc:sldMk cId="738482979" sldId="274"/>
            <ac:picMk id="6" creationId="{F9F2088A-D339-EBE3-FD1E-72C3C287F3AF}"/>
          </ac:picMkLst>
        </pc:picChg>
      </pc:sldChg>
      <pc:sldChg chg="addSp delSp modSp mod ord modTransition modAnim">
        <pc:chgData name="Huyền Nguyễn" userId="ee48879bf47bc5e0" providerId="LiveId" clId="{591E417C-398A-4DCF-BC7F-E576E7611844}" dt="2024-11-28T08:56:44.118" v="34629"/>
        <pc:sldMkLst>
          <pc:docMk/>
          <pc:sldMk cId="1597466967" sldId="277"/>
        </pc:sldMkLst>
        <pc:spChg chg="mod topLvl">
          <ac:chgData name="Huyền Nguyễn" userId="ee48879bf47bc5e0" providerId="LiveId" clId="{591E417C-398A-4DCF-BC7F-E576E7611844}" dt="2024-11-28T07:11:35.606" v="22893" actId="1076"/>
          <ac:spMkLst>
            <pc:docMk/>
            <pc:sldMk cId="1597466967" sldId="277"/>
            <ac:spMk id="2" creationId="{BAB1EF95-5EF3-27B7-09E5-B2D70FC44834}"/>
          </ac:spMkLst>
        </pc:spChg>
        <pc:spChg chg="mod">
          <ac:chgData name="Huyền Nguyễn" userId="ee48879bf47bc5e0" providerId="LiveId" clId="{591E417C-398A-4DCF-BC7F-E576E7611844}" dt="2024-11-28T07:11:07.960" v="22829" actId="165"/>
          <ac:spMkLst>
            <pc:docMk/>
            <pc:sldMk cId="1597466967" sldId="277"/>
            <ac:spMk id="3" creationId="{5D172DA1-7DE4-8B28-0141-1A7F3FFBEDB0}"/>
          </ac:spMkLst>
        </pc:spChg>
        <pc:spChg chg="add mod">
          <ac:chgData name="Huyền Nguyễn" userId="ee48879bf47bc5e0" providerId="LiveId" clId="{591E417C-398A-4DCF-BC7F-E576E7611844}" dt="2024-11-17T19:31:59.081" v="13051"/>
          <ac:spMkLst>
            <pc:docMk/>
            <pc:sldMk cId="1597466967" sldId="277"/>
            <ac:spMk id="4" creationId="{57968D23-D605-BE81-1872-A9257F2A5CBA}"/>
          </ac:spMkLst>
        </pc:spChg>
        <pc:spChg chg="mod">
          <ac:chgData name="Huyền Nguyễn" userId="ee48879bf47bc5e0" providerId="LiveId" clId="{591E417C-398A-4DCF-BC7F-E576E7611844}" dt="2024-11-28T07:11:07.960" v="22829" actId="165"/>
          <ac:spMkLst>
            <pc:docMk/>
            <pc:sldMk cId="1597466967" sldId="277"/>
            <ac:spMk id="8" creationId="{575B8969-4EDE-1DEC-700D-AAB892579699}"/>
          </ac:spMkLst>
        </pc:spChg>
        <pc:spChg chg="add mod ord">
          <ac:chgData name="Huyền Nguyễn" userId="ee48879bf47bc5e0" providerId="LiveId" clId="{591E417C-398A-4DCF-BC7F-E576E7611844}" dt="2024-11-28T07:10:55.837" v="22799" actId="166"/>
          <ac:spMkLst>
            <pc:docMk/>
            <pc:sldMk cId="1597466967" sldId="277"/>
            <ac:spMk id="9" creationId="{7FD40838-4878-A295-0744-DF43C6D88B05}"/>
          </ac:spMkLst>
        </pc:spChg>
        <pc:spChg chg="add del mod">
          <ac:chgData name="Huyền Nguyễn" userId="ee48879bf47bc5e0" providerId="LiveId" clId="{591E417C-398A-4DCF-BC7F-E576E7611844}" dt="2024-11-28T07:09:12.361" v="22374" actId="478"/>
          <ac:spMkLst>
            <pc:docMk/>
            <pc:sldMk cId="1597466967" sldId="277"/>
            <ac:spMk id="10" creationId="{D70778D2-4E11-F118-736B-9B242A4036FC}"/>
          </ac:spMkLst>
        </pc:spChg>
        <pc:spChg chg="add del">
          <ac:chgData name="Huyền Nguyễn" userId="ee48879bf47bc5e0" providerId="LiveId" clId="{591E417C-398A-4DCF-BC7F-E576E7611844}" dt="2024-11-28T07:00:02.955" v="20738" actId="11529"/>
          <ac:spMkLst>
            <pc:docMk/>
            <pc:sldMk cId="1597466967" sldId="277"/>
            <ac:spMk id="13" creationId="{BF34DCA1-B349-82F7-EDF0-D898CFF84CDB}"/>
          </ac:spMkLst>
        </pc:spChg>
        <pc:spChg chg="add mod">
          <ac:chgData name="Huyền Nguyễn" userId="ee48879bf47bc5e0" providerId="LiveId" clId="{591E417C-398A-4DCF-BC7F-E576E7611844}" dt="2024-11-28T07:41:15.237" v="24941" actId="164"/>
          <ac:spMkLst>
            <pc:docMk/>
            <pc:sldMk cId="1597466967" sldId="277"/>
            <ac:spMk id="14" creationId="{874370B6-48F3-E654-2727-166110A23846}"/>
          </ac:spMkLst>
        </pc:spChg>
        <pc:spChg chg="mod">
          <ac:chgData name="Huyền Nguyễn" userId="ee48879bf47bc5e0" providerId="LiveId" clId="{591E417C-398A-4DCF-BC7F-E576E7611844}" dt="2024-11-28T07:11:11.924" v="22831" actId="165"/>
          <ac:spMkLst>
            <pc:docMk/>
            <pc:sldMk cId="1597466967" sldId="277"/>
            <ac:spMk id="15" creationId="{958CD148-60B4-1361-63EE-31F2EBE01333}"/>
          </ac:spMkLst>
        </pc:spChg>
        <pc:spChg chg="add mod">
          <ac:chgData name="Huyền Nguyễn" userId="ee48879bf47bc5e0" providerId="LiveId" clId="{591E417C-398A-4DCF-BC7F-E576E7611844}" dt="2024-11-28T07:41:15.237" v="24941" actId="164"/>
          <ac:spMkLst>
            <pc:docMk/>
            <pc:sldMk cId="1597466967" sldId="277"/>
            <ac:spMk id="16" creationId="{6F87CBAD-3FB5-BC29-6355-5F78334DB87A}"/>
          </ac:spMkLst>
        </pc:spChg>
        <pc:spChg chg="mod">
          <ac:chgData name="Huyền Nguyễn" userId="ee48879bf47bc5e0" providerId="LiveId" clId="{591E417C-398A-4DCF-BC7F-E576E7611844}" dt="2024-11-28T07:11:11.924" v="22831" actId="165"/>
          <ac:spMkLst>
            <pc:docMk/>
            <pc:sldMk cId="1597466967" sldId="277"/>
            <ac:spMk id="18" creationId="{0B5C78EE-353D-01A5-0360-4EBF98440E83}"/>
          </ac:spMkLst>
        </pc:spChg>
        <pc:spChg chg="mod topLvl">
          <ac:chgData name="Huyền Nguyễn" userId="ee48879bf47bc5e0" providerId="LiveId" clId="{591E417C-398A-4DCF-BC7F-E576E7611844}" dt="2024-11-28T07:11:19.646" v="22863" actId="164"/>
          <ac:spMkLst>
            <pc:docMk/>
            <pc:sldMk cId="1597466967" sldId="277"/>
            <ac:spMk id="20" creationId="{D6806FA6-065A-2CA2-CFE3-2D0C7413B823}"/>
          </ac:spMkLst>
        </pc:spChg>
        <pc:spChg chg="mod topLvl">
          <ac:chgData name="Huyền Nguyễn" userId="ee48879bf47bc5e0" providerId="LiveId" clId="{591E417C-398A-4DCF-BC7F-E576E7611844}" dt="2024-11-28T07:11:22.649" v="22864" actId="164"/>
          <ac:spMkLst>
            <pc:docMk/>
            <pc:sldMk cId="1597466967" sldId="277"/>
            <ac:spMk id="21" creationId="{4006DC2E-D320-F593-318A-CF669E424037}"/>
          </ac:spMkLst>
        </pc:spChg>
        <pc:spChg chg="mod">
          <ac:chgData name="Huyền Nguyễn" userId="ee48879bf47bc5e0" providerId="LiveId" clId="{591E417C-398A-4DCF-BC7F-E576E7611844}" dt="2024-11-28T07:11:16.512" v="22834" actId="165"/>
          <ac:spMkLst>
            <pc:docMk/>
            <pc:sldMk cId="1597466967" sldId="277"/>
            <ac:spMk id="22" creationId="{5F5D3878-3BC5-98EE-23CE-E8ED932405DB}"/>
          </ac:spMkLst>
        </pc:spChg>
        <pc:spChg chg="mod">
          <ac:chgData name="Huyền Nguyễn" userId="ee48879bf47bc5e0" providerId="LiveId" clId="{591E417C-398A-4DCF-BC7F-E576E7611844}" dt="2024-11-28T07:11:16.512" v="22834" actId="165"/>
          <ac:spMkLst>
            <pc:docMk/>
            <pc:sldMk cId="1597466967" sldId="277"/>
            <ac:spMk id="23" creationId="{55275947-F791-126F-47A1-9246A8BB2E50}"/>
          </ac:spMkLst>
        </pc:spChg>
        <pc:spChg chg="mod">
          <ac:chgData name="Huyền Nguyễn" userId="ee48879bf47bc5e0" providerId="LiveId" clId="{591E417C-398A-4DCF-BC7F-E576E7611844}" dt="2024-11-28T07:06:50.524" v="21824" actId="20577"/>
          <ac:spMkLst>
            <pc:docMk/>
            <pc:sldMk cId="1597466967" sldId="277"/>
            <ac:spMk id="60" creationId="{D6F065BA-26FF-C104-9FC4-BBB61E995A5B}"/>
          </ac:spMkLst>
        </pc:spChg>
        <pc:grpChg chg="mod topLvl">
          <ac:chgData name="Huyền Nguyễn" userId="ee48879bf47bc5e0" providerId="LiveId" clId="{591E417C-398A-4DCF-BC7F-E576E7611844}" dt="2024-11-28T07:11:25.568" v="22865" actId="164"/>
          <ac:grpSpMkLst>
            <pc:docMk/>
            <pc:sldMk cId="1597466967" sldId="277"/>
            <ac:grpSpMk id="12" creationId="{17EC354E-B2EA-A0EB-9065-88B8216BB3D6}"/>
          </ac:grpSpMkLst>
        </pc:grpChg>
        <pc:grpChg chg="add del mod">
          <ac:chgData name="Huyền Nguyễn" userId="ee48879bf47bc5e0" providerId="LiveId" clId="{591E417C-398A-4DCF-BC7F-E576E7611844}" dt="2024-11-28T07:11:16.512" v="22834" actId="165"/>
          <ac:grpSpMkLst>
            <pc:docMk/>
            <pc:sldMk cId="1597466967" sldId="277"/>
            <ac:grpSpMk id="17" creationId="{774B4A1F-F19C-05E9-F21D-95334E572A10}"/>
          </ac:grpSpMkLst>
        </pc:grpChg>
        <pc:grpChg chg="mod topLvl">
          <ac:chgData name="Huyền Nguyễn" userId="ee48879bf47bc5e0" providerId="LiveId" clId="{591E417C-398A-4DCF-BC7F-E576E7611844}" dt="2024-11-28T07:11:19.646" v="22863" actId="164"/>
          <ac:grpSpMkLst>
            <pc:docMk/>
            <pc:sldMk cId="1597466967" sldId="277"/>
            <ac:grpSpMk id="19" creationId="{2FDADAD3-AE7B-F7B4-07D4-9325ADF96773}"/>
          </ac:grpSpMkLst>
        </pc:grpChg>
        <pc:grpChg chg="add mod">
          <ac:chgData name="Huyền Nguyễn" userId="ee48879bf47bc5e0" providerId="LiveId" clId="{591E417C-398A-4DCF-BC7F-E576E7611844}" dt="2024-11-28T07:11:43.196" v="22894" actId="1076"/>
          <ac:grpSpMkLst>
            <pc:docMk/>
            <pc:sldMk cId="1597466967" sldId="277"/>
            <ac:grpSpMk id="24" creationId="{096555EF-E847-9110-40F8-F3E946D15E16}"/>
          </ac:grpSpMkLst>
        </pc:grpChg>
        <pc:grpChg chg="mod topLvl">
          <ac:chgData name="Huyền Nguyễn" userId="ee48879bf47bc5e0" providerId="LiveId" clId="{591E417C-398A-4DCF-BC7F-E576E7611844}" dt="2024-11-28T07:11:22.649" v="22864" actId="164"/>
          <ac:grpSpMkLst>
            <pc:docMk/>
            <pc:sldMk cId="1597466967" sldId="277"/>
            <ac:grpSpMk id="25" creationId="{378CD8B7-CCCC-30BB-6485-0E43944CA531}"/>
          </ac:grpSpMkLst>
        </pc:grpChg>
        <pc:grpChg chg="add mod">
          <ac:chgData name="Huyền Nguyễn" userId="ee48879bf47bc5e0" providerId="LiveId" clId="{591E417C-398A-4DCF-BC7F-E576E7611844}" dt="2024-11-28T07:11:43.196" v="22894" actId="1076"/>
          <ac:grpSpMkLst>
            <pc:docMk/>
            <pc:sldMk cId="1597466967" sldId="277"/>
            <ac:grpSpMk id="26" creationId="{5165C607-2B26-22A2-76A4-5EC3A01C8523}"/>
          </ac:grpSpMkLst>
        </pc:grpChg>
        <pc:grpChg chg="del mod">
          <ac:chgData name="Huyền Nguyễn" userId="ee48879bf47bc5e0" providerId="LiveId" clId="{591E417C-398A-4DCF-BC7F-E576E7611844}" dt="2024-11-28T07:11:11.924" v="22831" actId="165"/>
          <ac:grpSpMkLst>
            <pc:docMk/>
            <pc:sldMk cId="1597466967" sldId="277"/>
            <ac:grpSpMk id="27" creationId="{E74E1BBC-F0F2-4C51-88DB-68527824B908}"/>
          </ac:grpSpMkLst>
        </pc:grpChg>
        <pc:grpChg chg="add mod">
          <ac:chgData name="Huyền Nguyễn" userId="ee48879bf47bc5e0" providerId="LiveId" clId="{591E417C-398A-4DCF-BC7F-E576E7611844}" dt="2024-11-28T07:11:43.196" v="22894" actId="1076"/>
          <ac:grpSpMkLst>
            <pc:docMk/>
            <pc:sldMk cId="1597466967" sldId="277"/>
            <ac:grpSpMk id="28" creationId="{D0D41782-1080-D4F5-CD98-4E5ADCFE74AE}"/>
          </ac:grpSpMkLst>
        </pc:grpChg>
        <pc:grpChg chg="add mod">
          <ac:chgData name="Huyền Nguyễn" userId="ee48879bf47bc5e0" providerId="LiveId" clId="{591E417C-398A-4DCF-BC7F-E576E7611844}" dt="2024-11-28T07:41:15.237" v="24941" actId="164"/>
          <ac:grpSpMkLst>
            <pc:docMk/>
            <pc:sldMk cId="1597466967" sldId="277"/>
            <ac:grpSpMk id="29" creationId="{A58CDF3B-A070-0315-A861-95934D18BB3C}"/>
          </ac:grpSpMkLst>
        </pc:grpChg>
        <pc:grpChg chg="del mod">
          <ac:chgData name="Huyền Nguyễn" userId="ee48879bf47bc5e0" providerId="LiveId" clId="{591E417C-398A-4DCF-BC7F-E576E7611844}" dt="2024-11-28T07:11:07.960" v="22829" actId="165"/>
          <ac:grpSpMkLst>
            <pc:docMk/>
            <pc:sldMk cId="1597466967" sldId="277"/>
            <ac:grpSpMk id="33" creationId="{DA6B16FE-C5B9-853C-D568-82F7DFFD1AA1}"/>
          </ac:grpSpMkLst>
        </pc:grpChg>
        <pc:picChg chg="add del mod">
          <ac:chgData name="Huyền Nguyễn" userId="ee48879bf47bc5e0" providerId="LiveId" clId="{591E417C-398A-4DCF-BC7F-E576E7611844}" dt="2024-11-28T07:09:12.361" v="22374" actId="478"/>
          <ac:picMkLst>
            <pc:docMk/>
            <pc:sldMk cId="1597466967" sldId="277"/>
            <ac:picMk id="11" creationId="{5746CF68-B4E5-ED45-521E-CE7B68CB0FDB}"/>
          </ac:picMkLst>
        </pc:picChg>
        <pc:picChg chg="del">
          <ac:chgData name="Huyền Nguyễn" userId="ee48879bf47bc5e0" providerId="LiveId" clId="{591E417C-398A-4DCF-BC7F-E576E7611844}" dt="2024-11-28T07:08:45.861" v="22312" actId="478"/>
          <ac:picMkLst>
            <pc:docMk/>
            <pc:sldMk cId="1597466967" sldId="277"/>
            <ac:picMk id="30" creationId="{2016A0BB-562A-4E5C-7855-4D0EFEF09692}"/>
          </ac:picMkLst>
        </pc:picChg>
      </pc:sldChg>
      <pc:sldChg chg="delSp modSp mod modTransition modAnim">
        <pc:chgData name="Huyền Nguyễn" userId="ee48879bf47bc5e0" providerId="LiveId" clId="{591E417C-398A-4DCF-BC7F-E576E7611844}" dt="2024-11-28T06:38:00.068" v="18282" actId="1076"/>
        <pc:sldMkLst>
          <pc:docMk/>
          <pc:sldMk cId="2853448040" sldId="279"/>
        </pc:sldMkLst>
        <pc:spChg chg="mod">
          <ac:chgData name="Huyền Nguyễn" userId="ee48879bf47bc5e0" providerId="LiveId" clId="{591E417C-398A-4DCF-BC7F-E576E7611844}" dt="2024-11-28T06:38:00.068" v="18282" actId="1076"/>
          <ac:spMkLst>
            <pc:docMk/>
            <pc:sldMk cId="2853448040" sldId="279"/>
            <ac:spMk id="2" creationId="{AF009645-6EBB-702E-8999-552E7A91945C}"/>
          </ac:spMkLst>
        </pc:spChg>
        <pc:spChg chg="mod topLvl">
          <ac:chgData name="Huyền Nguyễn" userId="ee48879bf47bc5e0" providerId="LiveId" clId="{591E417C-398A-4DCF-BC7F-E576E7611844}" dt="2024-11-28T06:38:00.068" v="18282" actId="1076"/>
          <ac:spMkLst>
            <pc:docMk/>
            <pc:sldMk cId="2853448040" sldId="279"/>
            <ac:spMk id="3" creationId="{5033337E-7087-9948-987E-40F05F6A74A4}"/>
          </ac:spMkLst>
        </pc:spChg>
        <pc:spChg chg="mod topLvl">
          <ac:chgData name="Huyền Nguyễn" userId="ee48879bf47bc5e0" providerId="LiveId" clId="{591E417C-398A-4DCF-BC7F-E576E7611844}" dt="2024-11-28T06:38:00.068" v="18282" actId="1076"/>
          <ac:spMkLst>
            <pc:docMk/>
            <pc:sldMk cId="2853448040" sldId="279"/>
            <ac:spMk id="4" creationId="{785C5136-8BF4-A1D2-4E37-223E0FC439DA}"/>
          </ac:spMkLst>
        </pc:spChg>
        <pc:grpChg chg="del">
          <ac:chgData name="Huyền Nguyễn" userId="ee48879bf47bc5e0" providerId="LiveId" clId="{591E417C-398A-4DCF-BC7F-E576E7611844}" dt="2024-11-18T03:19:27.464" v="13829" actId="165"/>
          <ac:grpSpMkLst>
            <pc:docMk/>
            <pc:sldMk cId="2853448040" sldId="279"/>
            <ac:grpSpMk id="5" creationId="{55F12F8C-08CD-82CC-5F66-1AB8D67782B2}"/>
          </ac:grpSpMkLst>
        </pc:grpChg>
      </pc:sldChg>
      <pc:sldChg chg="addSp delSp modSp mod modTransition addAnim delAnim modAnim">
        <pc:chgData name="Huyền Nguyễn" userId="ee48879bf47bc5e0" providerId="LiveId" clId="{591E417C-398A-4DCF-BC7F-E576E7611844}" dt="2024-11-28T08:57:00.977" v="34689"/>
        <pc:sldMkLst>
          <pc:docMk/>
          <pc:sldMk cId="3439687471" sldId="280"/>
        </pc:sldMkLst>
        <pc:spChg chg="add mod">
          <ac:chgData name="Huyền Nguyễn" userId="ee48879bf47bc5e0" providerId="LiveId" clId="{591E417C-398A-4DCF-BC7F-E576E7611844}" dt="2024-11-17T19:32:16.084" v="13084"/>
          <ac:spMkLst>
            <pc:docMk/>
            <pc:sldMk cId="3439687471" sldId="280"/>
            <ac:spMk id="2" creationId="{55E14A2D-0D9B-9C7C-AE9B-8E8F920436CB}"/>
          </ac:spMkLst>
        </pc:spChg>
        <pc:spChg chg="add mod">
          <ac:chgData name="Huyền Nguyễn" userId="ee48879bf47bc5e0" providerId="LiveId" clId="{591E417C-398A-4DCF-BC7F-E576E7611844}" dt="2024-11-17T19:32:16.084" v="13084"/>
          <ac:spMkLst>
            <pc:docMk/>
            <pc:sldMk cId="3439687471" sldId="280"/>
            <ac:spMk id="3" creationId="{EDFEEAEA-DB64-6E09-28D3-CF6DD6A0A271}"/>
          </ac:spMkLst>
        </pc:spChg>
        <pc:spChg chg="add del mod">
          <ac:chgData name="Huyền Nguyễn" userId="ee48879bf47bc5e0" providerId="LiveId" clId="{591E417C-398A-4DCF-BC7F-E576E7611844}" dt="2024-11-17T19:32:18.800" v="13085" actId="478"/>
          <ac:spMkLst>
            <pc:docMk/>
            <pc:sldMk cId="3439687471" sldId="280"/>
            <ac:spMk id="8" creationId="{49A83D4A-3939-CD81-1631-08ED9C9A6429}"/>
          </ac:spMkLst>
        </pc:spChg>
        <pc:spChg chg="mod">
          <ac:chgData name="Huyền Nguyễn" userId="ee48879bf47bc5e0" providerId="LiveId" clId="{591E417C-398A-4DCF-BC7F-E576E7611844}" dt="2024-11-28T07:12:35.696" v="22987" actId="207"/>
          <ac:spMkLst>
            <pc:docMk/>
            <pc:sldMk cId="3439687471" sldId="280"/>
            <ac:spMk id="10" creationId="{834D8B3A-A8B4-FE30-7651-9892EB98F14A}"/>
          </ac:spMkLst>
        </pc:spChg>
        <pc:spChg chg="add mod">
          <ac:chgData name="Huyền Nguyễn" userId="ee48879bf47bc5e0" providerId="LiveId" clId="{591E417C-398A-4DCF-BC7F-E576E7611844}" dt="2024-11-28T07:14:37.531" v="23256" actId="14100"/>
          <ac:spMkLst>
            <pc:docMk/>
            <pc:sldMk cId="3439687471" sldId="280"/>
            <ac:spMk id="14" creationId="{F144F322-E7C1-92FD-3938-60A05B7FF452}"/>
          </ac:spMkLst>
        </pc:spChg>
        <pc:spChg chg="add mod">
          <ac:chgData name="Huyền Nguyễn" userId="ee48879bf47bc5e0" providerId="LiveId" clId="{591E417C-398A-4DCF-BC7F-E576E7611844}" dt="2024-11-28T07:14:50.860" v="23288" actId="1076"/>
          <ac:spMkLst>
            <pc:docMk/>
            <pc:sldMk cId="3439687471" sldId="280"/>
            <ac:spMk id="15" creationId="{C4807838-5D93-EA3D-C47A-2735792C5622}"/>
          </ac:spMkLst>
        </pc:spChg>
        <pc:spChg chg="add del mod">
          <ac:chgData name="Huyền Nguyễn" userId="ee48879bf47bc5e0" providerId="LiveId" clId="{591E417C-398A-4DCF-BC7F-E576E7611844}" dt="2024-11-28T07:14:34.410" v="23255" actId="478"/>
          <ac:spMkLst>
            <pc:docMk/>
            <pc:sldMk cId="3439687471" sldId="280"/>
            <ac:spMk id="17" creationId="{535936BF-42B5-08E0-8C4D-21D2A1E16E4B}"/>
          </ac:spMkLst>
        </pc:spChg>
        <pc:spChg chg="add del mod">
          <ac:chgData name="Huyền Nguyễn" userId="ee48879bf47bc5e0" providerId="LiveId" clId="{591E417C-398A-4DCF-BC7F-E576E7611844}" dt="2024-11-28T07:14:18.513" v="23223" actId="478"/>
          <ac:spMkLst>
            <pc:docMk/>
            <pc:sldMk cId="3439687471" sldId="280"/>
            <ac:spMk id="18" creationId="{1F757FDC-7A87-0111-BC6A-A9C292128E41}"/>
          </ac:spMkLst>
        </pc:spChg>
        <pc:spChg chg="add mod">
          <ac:chgData name="Huyền Nguyễn" userId="ee48879bf47bc5e0" providerId="LiveId" clId="{591E417C-398A-4DCF-BC7F-E576E7611844}" dt="2024-11-28T07:14:46.196" v="23286" actId="1076"/>
          <ac:spMkLst>
            <pc:docMk/>
            <pc:sldMk cId="3439687471" sldId="280"/>
            <ac:spMk id="20" creationId="{4BF5FAAD-083B-BA41-F4F7-BC4FB696E3FA}"/>
          </ac:spMkLst>
        </pc:spChg>
        <pc:grpChg chg="add del">
          <ac:chgData name="Huyền Nguyễn" userId="ee48879bf47bc5e0" providerId="LiveId" clId="{591E417C-398A-4DCF-BC7F-E576E7611844}" dt="2024-11-28T07:12:00.735" v="22923" actId="478"/>
          <ac:grpSpMkLst>
            <pc:docMk/>
            <pc:sldMk cId="3439687471" sldId="280"/>
            <ac:grpSpMk id="5" creationId="{5954C4D0-731E-A725-47D6-5BB51C6C7194}"/>
          </ac:grpSpMkLst>
        </pc:grpChg>
        <pc:grpChg chg="add mod">
          <ac:chgData name="Huyền Nguyễn" userId="ee48879bf47bc5e0" providerId="LiveId" clId="{591E417C-398A-4DCF-BC7F-E576E7611844}" dt="2024-11-28T07:12:22.760" v="22953"/>
          <ac:grpSpMkLst>
            <pc:docMk/>
            <pc:sldMk cId="3439687471" sldId="280"/>
            <ac:grpSpMk id="8" creationId="{60626DE2-65AE-B0D7-6A83-3AA5F78AD4D7}"/>
          </ac:grpSpMkLst>
        </pc:grpChg>
        <pc:grpChg chg="add del">
          <ac:chgData name="Huyền Nguyễn" userId="ee48879bf47bc5e0" providerId="LiveId" clId="{591E417C-398A-4DCF-BC7F-E576E7611844}" dt="2024-11-28T07:12:03.987" v="22924" actId="478"/>
          <ac:grpSpMkLst>
            <pc:docMk/>
            <pc:sldMk cId="3439687471" sldId="280"/>
            <ac:grpSpMk id="31" creationId="{56898081-7C8A-CD97-19DD-62B636756E9D}"/>
          </ac:grpSpMkLst>
        </pc:grpChg>
        <pc:grpChg chg="add del">
          <ac:chgData name="Huyền Nguyễn" userId="ee48879bf47bc5e0" providerId="LiveId" clId="{591E417C-398A-4DCF-BC7F-E576E7611844}" dt="2024-11-28T07:12:03.987" v="22924" actId="478"/>
          <ac:grpSpMkLst>
            <pc:docMk/>
            <pc:sldMk cId="3439687471" sldId="280"/>
            <ac:grpSpMk id="34" creationId="{3152C3EF-FFED-82E7-0FFA-5907D931A17E}"/>
          </ac:grpSpMkLst>
        </pc:grpChg>
        <pc:grpChg chg="add del">
          <ac:chgData name="Huyền Nguyễn" userId="ee48879bf47bc5e0" providerId="LiveId" clId="{591E417C-398A-4DCF-BC7F-E576E7611844}" dt="2024-11-28T07:12:03.987" v="22924" actId="478"/>
          <ac:grpSpMkLst>
            <pc:docMk/>
            <pc:sldMk cId="3439687471" sldId="280"/>
            <ac:grpSpMk id="35" creationId="{55921447-2CB7-EEE6-C289-78FFC8AA0AF8}"/>
          </ac:grpSpMkLst>
        </pc:grpChg>
        <pc:grpChg chg="add del">
          <ac:chgData name="Huyền Nguyễn" userId="ee48879bf47bc5e0" providerId="LiveId" clId="{591E417C-398A-4DCF-BC7F-E576E7611844}" dt="2024-11-28T07:12:03.987" v="22924" actId="478"/>
          <ac:grpSpMkLst>
            <pc:docMk/>
            <pc:sldMk cId="3439687471" sldId="280"/>
            <ac:grpSpMk id="36" creationId="{B9483633-9213-B09B-34DB-43BF742981BE}"/>
          </ac:grpSpMkLst>
        </pc:grpChg>
        <pc:picChg chg="mod">
          <ac:chgData name="Huyền Nguyễn" userId="ee48879bf47bc5e0" providerId="LiveId" clId="{591E417C-398A-4DCF-BC7F-E576E7611844}" dt="2024-11-28T07:12:22.760" v="22953"/>
          <ac:picMkLst>
            <pc:docMk/>
            <pc:sldMk cId="3439687471" sldId="280"/>
            <ac:picMk id="11" creationId="{5F928DFB-2D45-7DEB-1CEB-A2E7460440B8}"/>
          </ac:picMkLst>
        </pc:picChg>
      </pc:sldChg>
      <pc:sldChg chg="addSp delSp modSp mod modTransition delAnim modAnim">
        <pc:chgData name="Huyền Nguyễn" userId="ee48879bf47bc5e0" providerId="LiveId" clId="{591E417C-398A-4DCF-BC7F-E576E7611844}" dt="2024-11-28T08:59:32.406" v="34878"/>
        <pc:sldMkLst>
          <pc:docMk/>
          <pc:sldMk cId="1293400898" sldId="281"/>
        </pc:sldMkLst>
        <pc:spChg chg="add mod">
          <ac:chgData name="Huyền Nguyễn" userId="ee48879bf47bc5e0" providerId="LiveId" clId="{591E417C-398A-4DCF-BC7F-E576E7611844}" dt="2024-11-17T19:31:16.225" v="12933" actId="1076"/>
          <ac:spMkLst>
            <pc:docMk/>
            <pc:sldMk cId="1293400898" sldId="281"/>
            <ac:spMk id="4" creationId="{42C2F03B-CA4B-189B-6291-A4C9D836AE51}"/>
          </ac:spMkLst>
        </pc:spChg>
        <pc:spChg chg="add mod">
          <ac:chgData name="Huyền Nguyễn" userId="ee48879bf47bc5e0" providerId="LiveId" clId="{591E417C-398A-4DCF-BC7F-E576E7611844}" dt="2024-11-28T07:50:18.879" v="26316" actId="1076"/>
          <ac:spMkLst>
            <pc:docMk/>
            <pc:sldMk cId="1293400898" sldId="281"/>
            <ac:spMk id="9" creationId="{E1F2038A-8016-4D7B-E7AD-89849D6B92EC}"/>
          </ac:spMkLst>
        </pc:spChg>
        <pc:spChg chg="del">
          <ac:chgData name="Huyền Nguyễn" userId="ee48879bf47bc5e0" providerId="LiveId" clId="{591E417C-398A-4DCF-BC7F-E576E7611844}" dt="2024-11-28T07:48:42.096" v="26069" actId="478"/>
          <ac:spMkLst>
            <pc:docMk/>
            <pc:sldMk cId="1293400898" sldId="281"/>
            <ac:spMk id="11" creationId="{7DE3AFAB-173A-6531-A6C0-422D4B809B5B}"/>
          </ac:spMkLst>
        </pc:spChg>
        <pc:spChg chg="add mod">
          <ac:chgData name="Huyền Nguyễn" userId="ee48879bf47bc5e0" providerId="LiveId" clId="{591E417C-398A-4DCF-BC7F-E576E7611844}" dt="2024-11-17T19:31:11.946" v="12932" actId="1076"/>
          <ac:spMkLst>
            <pc:docMk/>
            <pc:sldMk cId="1293400898" sldId="281"/>
            <ac:spMk id="12" creationId="{057E809A-7786-7260-880D-2CD9BA8B14B6}"/>
          </ac:spMkLst>
        </pc:spChg>
        <pc:spChg chg="mod">
          <ac:chgData name="Huyền Nguyễn" userId="ee48879bf47bc5e0" providerId="LiveId" clId="{591E417C-398A-4DCF-BC7F-E576E7611844}" dt="2024-11-28T07:50:58.931" v="26412" actId="1076"/>
          <ac:spMkLst>
            <pc:docMk/>
            <pc:sldMk cId="1293400898" sldId="281"/>
            <ac:spMk id="14" creationId="{1AF5791A-EF2F-D825-8C12-5B0A3CDB37B0}"/>
          </ac:spMkLst>
        </pc:spChg>
        <pc:spChg chg="add del mod">
          <ac:chgData name="Huyền Nguyễn" userId="ee48879bf47bc5e0" providerId="LiveId" clId="{591E417C-398A-4DCF-BC7F-E576E7611844}" dt="2024-11-28T07:49:52.399" v="26252" actId="478"/>
          <ac:spMkLst>
            <pc:docMk/>
            <pc:sldMk cId="1293400898" sldId="281"/>
            <ac:spMk id="15" creationId="{78FB99A1-7535-334A-014A-C66A54F9A516}"/>
          </ac:spMkLst>
        </pc:spChg>
        <pc:spChg chg="add mod">
          <ac:chgData name="Huyền Nguyễn" userId="ee48879bf47bc5e0" providerId="LiveId" clId="{591E417C-398A-4DCF-BC7F-E576E7611844}" dt="2024-11-28T07:51:04.474" v="26441" actId="1076"/>
          <ac:spMkLst>
            <pc:docMk/>
            <pc:sldMk cId="1293400898" sldId="281"/>
            <ac:spMk id="16" creationId="{1A61E5E6-D484-0A9E-248C-D4AE84350836}"/>
          </ac:spMkLst>
        </pc:spChg>
        <pc:spChg chg="del">
          <ac:chgData name="Huyền Nguyễn" userId="ee48879bf47bc5e0" providerId="LiveId" clId="{591E417C-398A-4DCF-BC7F-E576E7611844}" dt="2024-11-28T07:48:38.990" v="26067" actId="478"/>
          <ac:spMkLst>
            <pc:docMk/>
            <pc:sldMk cId="1293400898" sldId="281"/>
            <ac:spMk id="17" creationId="{BE7E91B9-0469-FCDE-8B04-DAAE0234F69C}"/>
          </ac:spMkLst>
        </pc:spChg>
        <pc:spChg chg="del">
          <ac:chgData name="Huyền Nguyễn" userId="ee48879bf47bc5e0" providerId="LiveId" clId="{591E417C-398A-4DCF-BC7F-E576E7611844}" dt="2024-11-28T07:48:38.990" v="26067" actId="478"/>
          <ac:spMkLst>
            <pc:docMk/>
            <pc:sldMk cId="1293400898" sldId="281"/>
            <ac:spMk id="18" creationId="{22279EE1-94AC-FC12-0F16-4653F101DB09}"/>
          </ac:spMkLst>
        </pc:spChg>
        <pc:grpChg chg="del">
          <ac:chgData name="Huyền Nguyễn" userId="ee48879bf47bc5e0" providerId="LiveId" clId="{591E417C-398A-4DCF-BC7F-E576E7611844}" dt="2024-11-28T07:48:38.990" v="26067" actId="478"/>
          <ac:grpSpMkLst>
            <pc:docMk/>
            <pc:sldMk cId="1293400898" sldId="281"/>
            <ac:grpSpMk id="3" creationId="{0A760655-29BE-E06E-45D9-F3FE0AD67011}"/>
          </ac:grpSpMkLst>
        </pc:grpChg>
        <pc:grpChg chg="del">
          <ac:chgData name="Huyền Nguyễn" userId="ee48879bf47bc5e0" providerId="LiveId" clId="{591E417C-398A-4DCF-BC7F-E576E7611844}" dt="2024-11-28T07:48:38.990" v="26067" actId="478"/>
          <ac:grpSpMkLst>
            <pc:docMk/>
            <pc:sldMk cId="1293400898" sldId="281"/>
            <ac:grpSpMk id="20" creationId="{A9359DB2-C2B5-D070-ED4B-8AA39482ACD7}"/>
          </ac:grpSpMkLst>
        </pc:grpChg>
        <pc:picChg chg="add mod">
          <ac:chgData name="Huyền Nguyễn" userId="ee48879bf47bc5e0" providerId="LiveId" clId="{591E417C-398A-4DCF-BC7F-E576E7611844}" dt="2024-11-28T07:49:12.855" v="26163" actId="12788"/>
          <ac:picMkLst>
            <pc:docMk/>
            <pc:sldMk cId="1293400898" sldId="281"/>
            <ac:picMk id="13" creationId="{FF48FEE0-A148-31D8-43EA-7860542347A1}"/>
          </ac:picMkLst>
        </pc:picChg>
      </pc:sldChg>
      <pc:sldChg chg="addSp delSp modSp mod modTransition delAnim modAnim">
        <pc:chgData name="Huyền Nguyễn" userId="ee48879bf47bc5e0" providerId="LiveId" clId="{591E417C-398A-4DCF-BC7F-E576E7611844}" dt="2024-11-28T09:02:26.576" v="35233"/>
        <pc:sldMkLst>
          <pc:docMk/>
          <pc:sldMk cId="3900002067" sldId="282"/>
        </pc:sldMkLst>
        <pc:spChg chg="mod">
          <ac:chgData name="Huyền Nguyễn" userId="ee48879bf47bc5e0" providerId="LiveId" clId="{591E417C-398A-4DCF-BC7F-E576E7611844}" dt="2024-11-28T08:11:14.868" v="28549" actId="12788"/>
          <ac:spMkLst>
            <pc:docMk/>
            <pc:sldMk cId="3900002067" sldId="282"/>
            <ac:spMk id="2" creationId="{AE6E3CD8-152E-57D1-56A0-04886A7ECFD3}"/>
          </ac:spMkLst>
        </pc:spChg>
        <pc:spChg chg="add mod">
          <ac:chgData name="Huyền Nguyễn" userId="ee48879bf47bc5e0" providerId="LiveId" clId="{591E417C-398A-4DCF-BC7F-E576E7611844}" dt="2024-11-17T19:31:23.746" v="12961"/>
          <ac:spMkLst>
            <pc:docMk/>
            <pc:sldMk cId="3900002067" sldId="282"/>
            <ac:spMk id="3" creationId="{EBDB9B69-4652-5D03-20FA-70555637D1BA}"/>
          </ac:spMkLst>
        </pc:spChg>
        <pc:spChg chg="mod">
          <ac:chgData name="Huyền Nguyễn" userId="ee48879bf47bc5e0" providerId="LiveId" clId="{591E417C-398A-4DCF-BC7F-E576E7611844}" dt="2024-11-28T08:11:17.434" v="28550" actId="34135"/>
          <ac:spMkLst>
            <pc:docMk/>
            <pc:sldMk cId="3900002067" sldId="282"/>
            <ac:spMk id="6" creationId="{7D138944-3CA8-EDA1-32E0-405AA16211E2}"/>
          </ac:spMkLst>
        </pc:spChg>
        <pc:spChg chg="mod">
          <ac:chgData name="Huyền Nguyễn" userId="ee48879bf47bc5e0" providerId="LiveId" clId="{591E417C-398A-4DCF-BC7F-E576E7611844}" dt="2024-11-28T08:11:17.434" v="28550" actId="34135"/>
          <ac:spMkLst>
            <pc:docMk/>
            <pc:sldMk cId="3900002067" sldId="282"/>
            <ac:spMk id="7" creationId="{333A210D-6288-8C74-3871-135822A15973}"/>
          </ac:spMkLst>
        </pc:spChg>
        <pc:spChg chg="add mod">
          <ac:chgData name="Huyền Nguyễn" userId="ee48879bf47bc5e0" providerId="LiveId" clId="{591E417C-398A-4DCF-BC7F-E576E7611844}" dt="2024-11-17T19:31:27.072" v="12962" actId="1076"/>
          <ac:spMkLst>
            <pc:docMk/>
            <pc:sldMk cId="3900002067" sldId="282"/>
            <ac:spMk id="8" creationId="{3F71CFC0-7CEA-665F-3A0C-E4F7C45B4EB4}"/>
          </ac:spMkLst>
        </pc:spChg>
        <pc:spChg chg="add mod">
          <ac:chgData name="Huyền Nguyễn" userId="ee48879bf47bc5e0" providerId="LiveId" clId="{591E417C-398A-4DCF-BC7F-E576E7611844}" dt="2024-11-17T19:31:23.746" v="12961"/>
          <ac:spMkLst>
            <pc:docMk/>
            <pc:sldMk cId="3900002067" sldId="282"/>
            <ac:spMk id="10" creationId="{99F2195A-F77D-08CD-7231-1A7F98CD01B8}"/>
          </ac:spMkLst>
        </pc:spChg>
        <pc:spChg chg="del">
          <ac:chgData name="Huyền Nguyễn" userId="ee48879bf47bc5e0" providerId="LiveId" clId="{591E417C-398A-4DCF-BC7F-E576E7611844}" dt="2024-11-28T08:10:35.152" v="28453" actId="478"/>
          <ac:spMkLst>
            <pc:docMk/>
            <pc:sldMk cId="3900002067" sldId="282"/>
            <ac:spMk id="13" creationId="{F1384454-E332-EE1B-C5C9-8EC4F0D7DE80}"/>
          </ac:spMkLst>
        </pc:spChg>
        <pc:spChg chg="add mod">
          <ac:chgData name="Huyền Nguyễn" userId="ee48879bf47bc5e0" providerId="LiveId" clId="{591E417C-398A-4DCF-BC7F-E576E7611844}" dt="2024-11-28T08:12:23.151" v="28671" actId="1076"/>
          <ac:spMkLst>
            <pc:docMk/>
            <pc:sldMk cId="3900002067" sldId="282"/>
            <ac:spMk id="14" creationId="{35BC0E8C-A862-FAB4-C2E7-87ECEC8BFEAA}"/>
          </ac:spMkLst>
        </pc:spChg>
        <pc:spChg chg="del">
          <ac:chgData name="Huyền Nguyễn" userId="ee48879bf47bc5e0" providerId="LiveId" clId="{591E417C-398A-4DCF-BC7F-E576E7611844}" dt="2024-11-28T08:10:35.152" v="28453" actId="478"/>
          <ac:spMkLst>
            <pc:docMk/>
            <pc:sldMk cId="3900002067" sldId="282"/>
            <ac:spMk id="15" creationId="{50A9728F-28F9-5006-01F5-8C89D79BC6A5}"/>
          </ac:spMkLst>
        </pc:spChg>
        <pc:spChg chg="add mod">
          <ac:chgData name="Huyền Nguyễn" userId="ee48879bf47bc5e0" providerId="LiveId" clId="{591E417C-398A-4DCF-BC7F-E576E7611844}" dt="2024-11-28T08:12:24.705" v="28672" actId="1076"/>
          <ac:spMkLst>
            <pc:docMk/>
            <pc:sldMk cId="3900002067" sldId="282"/>
            <ac:spMk id="17" creationId="{D57000D2-F5A2-F5F6-9E8F-C0F661D319A1}"/>
          </ac:spMkLst>
        </pc:spChg>
        <pc:spChg chg="del">
          <ac:chgData name="Huyền Nguyễn" userId="ee48879bf47bc5e0" providerId="LiveId" clId="{591E417C-398A-4DCF-BC7F-E576E7611844}" dt="2024-11-28T08:10:35.152" v="28453" actId="478"/>
          <ac:spMkLst>
            <pc:docMk/>
            <pc:sldMk cId="3900002067" sldId="282"/>
            <ac:spMk id="25" creationId="{57A923C8-187F-86FF-7059-52A109CCAB24}"/>
          </ac:spMkLst>
        </pc:spChg>
        <pc:grpChg chg="del">
          <ac:chgData name="Huyền Nguyễn" userId="ee48879bf47bc5e0" providerId="LiveId" clId="{591E417C-398A-4DCF-BC7F-E576E7611844}" dt="2024-11-28T08:10:38.092" v="28454" actId="478"/>
          <ac:grpSpMkLst>
            <pc:docMk/>
            <pc:sldMk cId="3900002067" sldId="282"/>
            <ac:grpSpMk id="4" creationId="{CE3A263E-F3B8-DEE7-AB03-F3C77A3B75C0}"/>
          </ac:grpSpMkLst>
        </pc:grpChg>
        <pc:grpChg chg="mod">
          <ac:chgData name="Huyền Nguyễn" userId="ee48879bf47bc5e0" providerId="LiveId" clId="{591E417C-398A-4DCF-BC7F-E576E7611844}" dt="2024-11-28T08:11:17.434" v="28550" actId="34135"/>
          <ac:grpSpMkLst>
            <pc:docMk/>
            <pc:sldMk cId="3900002067" sldId="282"/>
            <ac:grpSpMk id="5" creationId="{EA0945F6-E136-7547-572E-DBB48F46231A}"/>
          </ac:grpSpMkLst>
        </pc:grpChg>
        <pc:grpChg chg="del">
          <ac:chgData name="Huyền Nguyễn" userId="ee48879bf47bc5e0" providerId="LiveId" clId="{591E417C-398A-4DCF-BC7F-E576E7611844}" dt="2024-11-28T08:10:35.152" v="28453" actId="478"/>
          <ac:grpSpMkLst>
            <pc:docMk/>
            <pc:sldMk cId="3900002067" sldId="282"/>
            <ac:grpSpMk id="19" creationId="{EF4B3BE5-00B3-CE4A-ABB0-28055B41D1B0}"/>
          </ac:grpSpMkLst>
        </pc:grpChg>
        <pc:picChg chg="del">
          <ac:chgData name="Huyền Nguyễn" userId="ee48879bf47bc5e0" providerId="LiveId" clId="{591E417C-398A-4DCF-BC7F-E576E7611844}" dt="2024-11-28T08:10:35.152" v="28453" actId="478"/>
          <ac:picMkLst>
            <pc:docMk/>
            <pc:sldMk cId="3900002067" sldId="282"/>
            <ac:picMk id="16" creationId="{4C829973-A91E-2191-3630-A0DEB6DE8373}"/>
          </ac:picMkLst>
        </pc:picChg>
      </pc:sldChg>
      <pc:sldChg chg="addSp delSp modSp mod ord modTransition delAnim modAnim">
        <pc:chgData name="Huyền Nguyễn" userId="ee48879bf47bc5e0" providerId="LiveId" clId="{591E417C-398A-4DCF-BC7F-E576E7611844}" dt="2024-11-28T09:03:39.526" v="35359"/>
        <pc:sldMkLst>
          <pc:docMk/>
          <pc:sldMk cId="2696687966" sldId="289"/>
        </pc:sldMkLst>
        <pc:spChg chg="add mod">
          <ac:chgData name="Huyền Nguyễn" userId="ee48879bf47bc5e0" providerId="LiveId" clId="{591E417C-398A-4DCF-BC7F-E576E7611844}" dt="2024-11-17T19:31:38.186" v="12993"/>
          <ac:spMkLst>
            <pc:docMk/>
            <pc:sldMk cId="2696687966" sldId="289"/>
            <ac:spMk id="2" creationId="{92C01040-08D8-D5AD-941A-0D04D92A45BA}"/>
          </ac:spMkLst>
        </pc:spChg>
        <pc:spChg chg="add mod">
          <ac:chgData name="Huyền Nguyễn" userId="ee48879bf47bc5e0" providerId="LiveId" clId="{591E417C-398A-4DCF-BC7F-E576E7611844}" dt="2024-11-17T19:31:38.186" v="12993"/>
          <ac:spMkLst>
            <pc:docMk/>
            <pc:sldMk cId="2696687966" sldId="289"/>
            <ac:spMk id="3" creationId="{09C817D7-280E-147F-F476-E2FECAB467C4}"/>
          </ac:spMkLst>
        </pc:spChg>
        <pc:spChg chg="add mod">
          <ac:chgData name="Huyền Nguyễn" userId="ee48879bf47bc5e0" providerId="LiveId" clId="{591E417C-398A-4DCF-BC7F-E576E7611844}" dt="2024-11-17T19:31:38.186" v="12993"/>
          <ac:spMkLst>
            <pc:docMk/>
            <pc:sldMk cId="2696687966" sldId="289"/>
            <ac:spMk id="4" creationId="{B6B0A977-6C03-7F50-ABDD-89A50FE18858}"/>
          </ac:spMkLst>
        </pc:spChg>
        <pc:spChg chg="add mod">
          <ac:chgData name="Huyền Nguyễn" userId="ee48879bf47bc5e0" providerId="LiveId" clId="{591E417C-398A-4DCF-BC7F-E576E7611844}" dt="2024-11-28T08:24:56.556" v="30386" actId="12789"/>
          <ac:spMkLst>
            <pc:docMk/>
            <pc:sldMk cId="2696687966" sldId="289"/>
            <ac:spMk id="8" creationId="{67F0E624-C014-33E4-9EFC-A8E1167F288F}"/>
          </ac:spMkLst>
        </pc:spChg>
        <pc:spChg chg="add mod">
          <ac:chgData name="Huyền Nguyễn" userId="ee48879bf47bc5e0" providerId="LiveId" clId="{591E417C-398A-4DCF-BC7F-E576E7611844}" dt="2024-11-28T08:24:56.556" v="30386" actId="12789"/>
          <ac:spMkLst>
            <pc:docMk/>
            <pc:sldMk cId="2696687966" sldId="289"/>
            <ac:spMk id="9" creationId="{5D1B8CAD-A450-5F66-906B-3D7A74CFA36D}"/>
          </ac:spMkLst>
        </pc:spChg>
        <pc:spChg chg="add mod">
          <ac:chgData name="Huyền Nguyễn" userId="ee48879bf47bc5e0" providerId="LiveId" clId="{591E417C-398A-4DCF-BC7F-E576E7611844}" dt="2024-11-28T08:24:54.251" v="30385" actId="554"/>
          <ac:spMkLst>
            <pc:docMk/>
            <pc:sldMk cId="2696687966" sldId="289"/>
            <ac:spMk id="11" creationId="{C03CED21-529F-BA56-77B1-3E09CFDC1732}"/>
          </ac:spMkLst>
        </pc:spChg>
        <pc:spChg chg="add mod">
          <ac:chgData name="Huyền Nguyễn" userId="ee48879bf47bc5e0" providerId="LiveId" clId="{591E417C-398A-4DCF-BC7F-E576E7611844}" dt="2024-11-28T08:24:54.251" v="30385" actId="554"/>
          <ac:spMkLst>
            <pc:docMk/>
            <pc:sldMk cId="2696687966" sldId="289"/>
            <ac:spMk id="13" creationId="{D34EC0E4-D7C3-668E-06EB-C7F3C876F053}"/>
          </ac:spMkLst>
        </pc:spChg>
        <pc:spChg chg="del">
          <ac:chgData name="Huyền Nguyễn" userId="ee48879bf47bc5e0" providerId="LiveId" clId="{591E417C-398A-4DCF-BC7F-E576E7611844}" dt="2024-11-28T08:21:19.139" v="29735" actId="478"/>
          <ac:spMkLst>
            <pc:docMk/>
            <pc:sldMk cId="2696687966" sldId="289"/>
            <ac:spMk id="26" creationId="{66301466-2E9C-CC38-281D-05745E767496}"/>
          </ac:spMkLst>
        </pc:spChg>
        <pc:picChg chg="del">
          <ac:chgData name="Huyền Nguyễn" userId="ee48879bf47bc5e0" providerId="LiveId" clId="{591E417C-398A-4DCF-BC7F-E576E7611844}" dt="2024-11-28T08:21:19.139" v="29735" actId="478"/>
          <ac:picMkLst>
            <pc:docMk/>
            <pc:sldMk cId="2696687966" sldId="289"/>
            <ac:picMk id="17" creationId="{DA4777EC-9AB5-E33B-99EB-7C803697485D}"/>
          </ac:picMkLst>
        </pc:picChg>
      </pc:sldChg>
      <pc:sldChg chg="addSp delSp modSp mod ord modTransition delAnim modAnim">
        <pc:chgData name="Huyền Nguyễn" userId="ee48879bf47bc5e0" providerId="LiveId" clId="{591E417C-398A-4DCF-BC7F-E576E7611844}" dt="2024-11-28T09:01:33.128" v="35144"/>
        <pc:sldMkLst>
          <pc:docMk/>
          <pc:sldMk cId="1802494605" sldId="290"/>
        </pc:sldMkLst>
        <pc:spChg chg="add mod">
          <ac:chgData name="Huyền Nguyễn" userId="ee48879bf47bc5e0" providerId="LiveId" clId="{591E417C-398A-4DCF-BC7F-E576E7611844}" dt="2024-11-17T19:31:30.427" v="12963"/>
          <ac:spMkLst>
            <pc:docMk/>
            <pc:sldMk cId="1802494605" sldId="290"/>
            <ac:spMk id="2" creationId="{3BDD17E4-FAFC-759A-E7B0-01E843AC409E}"/>
          </ac:spMkLst>
        </pc:spChg>
        <pc:spChg chg="add mod ord">
          <ac:chgData name="Huyền Nguyễn" userId="ee48879bf47bc5e0" providerId="LiveId" clId="{591E417C-398A-4DCF-BC7F-E576E7611844}" dt="2024-11-28T08:05:58.863" v="28075" actId="1076"/>
          <ac:spMkLst>
            <pc:docMk/>
            <pc:sldMk cId="1802494605" sldId="290"/>
            <ac:spMk id="4" creationId="{285985F0-BC6B-F853-64FC-CD0E52F92D62}"/>
          </ac:spMkLst>
        </pc:spChg>
        <pc:spChg chg="mod">
          <ac:chgData name="Huyền Nguyễn" userId="ee48879bf47bc5e0" providerId="LiveId" clId="{591E417C-398A-4DCF-BC7F-E576E7611844}" dt="2024-11-28T08:02:30.419" v="27655" actId="20577"/>
          <ac:spMkLst>
            <pc:docMk/>
            <pc:sldMk cId="1802494605" sldId="290"/>
            <ac:spMk id="8" creationId="{DE262563-815C-3518-F901-250C25B2CA0E}"/>
          </ac:spMkLst>
        </pc:spChg>
        <pc:spChg chg="add del mod">
          <ac:chgData name="Huyền Nguyễn" userId="ee48879bf47bc5e0" providerId="LiveId" clId="{591E417C-398A-4DCF-BC7F-E576E7611844}" dt="2024-11-17T19:31:35.742" v="12992" actId="478"/>
          <ac:spMkLst>
            <pc:docMk/>
            <pc:sldMk cId="1802494605" sldId="290"/>
            <ac:spMk id="9" creationId="{3B6CE20A-FDCF-630F-3FDD-E33D3820EDCF}"/>
          </ac:spMkLst>
        </pc:spChg>
        <pc:spChg chg="mod">
          <ac:chgData name="Huyền Nguyễn" userId="ee48879bf47bc5e0" providerId="LiveId" clId="{591E417C-398A-4DCF-BC7F-E576E7611844}" dt="2024-11-28T08:03:03.169" v="27742" actId="207"/>
          <ac:spMkLst>
            <pc:docMk/>
            <pc:sldMk cId="1802494605" sldId="290"/>
            <ac:spMk id="12" creationId="{2C9A0459-8744-706E-5808-66C5309E78CC}"/>
          </ac:spMkLst>
        </pc:spChg>
        <pc:spChg chg="del">
          <ac:chgData name="Huyền Nguyễn" userId="ee48879bf47bc5e0" providerId="LiveId" clId="{591E417C-398A-4DCF-BC7F-E576E7611844}" dt="2024-11-28T08:02:38.196" v="27683" actId="478"/>
          <ac:spMkLst>
            <pc:docMk/>
            <pc:sldMk cId="1802494605" sldId="290"/>
            <ac:spMk id="14" creationId="{28F107C6-F4F9-A641-C5D0-150432DBE05C}"/>
          </ac:spMkLst>
        </pc:spChg>
        <pc:spChg chg="add del mod">
          <ac:chgData name="Huyền Nguyễn" userId="ee48879bf47bc5e0" providerId="LiveId" clId="{591E417C-398A-4DCF-BC7F-E576E7611844}" dt="2024-11-28T08:04:55.443" v="27898" actId="478"/>
          <ac:spMkLst>
            <pc:docMk/>
            <pc:sldMk cId="1802494605" sldId="290"/>
            <ac:spMk id="19" creationId="{151E487F-6941-6870-3F5A-844D68227E9F}"/>
          </ac:spMkLst>
        </pc:spChg>
        <pc:spChg chg="add mod">
          <ac:chgData name="Huyền Nguyễn" userId="ee48879bf47bc5e0" providerId="LiveId" clId="{591E417C-398A-4DCF-BC7F-E576E7611844}" dt="2024-11-28T08:05:49.901" v="28046" actId="1076"/>
          <ac:spMkLst>
            <pc:docMk/>
            <pc:sldMk cId="1802494605" sldId="290"/>
            <ac:spMk id="22" creationId="{DD94522E-92F2-E2F2-D7F5-02915E7AFD47}"/>
          </ac:spMkLst>
        </pc:spChg>
        <pc:spChg chg="add mod">
          <ac:chgData name="Huyền Nguyễn" userId="ee48879bf47bc5e0" providerId="LiveId" clId="{591E417C-398A-4DCF-BC7F-E576E7611844}" dt="2024-11-28T08:05:49.901" v="28046" actId="1076"/>
          <ac:spMkLst>
            <pc:docMk/>
            <pc:sldMk cId="1802494605" sldId="290"/>
            <ac:spMk id="23" creationId="{184D49C0-36A4-DD6D-E565-FD08BC35CE6F}"/>
          </ac:spMkLst>
        </pc:spChg>
        <pc:spChg chg="add mod">
          <ac:chgData name="Huyền Nguyễn" userId="ee48879bf47bc5e0" providerId="LiveId" clId="{591E417C-398A-4DCF-BC7F-E576E7611844}" dt="2024-11-28T08:05:49.901" v="28046" actId="1076"/>
          <ac:spMkLst>
            <pc:docMk/>
            <pc:sldMk cId="1802494605" sldId="290"/>
            <ac:spMk id="24" creationId="{CFB1A326-D2A7-098D-C8DB-C0A742BF0288}"/>
          </ac:spMkLst>
        </pc:spChg>
        <pc:grpChg chg="add mod">
          <ac:chgData name="Huyền Nguyễn" userId="ee48879bf47bc5e0" providerId="LiveId" clId="{591E417C-398A-4DCF-BC7F-E576E7611844}" dt="2024-11-28T08:02:48.244" v="27685" actId="1076"/>
          <ac:grpSpMkLst>
            <pc:docMk/>
            <pc:sldMk cId="1802494605" sldId="290"/>
            <ac:grpSpMk id="11" creationId="{14211175-BF56-2FAB-2230-88B4259DF865}"/>
          </ac:grpSpMkLst>
        </pc:grpChg>
        <pc:grpChg chg="del">
          <ac:chgData name="Huyền Nguyễn" userId="ee48879bf47bc5e0" providerId="LiveId" clId="{591E417C-398A-4DCF-BC7F-E576E7611844}" dt="2024-11-28T08:02:38.196" v="27683" actId="478"/>
          <ac:grpSpMkLst>
            <pc:docMk/>
            <pc:sldMk cId="1802494605" sldId="290"/>
            <ac:grpSpMk id="18" creationId="{6CE60394-406D-F51B-B733-1FAFB5FA5179}"/>
          </ac:grpSpMkLst>
        </pc:grpChg>
        <pc:picChg chg="add del mod">
          <ac:chgData name="Huyền Nguyễn" userId="ee48879bf47bc5e0" providerId="LiveId" clId="{591E417C-398A-4DCF-BC7F-E576E7611844}" dt="2024-11-28T08:03:49.995" v="27806" actId="478"/>
          <ac:picMkLst>
            <pc:docMk/>
            <pc:sldMk cId="1802494605" sldId="290"/>
            <ac:picMk id="9" creationId="{060A132D-833F-3B16-221B-3256E23579AA}"/>
          </ac:picMkLst>
        </pc:picChg>
        <pc:picChg chg="mod">
          <ac:chgData name="Huyền Nguyễn" userId="ee48879bf47bc5e0" providerId="LiveId" clId="{591E417C-398A-4DCF-BC7F-E576E7611844}" dt="2024-11-28T08:02:45.901" v="27684"/>
          <ac:picMkLst>
            <pc:docMk/>
            <pc:sldMk cId="1802494605" sldId="290"/>
            <ac:picMk id="13" creationId="{FEF70C7A-F12F-BDB1-A27D-5E8D5E7AA52D}"/>
          </ac:picMkLst>
        </pc:picChg>
        <pc:picChg chg="add mod">
          <ac:chgData name="Huyền Nguyễn" userId="ee48879bf47bc5e0" providerId="LiveId" clId="{591E417C-398A-4DCF-BC7F-E576E7611844}" dt="2024-11-28T08:03:24.465" v="27778" actId="1076"/>
          <ac:picMkLst>
            <pc:docMk/>
            <pc:sldMk cId="1802494605" sldId="290"/>
            <ac:picMk id="15" creationId="{74D0CA1B-243A-20E9-A43C-F9331AAD87DB}"/>
          </ac:picMkLst>
        </pc:picChg>
        <pc:picChg chg="del">
          <ac:chgData name="Huyền Nguyễn" userId="ee48879bf47bc5e0" providerId="LiveId" clId="{591E417C-398A-4DCF-BC7F-E576E7611844}" dt="2024-11-28T08:02:38.196" v="27683" actId="478"/>
          <ac:picMkLst>
            <pc:docMk/>
            <pc:sldMk cId="1802494605" sldId="290"/>
            <ac:picMk id="17" creationId="{0F50A335-95E2-EDD2-AAD8-1ABCEE22272E}"/>
          </ac:picMkLst>
        </pc:picChg>
      </pc:sldChg>
      <pc:sldChg chg="addSp delSp modSp mod modTransition delAnim modAnim">
        <pc:chgData name="Huyền Nguyễn" userId="ee48879bf47bc5e0" providerId="LiveId" clId="{591E417C-398A-4DCF-BC7F-E576E7611844}" dt="2024-11-28T09:04:12.185" v="35454"/>
        <pc:sldMkLst>
          <pc:docMk/>
          <pc:sldMk cId="4106990311" sldId="291"/>
        </pc:sldMkLst>
        <pc:spChg chg="add del mod topLvl">
          <ac:chgData name="Huyền Nguyễn" userId="ee48879bf47bc5e0" providerId="LiveId" clId="{591E417C-398A-4DCF-BC7F-E576E7611844}" dt="2024-11-28T08:30:36.681" v="31139" actId="478"/>
          <ac:spMkLst>
            <pc:docMk/>
            <pc:sldMk cId="4106990311" sldId="291"/>
            <ac:spMk id="2" creationId="{F98205A0-6BBE-BAB7-52FA-FF1461B1C288}"/>
          </ac:spMkLst>
        </pc:spChg>
        <pc:spChg chg="del mod topLvl">
          <ac:chgData name="Huyền Nguyễn" userId="ee48879bf47bc5e0" providerId="LiveId" clId="{591E417C-398A-4DCF-BC7F-E576E7611844}" dt="2024-11-28T08:30:36.681" v="31139" actId="478"/>
          <ac:spMkLst>
            <pc:docMk/>
            <pc:sldMk cId="4106990311" sldId="291"/>
            <ac:spMk id="4" creationId="{900B56EE-0F7B-DEBA-AAE0-80AA1EA36BEB}"/>
          </ac:spMkLst>
        </pc:spChg>
        <pc:spChg chg="mod">
          <ac:chgData name="Huyền Nguyễn" userId="ee48879bf47bc5e0" providerId="LiveId" clId="{591E417C-398A-4DCF-BC7F-E576E7611844}" dt="2024-11-28T08:30:24.793" v="31110" actId="20577"/>
          <ac:spMkLst>
            <pc:docMk/>
            <pc:sldMk cId="4106990311" sldId="291"/>
            <ac:spMk id="8" creationId="{7624256B-E587-1A44-93EA-40DF8A00EF28}"/>
          </ac:spMkLst>
        </pc:spChg>
        <pc:spChg chg="add mod">
          <ac:chgData name="Huyền Nguyễn" userId="ee48879bf47bc5e0" providerId="LiveId" clId="{591E417C-398A-4DCF-BC7F-E576E7611844}" dt="2024-11-28T08:32:30.340" v="31420" actId="1076"/>
          <ac:spMkLst>
            <pc:docMk/>
            <pc:sldMk cId="4106990311" sldId="291"/>
            <ac:spMk id="13" creationId="{03027A95-4B71-C565-F964-809E1E5B833F}"/>
          </ac:spMkLst>
        </pc:spChg>
        <pc:spChg chg="mod topLvl">
          <ac:chgData name="Huyền Nguyễn" userId="ee48879bf47bc5e0" providerId="LiveId" clId="{591E417C-398A-4DCF-BC7F-E576E7611844}" dt="2024-11-28T08:30:52.867" v="31173" actId="1076"/>
          <ac:spMkLst>
            <pc:docMk/>
            <pc:sldMk cId="4106990311" sldId="291"/>
            <ac:spMk id="14" creationId="{17780E20-B6BB-6A5B-57C1-3EE922C38D4E}"/>
          </ac:spMkLst>
        </pc:spChg>
        <pc:spChg chg="add mod">
          <ac:chgData name="Huyền Nguyễn" userId="ee48879bf47bc5e0" providerId="LiveId" clId="{591E417C-398A-4DCF-BC7F-E576E7611844}" dt="2024-11-28T08:32:30.340" v="31420" actId="1076"/>
          <ac:spMkLst>
            <pc:docMk/>
            <pc:sldMk cId="4106990311" sldId="291"/>
            <ac:spMk id="15" creationId="{C039ABD7-BD05-C74B-1C1D-BF2E3D4D6BFF}"/>
          </ac:spMkLst>
        </pc:spChg>
        <pc:grpChg chg="add del mod">
          <ac:chgData name="Huyền Nguyễn" userId="ee48879bf47bc5e0" providerId="LiveId" clId="{591E417C-398A-4DCF-BC7F-E576E7611844}" dt="2024-11-18T03:13:28.582" v="13526" actId="165"/>
          <ac:grpSpMkLst>
            <pc:docMk/>
            <pc:sldMk cId="4106990311" sldId="291"/>
            <ac:grpSpMk id="11" creationId="{B69BEB84-A2CF-133E-BFFA-50D82D23324E}"/>
          </ac:grpSpMkLst>
        </pc:grpChg>
        <pc:picChg chg="del mod">
          <ac:chgData name="Huyền Nguyễn" userId="ee48879bf47bc5e0" providerId="LiveId" clId="{591E417C-398A-4DCF-BC7F-E576E7611844}" dt="2024-11-28T08:30:54.131" v="31201" actId="478"/>
          <ac:picMkLst>
            <pc:docMk/>
            <pc:sldMk cId="4106990311" sldId="291"/>
            <ac:picMk id="9" creationId="{B38B1F4D-6C77-6065-1483-F39447C693BF}"/>
          </ac:picMkLst>
        </pc:picChg>
        <pc:picChg chg="add mod ord">
          <ac:chgData name="Huyền Nguyễn" userId="ee48879bf47bc5e0" providerId="LiveId" clId="{591E417C-398A-4DCF-BC7F-E576E7611844}" dt="2024-11-28T08:32:40.148" v="31450" actId="1076"/>
          <ac:picMkLst>
            <pc:docMk/>
            <pc:sldMk cId="4106990311" sldId="291"/>
            <ac:picMk id="11" creationId="{3CC7B4A5-A4C5-033B-1F94-47D1F3010E78}"/>
          </ac:picMkLst>
        </pc:picChg>
      </pc:sldChg>
      <pc:sldChg chg="addSp delSp modSp del mod modTransition modAnim">
        <pc:chgData name="Huyền Nguyễn" userId="ee48879bf47bc5e0" providerId="LiveId" clId="{591E417C-398A-4DCF-BC7F-E576E7611844}" dt="2024-11-28T08:32:54.057" v="31478" actId="47"/>
        <pc:sldMkLst>
          <pc:docMk/>
          <pc:sldMk cId="3130445152" sldId="292"/>
        </pc:sldMkLst>
        <pc:spChg chg="mod topLvl">
          <ac:chgData name="Huyền Nguyễn" userId="ee48879bf47bc5e0" providerId="LiveId" clId="{591E417C-398A-4DCF-BC7F-E576E7611844}" dt="2024-11-18T03:18:06.411" v="13646" actId="165"/>
          <ac:spMkLst>
            <pc:docMk/>
            <pc:sldMk cId="3130445152" sldId="292"/>
            <ac:spMk id="4" creationId="{F1F7031D-DCC9-C6C9-2A74-054CE70AA102}"/>
          </ac:spMkLst>
        </pc:spChg>
        <pc:spChg chg="add mod">
          <ac:chgData name="Huyền Nguyễn" userId="ee48879bf47bc5e0" providerId="LiveId" clId="{591E417C-398A-4DCF-BC7F-E576E7611844}" dt="2024-11-17T19:31:46.972" v="13022"/>
          <ac:spMkLst>
            <pc:docMk/>
            <pc:sldMk cId="3130445152" sldId="292"/>
            <ac:spMk id="8" creationId="{E15064E2-919A-0204-0BE8-6FE90727CE03}"/>
          </ac:spMkLst>
        </pc:spChg>
        <pc:spChg chg="mod topLvl">
          <ac:chgData name="Huyền Nguyễn" userId="ee48879bf47bc5e0" providerId="LiveId" clId="{591E417C-398A-4DCF-BC7F-E576E7611844}" dt="2024-11-18T03:18:06.411" v="13646" actId="165"/>
          <ac:spMkLst>
            <pc:docMk/>
            <pc:sldMk cId="3130445152" sldId="292"/>
            <ac:spMk id="9" creationId="{7D842A5A-BCC1-D0FB-003B-D7C3144EA898}"/>
          </ac:spMkLst>
        </pc:spChg>
        <pc:spChg chg="add mod">
          <ac:chgData name="Huyền Nguyễn" userId="ee48879bf47bc5e0" providerId="LiveId" clId="{591E417C-398A-4DCF-BC7F-E576E7611844}" dt="2024-11-17T19:31:50.551" v="13023" actId="1076"/>
          <ac:spMkLst>
            <pc:docMk/>
            <pc:sldMk cId="3130445152" sldId="292"/>
            <ac:spMk id="10" creationId="{ADA7666B-56F5-2496-0C5F-E75792387A03}"/>
          </ac:spMkLst>
        </pc:spChg>
        <pc:spChg chg="mod topLvl">
          <ac:chgData name="Huyền Nguyễn" userId="ee48879bf47bc5e0" providerId="LiveId" clId="{591E417C-398A-4DCF-BC7F-E576E7611844}" dt="2024-11-18T03:18:06.411" v="13646" actId="165"/>
          <ac:spMkLst>
            <pc:docMk/>
            <pc:sldMk cId="3130445152" sldId="292"/>
            <ac:spMk id="11" creationId="{9903D534-0FAD-C98C-3260-E5FD8CE728B5}"/>
          </ac:spMkLst>
        </pc:spChg>
        <pc:spChg chg="add mod">
          <ac:chgData name="Huyền Nguyễn" userId="ee48879bf47bc5e0" providerId="LiveId" clId="{591E417C-398A-4DCF-BC7F-E576E7611844}" dt="2024-11-17T19:31:46.972" v="13022"/>
          <ac:spMkLst>
            <pc:docMk/>
            <pc:sldMk cId="3130445152" sldId="292"/>
            <ac:spMk id="12" creationId="{01D8A377-B00C-0E15-7D61-8EF236BD5EFD}"/>
          </ac:spMkLst>
        </pc:spChg>
        <pc:spChg chg="add mod topLvl">
          <ac:chgData name="Huyền Nguyễn" userId="ee48879bf47bc5e0" providerId="LiveId" clId="{591E417C-398A-4DCF-BC7F-E576E7611844}" dt="2024-11-18T03:18:06.411" v="13646" actId="165"/>
          <ac:spMkLst>
            <pc:docMk/>
            <pc:sldMk cId="3130445152" sldId="292"/>
            <ac:spMk id="13" creationId="{158AF69B-7B65-D3B4-646A-FD6E1A416B69}"/>
          </ac:spMkLst>
        </pc:spChg>
        <pc:spChg chg="add mod topLvl">
          <ac:chgData name="Huyền Nguyễn" userId="ee48879bf47bc5e0" providerId="LiveId" clId="{591E417C-398A-4DCF-BC7F-E576E7611844}" dt="2024-11-18T03:18:06.411" v="13646" actId="165"/>
          <ac:spMkLst>
            <pc:docMk/>
            <pc:sldMk cId="3130445152" sldId="292"/>
            <ac:spMk id="17" creationId="{E09374E0-8C28-A695-C2EA-CC5CBF481A70}"/>
          </ac:spMkLst>
        </pc:spChg>
        <pc:spChg chg="mod topLvl">
          <ac:chgData name="Huyền Nguyễn" userId="ee48879bf47bc5e0" providerId="LiveId" clId="{591E417C-398A-4DCF-BC7F-E576E7611844}" dt="2024-11-18T03:18:06.411" v="13646" actId="165"/>
          <ac:spMkLst>
            <pc:docMk/>
            <pc:sldMk cId="3130445152" sldId="292"/>
            <ac:spMk id="26" creationId="{745D6E5D-602D-8091-14CB-191E22F6A9AA}"/>
          </ac:spMkLst>
        </pc:spChg>
        <pc:grpChg chg="del">
          <ac:chgData name="Huyền Nguyễn" userId="ee48879bf47bc5e0" providerId="LiveId" clId="{591E417C-398A-4DCF-BC7F-E576E7611844}" dt="2024-11-18T03:11:10.899" v="13145" actId="165"/>
          <ac:grpSpMkLst>
            <pc:docMk/>
            <pc:sldMk cId="3130445152" sldId="292"/>
            <ac:grpSpMk id="14" creationId="{52B4C912-34AC-A310-70EE-705F6BDD7248}"/>
          </ac:grpSpMkLst>
        </pc:grpChg>
        <pc:grpChg chg="del mod">
          <ac:chgData name="Huyền Nguyễn" userId="ee48879bf47bc5e0" providerId="LiveId" clId="{591E417C-398A-4DCF-BC7F-E576E7611844}" dt="2024-11-18T03:11:23.241" v="13176" actId="165"/>
          <ac:grpSpMkLst>
            <pc:docMk/>
            <pc:sldMk cId="3130445152" sldId="292"/>
            <ac:grpSpMk id="15" creationId="{B7E301EC-47DD-412A-A1A1-44A155E9035C}"/>
          </ac:grpSpMkLst>
        </pc:grpChg>
        <pc:grpChg chg="add del mod">
          <ac:chgData name="Huyền Nguyễn" userId="ee48879bf47bc5e0" providerId="LiveId" clId="{591E417C-398A-4DCF-BC7F-E576E7611844}" dt="2024-11-18T03:18:06.411" v="13646" actId="165"/>
          <ac:grpSpMkLst>
            <pc:docMk/>
            <pc:sldMk cId="3130445152" sldId="292"/>
            <ac:grpSpMk id="18" creationId="{45DB4F87-F62E-807A-403A-540E85EAA3BA}"/>
          </ac:grpSpMkLst>
        </pc:grpChg>
        <pc:picChg chg="mod topLvl">
          <ac:chgData name="Huyền Nguyễn" userId="ee48879bf47bc5e0" providerId="LiveId" clId="{591E417C-398A-4DCF-BC7F-E576E7611844}" dt="2024-11-18T03:18:06.411" v="13646" actId="165"/>
          <ac:picMkLst>
            <pc:docMk/>
            <pc:sldMk cId="3130445152" sldId="292"/>
            <ac:picMk id="2" creationId="{88CE141A-78D2-DE06-ED3C-54F09A6E161A}"/>
          </ac:picMkLst>
        </pc:picChg>
        <pc:picChg chg="mod topLvl">
          <ac:chgData name="Huyền Nguyễn" userId="ee48879bf47bc5e0" providerId="LiveId" clId="{591E417C-398A-4DCF-BC7F-E576E7611844}" dt="2024-11-18T03:18:06.411" v="13646" actId="165"/>
          <ac:picMkLst>
            <pc:docMk/>
            <pc:sldMk cId="3130445152" sldId="292"/>
            <ac:picMk id="3" creationId="{B15EE1C2-3BC5-5EC4-CBD7-D4D8F88CEE83}"/>
          </ac:picMkLst>
        </pc:picChg>
        <pc:picChg chg="add mod topLvl">
          <ac:chgData name="Huyền Nguyễn" userId="ee48879bf47bc5e0" providerId="LiveId" clId="{591E417C-398A-4DCF-BC7F-E576E7611844}" dt="2024-11-18T03:18:06.411" v="13646" actId="165"/>
          <ac:picMkLst>
            <pc:docMk/>
            <pc:sldMk cId="3130445152" sldId="292"/>
            <ac:picMk id="16" creationId="{C1A31D9B-D843-047D-9365-45876834F2EC}"/>
          </ac:picMkLst>
        </pc:picChg>
      </pc:sldChg>
      <pc:sldChg chg="addSp delSp del mod">
        <pc:chgData name="Huyền Nguyễn" userId="ee48879bf47bc5e0" providerId="LiveId" clId="{591E417C-398A-4DCF-BC7F-E576E7611844}" dt="2024-11-18T03:13:34.051" v="13555" actId="47"/>
        <pc:sldMkLst>
          <pc:docMk/>
          <pc:sldMk cId="542458893" sldId="293"/>
        </pc:sldMkLst>
        <pc:spChg chg="add del">
          <ac:chgData name="Huyền Nguyễn" userId="ee48879bf47bc5e0" providerId="LiveId" clId="{591E417C-398A-4DCF-BC7F-E576E7611844}" dt="2024-11-17T16:59:43.658" v="161" actId="478"/>
          <ac:spMkLst>
            <pc:docMk/>
            <pc:sldMk cId="542458893" sldId="293"/>
            <ac:spMk id="14" creationId="{C98BF598-C4F7-0E67-2BA0-2CE366743AF8}"/>
          </ac:spMkLst>
        </pc:spChg>
      </pc:sldChg>
      <pc:sldChg chg="addSp modSp del">
        <pc:chgData name="Huyền Nguyễn" userId="ee48879bf47bc5e0" providerId="LiveId" clId="{591E417C-398A-4DCF-BC7F-E576E7611844}" dt="2024-11-18T03:12:40.373" v="13400" actId="47"/>
        <pc:sldMkLst>
          <pc:docMk/>
          <pc:sldMk cId="2395317539" sldId="294"/>
        </pc:sldMkLst>
        <pc:spChg chg="add mod">
          <ac:chgData name="Huyền Nguyễn" userId="ee48879bf47bc5e0" providerId="LiveId" clId="{591E417C-398A-4DCF-BC7F-E576E7611844}" dt="2024-11-17T19:31:43.003" v="12994"/>
          <ac:spMkLst>
            <pc:docMk/>
            <pc:sldMk cId="2395317539" sldId="294"/>
            <ac:spMk id="2" creationId="{8D8B64FA-1284-9BF9-8DDF-E684C2B9568F}"/>
          </ac:spMkLst>
        </pc:spChg>
        <pc:spChg chg="add mod">
          <ac:chgData name="Huyền Nguyễn" userId="ee48879bf47bc5e0" providerId="LiveId" clId="{591E417C-398A-4DCF-BC7F-E576E7611844}" dt="2024-11-17T19:31:43.003" v="12994"/>
          <ac:spMkLst>
            <pc:docMk/>
            <pc:sldMk cId="2395317539" sldId="294"/>
            <ac:spMk id="3" creationId="{94046EAB-9EF2-3DDF-360F-40725C09B7CA}"/>
          </ac:spMkLst>
        </pc:spChg>
        <pc:spChg chg="add mod">
          <ac:chgData name="Huyền Nguyễn" userId="ee48879bf47bc5e0" providerId="LiveId" clId="{591E417C-398A-4DCF-BC7F-E576E7611844}" dt="2024-11-17T19:31:43.003" v="12994"/>
          <ac:spMkLst>
            <pc:docMk/>
            <pc:sldMk cId="2395317539" sldId="294"/>
            <ac:spMk id="4" creationId="{3A139860-848B-ACEC-32F0-D88732B66345}"/>
          </ac:spMkLst>
        </pc:spChg>
      </pc:sldChg>
      <pc:sldChg chg="addSp delSp modSp add del mod modTransition delAnim modAnim">
        <pc:chgData name="Huyền Nguyễn" userId="ee48879bf47bc5e0" providerId="LiveId" clId="{591E417C-398A-4DCF-BC7F-E576E7611844}" dt="2024-11-28T08:32:54.912" v="31480" actId="47"/>
        <pc:sldMkLst>
          <pc:docMk/>
          <pc:sldMk cId="1533704860" sldId="295"/>
        </pc:sldMkLst>
        <pc:spChg chg="mod">
          <ac:chgData name="Huyền Nguyễn" userId="ee48879bf47bc5e0" providerId="LiveId" clId="{591E417C-398A-4DCF-BC7F-E576E7611844}" dt="2024-11-17T17:28:50.045" v="3518" actId="1036"/>
          <ac:spMkLst>
            <pc:docMk/>
            <pc:sldMk cId="1533704860" sldId="295"/>
            <ac:spMk id="3" creationId="{FEC7A4F7-836C-B30D-4D11-5E31CFD59CA5}"/>
          </ac:spMkLst>
        </pc:spChg>
        <pc:spChg chg="mod">
          <ac:chgData name="Huyền Nguyễn" userId="ee48879bf47bc5e0" providerId="LiveId" clId="{591E417C-398A-4DCF-BC7F-E576E7611844}" dt="2024-11-17T17:30:55.125" v="3769" actId="1036"/>
          <ac:spMkLst>
            <pc:docMk/>
            <pc:sldMk cId="1533704860" sldId="295"/>
            <ac:spMk id="8" creationId="{FA1F7BC9-77BA-036D-AECE-6708C0091DA8}"/>
          </ac:spMkLst>
        </pc:spChg>
        <pc:spChg chg="add mod">
          <ac:chgData name="Huyền Nguyễn" userId="ee48879bf47bc5e0" providerId="LiveId" clId="{591E417C-398A-4DCF-BC7F-E576E7611844}" dt="2024-11-17T17:31:32.935" v="3855" actId="1076"/>
          <ac:spMkLst>
            <pc:docMk/>
            <pc:sldMk cId="1533704860" sldId="295"/>
            <ac:spMk id="9" creationId="{9FF71102-41E3-321C-C326-407EB1E227CA}"/>
          </ac:spMkLst>
        </pc:spChg>
        <pc:spChg chg="del">
          <ac:chgData name="Huyền Nguyễn" userId="ee48879bf47bc5e0" providerId="LiveId" clId="{591E417C-398A-4DCF-BC7F-E576E7611844}" dt="2024-11-17T17:24:56.476" v="2998" actId="478"/>
          <ac:spMkLst>
            <pc:docMk/>
            <pc:sldMk cId="1533704860" sldId="295"/>
            <ac:spMk id="10" creationId="{F9B768A5-4E03-0C8D-5B63-33BA47F982BE}"/>
          </ac:spMkLst>
        </pc:spChg>
        <pc:spChg chg="add mod">
          <ac:chgData name="Huyền Nguyễn" userId="ee48879bf47bc5e0" providerId="LiveId" clId="{591E417C-398A-4DCF-BC7F-E576E7611844}" dt="2024-11-17T17:31:22.993" v="3826" actId="1076"/>
          <ac:spMkLst>
            <pc:docMk/>
            <pc:sldMk cId="1533704860" sldId="295"/>
            <ac:spMk id="11" creationId="{90956CCC-E2FF-A50C-065F-BB7256382877}"/>
          </ac:spMkLst>
        </pc:spChg>
        <pc:spChg chg="mod">
          <ac:chgData name="Huyền Nguyễn" userId="ee48879bf47bc5e0" providerId="LiveId" clId="{591E417C-398A-4DCF-BC7F-E576E7611844}" dt="2024-11-17T17:30:55.125" v="3769" actId="1036"/>
          <ac:spMkLst>
            <pc:docMk/>
            <pc:sldMk cId="1533704860" sldId="295"/>
            <ac:spMk id="14" creationId="{81499C2C-8433-D051-60D1-A08403BEEEF7}"/>
          </ac:spMkLst>
        </pc:spChg>
        <pc:spChg chg="del">
          <ac:chgData name="Huyền Nguyễn" userId="ee48879bf47bc5e0" providerId="LiveId" clId="{591E417C-398A-4DCF-BC7F-E576E7611844}" dt="2024-11-17T17:24:28.224" v="2940" actId="478"/>
          <ac:spMkLst>
            <pc:docMk/>
            <pc:sldMk cId="1533704860" sldId="295"/>
            <ac:spMk id="16" creationId="{36E18389-8F62-C721-D4A6-CEE04DB9CF16}"/>
          </ac:spMkLst>
        </pc:spChg>
        <pc:spChg chg="del">
          <ac:chgData name="Huyền Nguyễn" userId="ee48879bf47bc5e0" providerId="LiveId" clId="{591E417C-398A-4DCF-BC7F-E576E7611844}" dt="2024-11-17T17:24:28.224" v="2940" actId="478"/>
          <ac:spMkLst>
            <pc:docMk/>
            <pc:sldMk cId="1533704860" sldId="295"/>
            <ac:spMk id="17" creationId="{B9C7400B-AF2E-D8BD-732B-5774EB79AEDE}"/>
          </ac:spMkLst>
        </pc:spChg>
        <pc:grpChg chg="mod">
          <ac:chgData name="Huyền Nguyễn" userId="ee48879bf47bc5e0" providerId="LiveId" clId="{591E417C-398A-4DCF-BC7F-E576E7611844}" dt="2024-11-17T17:28:53.274" v="3519" actId="12789"/>
          <ac:grpSpMkLst>
            <pc:docMk/>
            <pc:sldMk cId="1533704860" sldId="295"/>
            <ac:grpSpMk id="2" creationId="{A566C8DB-B0F7-3E95-2D53-240FD7B8DE54}"/>
          </ac:grpSpMkLst>
        </pc:grpChg>
        <pc:grpChg chg="del">
          <ac:chgData name="Huyền Nguyễn" userId="ee48879bf47bc5e0" providerId="LiveId" clId="{591E417C-398A-4DCF-BC7F-E576E7611844}" dt="2024-11-17T17:24:28.224" v="2940" actId="478"/>
          <ac:grpSpMkLst>
            <pc:docMk/>
            <pc:sldMk cId="1533704860" sldId="295"/>
            <ac:grpSpMk id="5" creationId="{C677233B-BA2A-340D-646E-F238CD439A8E}"/>
          </ac:grpSpMkLst>
        </pc:grpChg>
        <pc:picChg chg="del">
          <ac:chgData name="Huyền Nguyễn" userId="ee48879bf47bc5e0" providerId="LiveId" clId="{591E417C-398A-4DCF-BC7F-E576E7611844}" dt="2024-11-17T17:24:28.224" v="2940" actId="478"/>
          <ac:picMkLst>
            <pc:docMk/>
            <pc:sldMk cId="1533704860" sldId="295"/>
            <ac:picMk id="15" creationId="{B0E4BA12-21B0-F167-09F7-8AA71004C427}"/>
          </ac:picMkLst>
        </pc:picChg>
        <pc:picChg chg="add mod">
          <ac:chgData name="Huyền Nguyễn" userId="ee48879bf47bc5e0" providerId="LiveId" clId="{591E417C-398A-4DCF-BC7F-E576E7611844}" dt="2024-11-17T17:30:55.125" v="3769" actId="1036"/>
          <ac:picMkLst>
            <pc:docMk/>
            <pc:sldMk cId="1533704860" sldId="295"/>
            <ac:picMk id="1026" creationId="{798E79FA-5ED7-D89F-A513-CF758B8E558B}"/>
          </ac:picMkLst>
        </pc:picChg>
      </pc:sldChg>
      <pc:sldChg chg="delSp modSp add del mod">
        <pc:chgData name="Huyền Nguyễn" userId="ee48879bf47bc5e0" providerId="LiveId" clId="{591E417C-398A-4DCF-BC7F-E576E7611844}" dt="2024-11-17T17:05:11.915" v="729" actId="47"/>
        <pc:sldMkLst>
          <pc:docMk/>
          <pc:sldMk cId="2593034129" sldId="295"/>
        </pc:sldMkLst>
        <pc:spChg chg="del mod">
          <ac:chgData name="Huyền Nguyễn" userId="ee48879bf47bc5e0" providerId="LiveId" clId="{591E417C-398A-4DCF-BC7F-E576E7611844}" dt="2024-11-17T17:04:44.823" v="668"/>
          <ac:spMkLst>
            <pc:docMk/>
            <pc:sldMk cId="2593034129" sldId="295"/>
            <ac:spMk id="12" creationId="{57FCB736-15C7-1DE6-21D3-96DFF3A4A8D8}"/>
          </ac:spMkLst>
        </pc:spChg>
        <pc:spChg chg="mod">
          <ac:chgData name="Huyền Nguyễn" userId="ee48879bf47bc5e0" providerId="LiveId" clId="{591E417C-398A-4DCF-BC7F-E576E7611844}" dt="2024-11-17T17:00:28.092" v="231" actId="20577"/>
          <ac:spMkLst>
            <pc:docMk/>
            <pc:sldMk cId="2593034129" sldId="295"/>
            <ac:spMk id="28" creationId="{37D2B328-A1F7-531B-8DC5-6930846C020C}"/>
          </ac:spMkLst>
        </pc:spChg>
        <pc:picChg chg="del">
          <ac:chgData name="Huyền Nguyễn" userId="ee48879bf47bc5e0" providerId="LiveId" clId="{591E417C-398A-4DCF-BC7F-E576E7611844}" dt="2024-11-17T16:59:59.937" v="163" actId="478"/>
          <ac:picMkLst>
            <pc:docMk/>
            <pc:sldMk cId="2593034129" sldId="295"/>
            <ac:picMk id="8" creationId="{78E96844-684D-5DFC-8A5C-FDD13D9AE542}"/>
          </ac:picMkLst>
        </pc:picChg>
      </pc:sldChg>
      <pc:sldChg chg="addSp delSp modSp add del mod ord modTransition modAnim">
        <pc:chgData name="Huyền Nguyễn" userId="ee48879bf47bc5e0" providerId="LiveId" clId="{591E417C-398A-4DCF-BC7F-E576E7611844}" dt="2024-11-28T08:32:56.138" v="31482" actId="47"/>
        <pc:sldMkLst>
          <pc:docMk/>
          <pc:sldMk cId="3449609222" sldId="296"/>
        </pc:sldMkLst>
        <pc:spChg chg="mod">
          <ac:chgData name="Huyền Nguyễn" userId="ee48879bf47bc5e0" providerId="LiveId" clId="{591E417C-398A-4DCF-BC7F-E576E7611844}" dt="2024-11-17T19:15:52.114" v="11019" actId="255"/>
          <ac:spMkLst>
            <pc:docMk/>
            <pc:sldMk cId="3449609222" sldId="296"/>
            <ac:spMk id="3" creationId="{B6692CE3-7338-FAD6-4FC8-7482BC87674D}"/>
          </ac:spMkLst>
        </pc:spChg>
        <pc:spChg chg="mod">
          <ac:chgData name="Huyền Nguyễn" userId="ee48879bf47bc5e0" providerId="LiveId" clId="{591E417C-398A-4DCF-BC7F-E576E7611844}" dt="2024-11-17T19:15:52.114" v="11019" actId="255"/>
          <ac:spMkLst>
            <pc:docMk/>
            <pc:sldMk cId="3449609222" sldId="296"/>
            <ac:spMk id="4" creationId="{E6554DDE-269A-D3C9-F12F-4F329EB6BBBA}"/>
          </ac:spMkLst>
        </pc:spChg>
        <pc:spChg chg="mod">
          <ac:chgData name="Huyền Nguyễn" userId="ee48879bf47bc5e0" providerId="LiveId" clId="{591E417C-398A-4DCF-BC7F-E576E7611844}" dt="2024-11-17T19:15:45.143" v="11018" actId="2711"/>
          <ac:spMkLst>
            <pc:docMk/>
            <pc:sldMk cId="3449609222" sldId="296"/>
            <ac:spMk id="6" creationId="{E8A57DF9-F306-7A55-B8F9-4E91950A9212}"/>
          </ac:spMkLst>
        </pc:spChg>
        <pc:spChg chg="mod">
          <ac:chgData name="Huyền Nguyễn" userId="ee48879bf47bc5e0" providerId="LiveId" clId="{591E417C-398A-4DCF-BC7F-E576E7611844}" dt="2024-11-17T19:15:45.143" v="11018" actId="2711"/>
          <ac:spMkLst>
            <pc:docMk/>
            <pc:sldMk cId="3449609222" sldId="296"/>
            <ac:spMk id="7" creationId="{8F7923D4-C37D-C189-8539-26EBAEA3D007}"/>
          </ac:spMkLst>
        </pc:spChg>
        <pc:spChg chg="add mod">
          <ac:chgData name="Huyền Nguyễn" userId="ee48879bf47bc5e0" providerId="LiveId" clId="{591E417C-398A-4DCF-BC7F-E576E7611844}" dt="2024-11-17T19:18:33.274" v="11248" actId="1076"/>
          <ac:spMkLst>
            <pc:docMk/>
            <pc:sldMk cId="3449609222" sldId="296"/>
            <ac:spMk id="9" creationId="{FF6AC6AB-BDD0-EC5A-56E1-0C1930A93036}"/>
          </ac:spMkLst>
        </pc:spChg>
        <pc:spChg chg="add mod">
          <ac:chgData name="Huyền Nguyễn" userId="ee48879bf47bc5e0" providerId="LiveId" clId="{591E417C-398A-4DCF-BC7F-E576E7611844}" dt="2024-11-17T19:19:23.892" v="11368" actId="1076"/>
          <ac:spMkLst>
            <pc:docMk/>
            <pc:sldMk cId="3449609222" sldId="296"/>
            <ac:spMk id="11" creationId="{9DB35328-AF5F-E4F2-098F-185635CB1A53}"/>
          </ac:spMkLst>
        </pc:spChg>
        <pc:spChg chg="add mod">
          <ac:chgData name="Huyền Nguyễn" userId="ee48879bf47bc5e0" providerId="LiveId" clId="{591E417C-398A-4DCF-BC7F-E576E7611844}" dt="2024-11-17T19:19:35.046" v="11397" actId="1076"/>
          <ac:spMkLst>
            <pc:docMk/>
            <pc:sldMk cId="3449609222" sldId="296"/>
            <ac:spMk id="12" creationId="{E3926036-2A38-7590-EE1E-ECFD96B7F60C}"/>
          </ac:spMkLst>
        </pc:spChg>
        <pc:spChg chg="del mod">
          <ac:chgData name="Huyền Nguyễn" userId="ee48879bf47bc5e0" providerId="LiveId" clId="{591E417C-398A-4DCF-BC7F-E576E7611844}" dt="2024-11-17T19:18:23.597" v="11245" actId="478"/>
          <ac:spMkLst>
            <pc:docMk/>
            <pc:sldMk cId="3449609222" sldId="296"/>
            <ac:spMk id="16" creationId="{848E4E76-F18C-DF2C-8269-77027796E5C2}"/>
          </ac:spMkLst>
        </pc:spChg>
        <pc:spChg chg="del mod">
          <ac:chgData name="Huyền Nguyễn" userId="ee48879bf47bc5e0" providerId="LiveId" clId="{591E417C-398A-4DCF-BC7F-E576E7611844}" dt="2024-11-17T19:18:21.767" v="11244" actId="478"/>
          <ac:spMkLst>
            <pc:docMk/>
            <pc:sldMk cId="3449609222" sldId="296"/>
            <ac:spMk id="17" creationId="{58F0A0DD-F75E-F308-F902-29C96E63C136}"/>
          </ac:spMkLst>
        </pc:spChg>
        <pc:spChg chg="mod">
          <ac:chgData name="Huyền Nguyễn" userId="ee48879bf47bc5e0" providerId="LiveId" clId="{591E417C-398A-4DCF-BC7F-E576E7611844}" dt="2024-11-17T19:18:41.636" v="11278" actId="1076"/>
          <ac:spMkLst>
            <pc:docMk/>
            <pc:sldMk cId="3449609222" sldId="296"/>
            <ac:spMk id="18" creationId="{3F502E8A-0DC9-163E-2931-5A3AFE0274EA}"/>
          </ac:spMkLst>
        </pc:spChg>
        <pc:spChg chg="mod">
          <ac:chgData name="Huyền Nguyễn" userId="ee48879bf47bc5e0" providerId="LiveId" clId="{591E417C-398A-4DCF-BC7F-E576E7611844}" dt="2024-11-17T19:18:29.412" v="11247" actId="1076"/>
          <ac:spMkLst>
            <pc:docMk/>
            <pc:sldMk cId="3449609222" sldId="296"/>
            <ac:spMk id="22" creationId="{D3B20099-0027-D021-6FAD-75D19EC00079}"/>
          </ac:spMkLst>
        </pc:spChg>
        <pc:grpChg chg="del mod">
          <ac:chgData name="Huyền Nguyễn" userId="ee48879bf47bc5e0" providerId="LiveId" clId="{591E417C-398A-4DCF-BC7F-E576E7611844}" dt="2024-11-17T19:17:59.075" v="11181" actId="478"/>
          <ac:grpSpMkLst>
            <pc:docMk/>
            <pc:sldMk cId="3449609222" sldId="296"/>
            <ac:grpSpMk id="2" creationId="{22B8D059-9FD5-6748-304D-BF1A99FAEC01}"/>
          </ac:grpSpMkLst>
        </pc:grpChg>
        <pc:grpChg chg="mod">
          <ac:chgData name="Huyền Nguyễn" userId="ee48879bf47bc5e0" providerId="LiveId" clId="{591E417C-398A-4DCF-BC7F-E576E7611844}" dt="2024-11-17T19:18:07.238" v="11211" actId="14100"/>
          <ac:grpSpMkLst>
            <pc:docMk/>
            <pc:sldMk cId="3449609222" sldId="296"/>
            <ac:grpSpMk id="5" creationId="{DC1C1A5E-7D83-72E1-CF94-CD62EF960FD5}"/>
          </ac:grpSpMkLst>
        </pc:grpChg>
        <pc:picChg chg="add mod">
          <ac:chgData name="Huyền Nguyễn" userId="ee48879bf47bc5e0" providerId="LiveId" clId="{591E417C-398A-4DCF-BC7F-E576E7611844}" dt="2024-11-17T19:18:52.611" v="11307" actId="12788"/>
          <ac:picMkLst>
            <pc:docMk/>
            <pc:sldMk cId="3449609222" sldId="296"/>
            <ac:picMk id="10" creationId="{676065CB-9876-C1CC-9316-53E07592FA16}"/>
          </ac:picMkLst>
        </pc:picChg>
      </pc:sldChg>
      <pc:sldChg chg="modSp add del mod">
        <pc:chgData name="Huyền Nguyễn" userId="ee48879bf47bc5e0" providerId="LiveId" clId="{591E417C-398A-4DCF-BC7F-E576E7611844}" dt="2024-11-17T17:08:43.064" v="1241" actId="47"/>
        <pc:sldMkLst>
          <pc:docMk/>
          <pc:sldMk cId="3443477423" sldId="297"/>
        </pc:sldMkLst>
        <pc:spChg chg="mod">
          <ac:chgData name="Huyền Nguyễn" userId="ee48879bf47bc5e0" providerId="LiveId" clId="{591E417C-398A-4DCF-BC7F-E576E7611844}" dt="2024-11-17T17:05:03.382" v="701" actId="1076"/>
          <ac:spMkLst>
            <pc:docMk/>
            <pc:sldMk cId="3443477423" sldId="297"/>
            <ac:spMk id="16" creationId="{69BA27AC-ED39-C79A-5E64-80DC05257ED4}"/>
          </ac:spMkLst>
        </pc:spChg>
        <pc:spChg chg="mod">
          <ac:chgData name="Huyền Nguyễn" userId="ee48879bf47bc5e0" providerId="LiveId" clId="{591E417C-398A-4DCF-BC7F-E576E7611844}" dt="2024-11-17T17:05:35.793" v="787" actId="1076"/>
          <ac:spMkLst>
            <pc:docMk/>
            <pc:sldMk cId="3443477423" sldId="297"/>
            <ac:spMk id="17" creationId="{548139A8-B988-9A60-0594-5136F33483BA}"/>
          </ac:spMkLst>
        </pc:spChg>
        <pc:spChg chg="mod">
          <ac:chgData name="Huyền Nguyễn" userId="ee48879bf47bc5e0" providerId="LiveId" clId="{591E417C-398A-4DCF-BC7F-E576E7611844}" dt="2024-11-17T17:05:21.539" v="758" actId="2711"/>
          <ac:spMkLst>
            <pc:docMk/>
            <pc:sldMk cId="3443477423" sldId="297"/>
            <ac:spMk id="29" creationId="{AE5334A7-F767-84C6-DEAA-0E6D51946EDB}"/>
          </ac:spMkLst>
        </pc:spChg>
      </pc:sldChg>
      <pc:sldChg chg="addSp delSp modSp add mod ord modTransition delAnim modAnim">
        <pc:chgData name="Huyền Nguyễn" userId="ee48879bf47bc5e0" providerId="LiveId" clId="{591E417C-398A-4DCF-BC7F-E576E7611844}" dt="2024-11-28T07:38:32.629" v="24636" actId="1076"/>
        <pc:sldMkLst>
          <pc:docMk/>
          <pc:sldMk cId="3737849043" sldId="298"/>
        </pc:sldMkLst>
        <pc:spChg chg="mod">
          <ac:chgData name="Huyền Nguyễn" userId="ee48879bf47bc5e0" providerId="LiveId" clId="{591E417C-398A-4DCF-BC7F-E576E7611844}" dt="2024-11-28T07:37:46.417" v="24512" actId="34136"/>
          <ac:spMkLst>
            <pc:docMk/>
            <pc:sldMk cId="3737849043" sldId="298"/>
            <ac:spMk id="3" creationId="{EEB6F07E-4678-E799-DCE5-12F9D7BB2583}"/>
          </ac:spMkLst>
        </pc:spChg>
        <pc:spChg chg="mod">
          <ac:chgData name="Huyền Nguyễn" userId="ee48879bf47bc5e0" providerId="LiveId" clId="{591E417C-398A-4DCF-BC7F-E576E7611844}" dt="2024-11-28T07:37:46.417" v="24512" actId="34136"/>
          <ac:spMkLst>
            <pc:docMk/>
            <pc:sldMk cId="3737849043" sldId="298"/>
            <ac:spMk id="4" creationId="{5AFE0813-E916-18EB-7444-D212ED5F94D6}"/>
          </ac:spMkLst>
        </pc:spChg>
        <pc:spChg chg="mod">
          <ac:chgData name="Huyền Nguyễn" userId="ee48879bf47bc5e0" providerId="LiveId" clId="{591E417C-398A-4DCF-BC7F-E576E7611844}" dt="2024-11-28T07:37:59.120" v="24543" actId="14100"/>
          <ac:spMkLst>
            <pc:docMk/>
            <pc:sldMk cId="3737849043" sldId="298"/>
            <ac:spMk id="6" creationId="{EA076254-64BA-1684-5E82-8EA0CE8BCFED}"/>
          </ac:spMkLst>
        </pc:spChg>
        <pc:spChg chg="add mod">
          <ac:chgData name="Huyền Nguyễn" userId="ee48879bf47bc5e0" providerId="LiveId" clId="{591E417C-398A-4DCF-BC7F-E576E7611844}" dt="2024-11-28T07:38:32.629" v="24636" actId="1076"/>
          <ac:spMkLst>
            <pc:docMk/>
            <pc:sldMk cId="3737849043" sldId="298"/>
            <ac:spMk id="9" creationId="{D0027C13-C7EA-1FFB-F887-7C710FEA2A5F}"/>
          </ac:spMkLst>
        </pc:spChg>
        <pc:spChg chg="del mod">
          <ac:chgData name="Huyền Nguyễn" userId="ee48879bf47bc5e0" providerId="LiveId" clId="{591E417C-398A-4DCF-BC7F-E576E7611844}" dt="2024-11-17T17:06:21.936" v="880" actId="478"/>
          <ac:spMkLst>
            <pc:docMk/>
            <pc:sldMk cId="3737849043" sldId="298"/>
            <ac:spMk id="11" creationId="{E5D152F1-2137-61C8-ADFD-E0D0631D78E0}"/>
          </ac:spMkLst>
        </pc:spChg>
        <pc:spChg chg="mod">
          <ac:chgData name="Huyền Nguyễn" userId="ee48879bf47bc5e0" providerId="LiveId" clId="{591E417C-398A-4DCF-BC7F-E576E7611844}" dt="2024-11-17T17:07:11.124" v="1015" actId="113"/>
          <ac:spMkLst>
            <pc:docMk/>
            <pc:sldMk cId="3737849043" sldId="298"/>
            <ac:spMk id="13" creationId="{A3991A33-ED78-9458-16A2-492B7BC2C25A}"/>
          </ac:spMkLst>
        </pc:spChg>
        <pc:spChg chg="mod">
          <ac:chgData name="Huyền Nguyễn" userId="ee48879bf47bc5e0" providerId="LiveId" clId="{591E417C-398A-4DCF-BC7F-E576E7611844}" dt="2024-11-17T17:07:26.760" v="1061" actId="1076"/>
          <ac:spMkLst>
            <pc:docMk/>
            <pc:sldMk cId="3737849043" sldId="298"/>
            <ac:spMk id="14" creationId="{D77BC1E5-8C3D-0ADA-4842-2AFD3D6A2018}"/>
          </ac:spMkLst>
        </pc:spChg>
        <pc:spChg chg="mod">
          <ac:chgData name="Huyền Nguyễn" userId="ee48879bf47bc5e0" providerId="LiveId" clId="{591E417C-398A-4DCF-BC7F-E576E7611844}" dt="2024-11-17T17:08:35.939" v="1213" actId="1076"/>
          <ac:spMkLst>
            <pc:docMk/>
            <pc:sldMk cId="3737849043" sldId="298"/>
            <ac:spMk id="18" creationId="{32663BAE-2FF8-6AC9-1418-5478A84116B7}"/>
          </ac:spMkLst>
        </pc:spChg>
        <pc:spChg chg="del mod">
          <ac:chgData name="Huyền Nguyễn" userId="ee48879bf47bc5e0" providerId="LiveId" clId="{591E417C-398A-4DCF-BC7F-E576E7611844}" dt="2024-11-17T17:06:13.747" v="877" actId="478"/>
          <ac:spMkLst>
            <pc:docMk/>
            <pc:sldMk cId="3737849043" sldId="298"/>
            <ac:spMk id="19" creationId="{FC4DB2CE-7854-A3AA-0E99-2F4FFD9AFCC4}"/>
          </ac:spMkLst>
        </pc:spChg>
        <pc:spChg chg="del">
          <ac:chgData name="Huyền Nguyễn" userId="ee48879bf47bc5e0" providerId="LiveId" clId="{591E417C-398A-4DCF-BC7F-E576E7611844}" dt="2024-11-17T17:06:03.070" v="847" actId="478"/>
          <ac:spMkLst>
            <pc:docMk/>
            <pc:sldMk cId="3737849043" sldId="298"/>
            <ac:spMk id="20" creationId="{86C48C63-DC7C-97A0-7352-E494EFBF1A69}"/>
          </ac:spMkLst>
        </pc:spChg>
        <pc:spChg chg="add mod">
          <ac:chgData name="Huyền Nguyễn" userId="ee48879bf47bc5e0" providerId="LiveId" clId="{591E417C-398A-4DCF-BC7F-E576E7611844}" dt="2024-11-28T07:38:21.554" v="24606" actId="12"/>
          <ac:spMkLst>
            <pc:docMk/>
            <pc:sldMk cId="3737849043" sldId="298"/>
            <ac:spMk id="21" creationId="{E9F2C91F-0922-E294-60E7-A26D8D3A67D0}"/>
          </ac:spMkLst>
        </pc:spChg>
        <pc:spChg chg="add mod">
          <ac:chgData name="Huyền Nguyễn" userId="ee48879bf47bc5e0" providerId="LiveId" clId="{591E417C-398A-4DCF-BC7F-E576E7611844}" dt="2024-11-17T17:08:25.059" v="1183" actId="1076"/>
          <ac:spMkLst>
            <pc:docMk/>
            <pc:sldMk cId="3737849043" sldId="298"/>
            <ac:spMk id="23" creationId="{161A66A6-B42C-5199-99CA-3E549E0384F0}"/>
          </ac:spMkLst>
        </pc:spChg>
        <pc:spChg chg="add mod">
          <ac:chgData name="Huyền Nguyễn" userId="ee48879bf47bc5e0" providerId="LiveId" clId="{591E417C-398A-4DCF-BC7F-E576E7611844}" dt="2024-11-17T17:08:16.169" v="1178" actId="1076"/>
          <ac:spMkLst>
            <pc:docMk/>
            <pc:sldMk cId="3737849043" sldId="298"/>
            <ac:spMk id="24" creationId="{337F818E-94E0-19EF-B9F0-6A827500549C}"/>
          </ac:spMkLst>
        </pc:spChg>
        <pc:spChg chg="add mod">
          <ac:chgData name="Huyền Nguyễn" userId="ee48879bf47bc5e0" providerId="LiveId" clId="{591E417C-398A-4DCF-BC7F-E576E7611844}" dt="2024-11-17T17:08:10.842" v="1177"/>
          <ac:spMkLst>
            <pc:docMk/>
            <pc:sldMk cId="3737849043" sldId="298"/>
            <ac:spMk id="25" creationId="{8E6E91FB-D9CF-4822-665C-653D661480AE}"/>
          </ac:spMkLst>
        </pc:spChg>
        <pc:grpChg chg="mod">
          <ac:chgData name="Huyền Nguyễn" userId="ee48879bf47bc5e0" providerId="LiveId" clId="{591E417C-398A-4DCF-BC7F-E576E7611844}" dt="2024-11-28T07:37:51.026" v="24541" actId="14100"/>
          <ac:grpSpMkLst>
            <pc:docMk/>
            <pc:sldMk cId="3737849043" sldId="298"/>
            <ac:grpSpMk id="2" creationId="{24B79768-2677-6C8E-3262-83C84A3F1BD0}"/>
          </ac:grpSpMkLst>
        </pc:grpChg>
        <pc:grpChg chg="mod">
          <ac:chgData name="Huyền Nguyễn" userId="ee48879bf47bc5e0" providerId="LiveId" clId="{591E417C-398A-4DCF-BC7F-E576E7611844}" dt="2024-11-28T07:37:54.893" v="24542" actId="14100"/>
          <ac:grpSpMkLst>
            <pc:docMk/>
            <pc:sldMk cId="3737849043" sldId="298"/>
            <ac:grpSpMk id="5" creationId="{885C1276-53E2-AAE6-88AE-1A408753F836}"/>
          </ac:grpSpMkLst>
        </pc:grpChg>
        <pc:grpChg chg="del">
          <ac:chgData name="Huyền Nguyễn" userId="ee48879bf47bc5e0" providerId="LiveId" clId="{591E417C-398A-4DCF-BC7F-E576E7611844}" dt="2024-11-17T17:06:03.070" v="847" actId="478"/>
          <ac:grpSpMkLst>
            <pc:docMk/>
            <pc:sldMk cId="3737849043" sldId="298"/>
            <ac:grpSpMk id="8" creationId="{C027C76D-BBED-B266-059B-0124D722AA28}"/>
          </ac:grpSpMkLst>
        </pc:grpChg>
        <pc:grpChg chg="mod">
          <ac:chgData name="Huyền Nguyễn" userId="ee48879bf47bc5e0" providerId="LiveId" clId="{591E417C-398A-4DCF-BC7F-E576E7611844}" dt="2024-11-28T07:38:32.629" v="24636" actId="1076"/>
          <ac:grpSpMkLst>
            <pc:docMk/>
            <pc:sldMk cId="3737849043" sldId="298"/>
            <ac:grpSpMk id="12" creationId="{32488521-2B85-D873-6BA4-C4C1C86D8DB6}"/>
          </ac:grpSpMkLst>
        </pc:grpChg>
        <pc:grpChg chg="del">
          <ac:chgData name="Huyền Nguyễn" userId="ee48879bf47bc5e0" providerId="LiveId" clId="{591E417C-398A-4DCF-BC7F-E576E7611844}" dt="2024-11-17T17:06:29.915" v="922" actId="478"/>
          <ac:grpSpMkLst>
            <pc:docMk/>
            <pc:sldMk cId="3737849043" sldId="298"/>
            <ac:grpSpMk id="15" creationId="{D55C4C3C-A8EB-BF69-5B35-7870DA0B1786}"/>
          </ac:grpSpMkLst>
        </pc:grpChg>
        <pc:picChg chg="add del mod">
          <ac:chgData name="Huyền Nguyễn" userId="ee48879bf47bc5e0" providerId="LiveId" clId="{591E417C-398A-4DCF-BC7F-E576E7611844}" dt="2024-11-28T07:38:03.185" v="24572" actId="478"/>
          <ac:picMkLst>
            <pc:docMk/>
            <pc:sldMk cId="3737849043" sldId="298"/>
            <ac:picMk id="8" creationId="{93F71226-B98B-3159-2457-571C28D50C29}"/>
          </ac:picMkLst>
        </pc:picChg>
        <pc:picChg chg="add del mod">
          <ac:chgData name="Huyền Nguyễn" userId="ee48879bf47bc5e0" providerId="LiveId" clId="{591E417C-398A-4DCF-BC7F-E576E7611844}" dt="2024-11-28T07:36:37.198" v="24359" actId="478"/>
          <ac:picMkLst>
            <pc:docMk/>
            <pc:sldMk cId="3737849043" sldId="298"/>
            <ac:picMk id="22" creationId="{8D2D06FE-5F5E-8F68-332B-31C7322EF617}"/>
          </ac:picMkLst>
        </pc:picChg>
      </pc:sldChg>
      <pc:sldChg chg="addSp delSp modSp add mod ord modTransition modAnim">
        <pc:chgData name="Huyền Nguyễn" userId="ee48879bf47bc5e0" providerId="LiveId" clId="{591E417C-398A-4DCF-BC7F-E576E7611844}" dt="2024-11-28T06:56:47.862" v="20708" actId="1076"/>
        <pc:sldMkLst>
          <pc:docMk/>
          <pc:sldMk cId="3726040228" sldId="299"/>
        </pc:sldMkLst>
        <pc:spChg chg="mod topLvl">
          <ac:chgData name="Huyền Nguyễn" userId="ee48879bf47bc5e0" providerId="LiveId" clId="{591E417C-398A-4DCF-BC7F-E576E7611844}" dt="2024-11-28T06:56:42.621" v="20678" actId="1076"/>
          <ac:spMkLst>
            <pc:docMk/>
            <pc:sldMk cId="3726040228" sldId="299"/>
            <ac:spMk id="2" creationId="{9E75C800-1BBA-5212-3E3D-80D834741ACB}"/>
          </ac:spMkLst>
        </pc:spChg>
        <pc:spChg chg="mod topLvl">
          <ac:chgData name="Huyền Nguyễn" userId="ee48879bf47bc5e0" providerId="LiveId" clId="{591E417C-398A-4DCF-BC7F-E576E7611844}" dt="2024-11-28T06:56:42.621" v="20678" actId="1076"/>
          <ac:spMkLst>
            <pc:docMk/>
            <pc:sldMk cId="3726040228" sldId="299"/>
            <ac:spMk id="3" creationId="{9BF61428-2AB5-3E3F-18E2-BE4961064A13}"/>
          </ac:spMkLst>
        </pc:spChg>
        <pc:spChg chg="mod topLvl">
          <ac:chgData name="Huyền Nguyễn" userId="ee48879bf47bc5e0" providerId="LiveId" clId="{591E417C-398A-4DCF-BC7F-E576E7611844}" dt="2024-11-28T06:56:42.621" v="20678" actId="1076"/>
          <ac:spMkLst>
            <pc:docMk/>
            <pc:sldMk cId="3726040228" sldId="299"/>
            <ac:spMk id="4" creationId="{6B573796-780B-F0DE-5039-8810C7700131}"/>
          </ac:spMkLst>
        </pc:spChg>
        <pc:spChg chg="mod">
          <ac:chgData name="Huyền Nguyễn" userId="ee48879bf47bc5e0" providerId="LiveId" clId="{591E417C-398A-4DCF-BC7F-E576E7611844}" dt="2024-11-28T06:56:47.862" v="20708" actId="1076"/>
          <ac:spMkLst>
            <pc:docMk/>
            <pc:sldMk cId="3726040228" sldId="299"/>
            <ac:spMk id="9" creationId="{38393BE3-588F-0CC2-9574-A9A329826D44}"/>
          </ac:spMkLst>
        </pc:spChg>
        <pc:grpChg chg="del mod topLvl">
          <ac:chgData name="Huyền Nguyễn" userId="ee48879bf47bc5e0" providerId="LiveId" clId="{591E417C-398A-4DCF-BC7F-E576E7611844}" dt="2024-11-18T03:32:06.042" v="15616" actId="165"/>
          <ac:grpSpMkLst>
            <pc:docMk/>
            <pc:sldMk cId="3726040228" sldId="299"/>
            <ac:grpSpMk id="5" creationId="{DF64190D-B855-86FE-8157-ADFD4ABF5A4C}"/>
          </ac:grpSpMkLst>
        </pc:grpChg>
        <pc:grpChg chg="add del mod">
          <ac:chgData name="Huyền Nguyễn" userId="ee48879bf47bc5e0" providerId="LiveId" clId="{591E417C-398A-4DCF-BC7F-E576E7611844}" dt="2024-11-18T03:32:01.133" v="15588" actId="165"/>
          <ac:grpSpMkLst>
            <pc:docMk/>
            <pc:sldMk cId="3726040228" sldId="299"/>
            <ac:grpSpMk id="8" creationId="{5C227CCE-CD44-DF13-A89F-0BE6EF6D5F02}"/>
          </ac:grpSpMkLst>
        </pc:grpChg>
      </pc:sldChg>
      <pc:sldChg chg="addSp delSp modSp add mod ord modTransition delAnim modAnim">
        <pc:chgData name="Huyền Nguyễn" userId="ee48879bf47bc5e0" providerId="LiveId" clId="{591E417C-398A-4DCF-BC7F-E576E7611844}" dt="2024-11-28T09:00:11.527" v="34989"/>
        <pc:sldMkLst>
          <pc:docMk/>
          <pc:sldMk cId="808597656" sldId="300"/>
        </pc:sldMkLst>
        <pc:spChg chg="mod">
          <ac:chgData name="Huyền Nguyễn" userId="ee48879bf47bc5e0" providerId="LiveId" clId="{591E417C-398A-4DCF-BC7F-E576E7611844}" dt="2024-11-17T17:19:54.551" v="2432" actId="2711"/>
          <ac:spMkLst>
            <pc:docMk/>
            <pc:sldMk cId="808597656" sldId="300"/>
            <ac:spMk id="2" creationId="{0234B09F-9B53-A2AB-918F-103E1F5F5F5C}"/>
          </ac:spMkLst>
        </pc:spChg>
        <pc:spChg chg="mod">
          <ac:chgData name="Huyền Nguyễn" userId="ee48879bf47bc5e0" providerId="LiveId" clId="{591E417C-398A-4DCF-BC7F-E576E7611844}" dt="2024-11-17T17:19:54.551" v="2432" actId="2711"/>
          <ac:spMkLst>
            <pc:docMk/>
            <pc:sldMk cId="808597656" sldId="300"/>
            <ac:spMk id="3" creationId="{DB3EB2A4-E9A1-9D36-2933-5B228095A344}"/>
          </ac:spMkLst>
        </pc:spChg>
        <pc:spChg chg="add mod">
          <ac:chgData name="Huyền Nguyễn" userId="ee48879bf47bc5e0" providerId="LiveId" clId="{591E417C-398A-4DCF-BC7F-E576E7611844}" dt="2024-11-28T07:55:00.729" v="26939" actId="1076"/>
          <ac:spMkLst>
            <pc:docMk/>
            <pc:sldMk cId="808597656" sldId="300"/>
            <ac:spMk id="4" creationId="{198617EF-779F-E5E6-7B93-A860D8AE82CB}"/>
          </ac:spMkLst>
        </pc:spChg>
        <pc:spChg chg="mod topLvl">
          <ac:chgData name="Huyền Nguyễn" userId="ee48879bf47bc5e0" providerId="LiveId" clId="{591E417C-398A-4DCF-BC7F-E576E7611844}" dt="2024-11-28T07:54:31.369" v="26880" actId="12789"/>
          <ac:spMkLst>
            <pc:docMk/>
            <pc:sldMk cId="808597656" sldId="300"/>
            <ac:spMk id="5" creationId="{29C67D93-04C2-6D53-0C75-CEE191A42196}"/>
          </ac:spMkLst>
        </pc:spChg>
        <pc:spChg chg="del mod topLvl">
          <ac:chgData name="Huyền Nguyễn" userId="ee48879bf47bc5e0" providerId="LiveId" clId="{591E417C-398A-4DCF-BC7F-E576E7611844}" dt="2024-11-17T17:21:12.719" v="2603" actId="478"/>
          <ac:spMkLst>
            <pc:docMk/>
            <pc:sldMk cId="808597656" sldId="300"/>
            <ac:spMk id="6" creationId="{74439B76-D3CC-DE09-9FF9-A61B0402028D}"/>
          </ac:spMkLst>
        </pc:spChg>
        <pc:spChg chg="mod topLvl">
          <ac:chgData name="Huyền Nguyễn" userId="ee48879bf47bc5e0" providerId="LiveId" clId="{591E417C-398A-4DCF-BC7F-E576E7611844}" dt="2024-11-28T07:54:39.283" v="26909" actId="1076"/>
          <ac:spMkLst>
            <pc:docMk/>
            <pc:sldMk cId="808597656" sldId="300"/>
            <ac:spMk id="8" creationId="{DB88FCF3-9DF6-3750-385B-653218F325B6}"/>
          </ac:spMkLst>
        </pc:spChg>
        <pc:spChg chg="mod topLvl">
          <ac:chgData name="Huyền Nguyễn" userId="ee48879bf47bc5e0" providerId="LiveId" clId="{591E417C-398A-4DCF-BC7F-E576E7611844}" dt="2024-11-28T07:54:43.337" v="26910" actId="1076"/>
          <ac:spMkLst>
            <pc:docMk/>
            <pc:sldMk cId="808597656" sldId="300"/>
            <ac:spMk id="9" creationId="{31C19027-B83B-B045-AEBA-4F20CA85406B}"/>
          </ac:spMkLst>
        </pc:spChg>
        <pc:spChg chg="add del mod">
          <ac:chgData name="Huyền Nguyễn" userId="ee48879bf47bc5e0" providerId="LiveId" clId="{591E417C-398A-4DCF-BC7F-E576E7611844}" dt="2024-11-28T07:53:55.172" v="26788" actId="478"/>
          <ac:spMkLst>
            <pc:docMk/>
            <pc:sldMk cId="808597656" sldId="300"/>
            <ac:spMk id="12" creationId="{2E5F44A5-E578-7286-666B-CB94AD2046DC}"/>
          </ac:spMkLst>
        </pc:spChg>
        <pc:spChg chg="add mod">
          <ac:chgData name="Huyền Nguyễn" userId="ee48879bf47bc5e0" providerId="LiveId" clId="{591E417C-398A-4DCF-BC7F-E576E7611844}" dt="2024-11-17T17:31:41.996" v="3857" actId="1076"/>
          <ac:spMkLst>
            <pc:docMk/>
            <pc:sldMk cId="808597656" sldId="300"/>
            <ac:spMk id="13" creationId="{8FCD6136-D930-E22F-0F07-6780B79565E3}"/>
          </ac:spMkLst>
        </pc:spChg>
        <pc:spChg chg="add mod">
          <ac:chgData name="Huyền Nguyễn" userId="ee48879bf47bc5e0" providerId="LiveId" clId="{591E417C-398A-4DCF-BC7F-E576E7611844}" dt="2024-11-17T17:31:45.285" v="3885" actId="1076"/>
          <ac:spMkLst>
            <pc:docMk/>
            <pc:sldMk cId="808597656" sldId="300"/>
            <ac:spMk id="14" creationId="{4A52079A-19AF-8B77-06AE-BADCFD75390A}"/>
          </ac:spMkLst>
        </pc:spChg>
        <pc:grpChg chg="del">
          <ac:chgData name="Huyền Nguyễn" userId="ee48879bf47bc5e0" providerId="LiveId" clId="{591E417C-398A-4DCF-BC7F-E576E7611844}" dt="2024-11-17T17:21:12.719" v="2603" actId="478"/>
          <ac:grpSpMkLst>
            <pc:docMk/>
            <pc:sldMk cId="808597656" sldId="300"/>
            <ac:grpSpMk id="4" creationId="{16ADE259-EAF4-E989-D313-A6E0B965D197}"/>
          </ac:grpSpMkLst>
        </pc:grpChg>
        <pc:grpChg chg="del">
          <ac:chgData name="Huyền Nguyễn" userId="ee48879bf47bc5e0" providerId="LiveId" clId="{591E417C-398A-4DCF-BC7F-E576E7611844}" dt="2024-11-17T17:19:56.914" v="2433" actId="165"/>
          <ac:grpSpMkLst>
            <pc:docMk/>
            <pc:sldMk cId="808597656" sldId="300"/>
            <ac:grpSpMk id="7" creationId="{BB6496E0-FC9E-5DA6-67A5-58AC35106CED}"/>
          </ac:grpSpMkLst>
        </pc:grpChg>
        <pc:grpChg chg="mod">
          <ac:chgData name="Huyền Nguyễn" userId="ee48879bf47bc5e0" providerId="LiveId" clId="{591E417C-398A-4DCF-BC7F-E576E7611844}" dt="2024-11-17T17:22:16.648" v="2758" actId="12789"/>
          <ac:grpSpMkLst>
            <pc:docMk/>
            <pc:sldMk cId="808597656" sldId="300"/>
            <ac:grpSpMk id="10" creationId="{3FA5EE36-12F9-6682-5B44-577A27BBE19B}"/>
          </ac:grpSpMkLst>
        </pc:grpChg>
      </pc:sldChg>
      <pc:sldChg chg="addSp modSp add del mod modTransition">
        <pc:chgData name="Huyền Nguyễn" userId="ee48879bf47bc5e0" providerId="LiveId" clId="{591E417C-398A-4DCF-BC7F-E576E7611844}" dt="2024-11-28T08:32:55.711" v="31481" actId="47"/>
        <pc:sldMkLst>
          <pc:docMk/>
          <pc:sldMk cId="2703848260" sldId="301"/>
        </pc:sldMkLst>
        <pc:spChg chg="mod">
          <ac:chgData name="Huyền Nguyễn" userId="ee48879bf47bc5e0" providerId="LiveId" clId="{591E417C-398A-4DCF-BC7F-E576E7611844}" dt="2024-11-17T17:54:02.254" v="4089" actId="114"/>
          <ac:spMkLst>
            <pc:docMk/>
            <pc:sldMk cId="2703848260" sldId="301"/>
            <ac:spMk id="3" creationId="{40AB88FC-2BD8-8083-A1DA-8E5366FDA1EA}"/>
          </ac:spMkLst>
        </pc:spChg>
        <pc:spChg chg="add mod">
          <ac:chgData name="Huyền Nguyễn" userId="ee48879bf47bc5e0" providerId="LiveId" clId="{591E417C-398A-4DCF-BC7F-E576E7611844}" dt="2024-11-17T17:53:53.599" v="4088" actId="1076"/>
          <ac:spMkLst>
            <pc:docMk/>
            <pc:sldMk cId="2703848260" sldId="301"/>
            <ac:spMk id="5" creationId="{0786A050-AD6B-8D9E-1638-727D50A6C917}"/>
          </ac:spMkLst>
        </pc:spChg>
        <pc:spChg chg="add mod">
          <ac:chgData name="Huyền Nguyễn" userId="ee48879bf47bc5e0" providerId="LiveId" clId="{591E417C-398A-4DCF-BC7F-E576E7611844}" dt="2024-11-17T17:31:51.674" v="3887" actId="1076"/>
          <ac:spMkLst>
            <pc:docMk/>
            <pc:sldMk cId="2703848260" sldId="301"/>
            <ac:spMk id="6" creationId="{DDDD97E7-7B28-4F27-4BCA-819A45A87C5D}"/>
          </ac:spMkLst>
        </pc:spChg>
        <pc:spChg chg="mod">
          <ac:chgData name="Huyền Nguyễn" userId="ee48879bf47bc5e0" providerId="LiveId" clId="{591E417C-398A-4DCF-BC7F-E576E7611844}" dt="2024-11-17T17:53:41.710" v="4059" actId="1036"/>
          <ac:spMkLst>
            <pc:docMk/>
            <pc:sldMk cId="2703848260" sldId="301"/>
            <ac:spMk id="8" creationId="{108B2300-92F7-2A8F-1E56-FB6743B4510D}"/>
          </ac:spMkLst>
        </pc:spChg>
        <pc:spChg chg="mod">
          <ac:chgData name="Huyền Nguyễn" userId="ee48879bf47bc5e0" providerId="LiveId" clId="{591E417C-398A-4DCF-BC7F-E576E7611844}" dt="2024-11-17T17:53:41.710" v="4059" actId="1036"/>
          <ac:spMkLst>
            <pc:docMk/>
            <pc:sldMk cId="2703848260" sldId="301"/>
            <ac:spMk id="14" creationId="{DA309ACC-0DF2-E046-E24E-3856D37DFFD2}"/>
          </ac:spMkLst>
        </pc:spChg>
        <pc:grpChg chg="mod">
          <ac:chgData name="Huyền Nguyễn" userId="ee48879bf47bc5e0" providerId="LiveId" clId="{591E417C-398A-4DCF-BC7F-E576E7611844}" dt="2024-11-17T17:53:41.710" v="4059" actId="1036"/>
          <ac:grpSpMkLst>
            <pc:docMk/>
            <pc:sldMk cId="2703848260" sldId="301"/>
            <ac:grpSpMk id="2" creationId="{F017D751-4FA3-E32E-1DE4-DFE04A975F66}"/>
          </ac:grpSpMkLst>
        </pc:grpChg>
      </pc:sldChg>
      <pc:sldChg chg="addSp delSp modSp add mod ord modTransition modAnim">
        <pc:chgData name="Huyền Nguyễn" userId="ee48879bf47bc5e0" providerId="LiveId" clId="{591E417C-398A-4DCF-BC7F-E576E7611844}" dt="2024-11-28T08:16:40.798" v="29309" actId="1076"/>
        <pc:sldMkLst>
          <pc:docMk/>
          <pc:sldMk cId="4058811814" sldId="302"/>
        </pc:sldMkLst>
        <pc:spChg chg="mod topLvl">
          <ac:chgData name="Huyền Nguyễn" userId="ee48879bf47bc5e0" providerId="LiveId" clId="{591E417C-398A-4DCF-BC7F-E576E7611844}" dt="2024-11-28T08:16:40.798" v="29309" actId="1076"/>
          <ac:spMkLst>
            <pc:docMk/>
            <pc:sldMk cId="4058811814" sldId="302"/>
            <ac:spMk id="2" creationId="{BCC3BDE1-B8AC-4A73-683E-A9A720DE3A1E}"/>
          </ac:spMkLst>
        </pc:spChg>
        <pc:spChg chg="mod topLvl">
          <ac:chgData name="Huyền Nguyễn" userId="ee48879bf47bc5e0" providerId="LiveId" clId="{591E417C-398A-4DCF-BC7F-E576E7611844}" dt="2024-11-28T08:16:40.798" v="29309" actId="1076"/>
          <ac:spMkLst>
            <pc:docMk/>
            <pc:sldMk cId="4058811814" sldId="302"/>
            <ac:spMk id="3" creationId="{C59DFCCE-AE65-547B-A9AF-7EE500488050}"/>
          </ac:spMkLst>
        </pc:spChg>
        <pc:spChg chg="mod topLvl">
          <ac:chgData name="Huyền Nguyễn" userId="ee48879bf47bc5e0" providerId="LiveId" clId="{591E417C-398A-4DCF-BC7F-E576E7611844}" dt="2024-11-28T08:16:40.798" v="29309" actId="1076"/>
          <ac:spMkLst>
            <pc:docMk/>
            <pc:sldMk cId="4058811814" sldId="302"/>
            <ac:spMk id="4" creationId="{6CC56B34-5AA0-032B-12FF-B5EE9F45A7DE}"/>
          </ac:spMkLst>
        </pc:spChg>
        <pc:grpChg chg="del mod topLvl">
          <ac:chgData name="Huyền Nguyễn" userId="ee48879bf47bc5e0" providerId="LiveId" clId="{591E417C-398A-4DCF-BC7F-E576E7611844}" dt="2024-11-18T03:32:57.094" v="15769" actId="165"/>
          <ac:grpSpMkLst>
            <pc:docMk/>
            <pc:sldMk cId="4058811814" sldId="302"/>
            <ac:grpSpMk id="5" creationId="{F7D98D06-E7DA-DA38-3537-2B1A9234ACED}"/>
          </ac:grpSpMkLst>
        </pc:grpChg>
        <pc:grpChg chg="del">
          <ac:chgData name="Huyền Nguyễn" userId="ee48879bf47bc5e0" providerId="LiveId" clId="{591E417C-398A-4DCF-BC7F-E576E7611844}" dt="2024-11-17T17:33:18.079" v="3968" actId="165"/>
          <ac:grpSpMkLst>
            <pc:docMk/>
            <pc:sldMk cId="4058811814" sldId="302"/>
            <ac:grpSpMk id="8" creationId="{40923A99-768A-2660-409E-B033B2A5ECC3}"/>
          </ac:grpSpMkLst>
        </pc:grpChg>
        <pc:grpChg chg="add del mod">
          <ac:chgData name="Huyền Nguyễn" userId="ee48879bf47bc5e0" providerId="LiveId" clId="{591E417C-398A-4DCF-BC7F-E576E7611844}" dt="2024-11-17T17:33:40.909" v="4028" actId="165"/>
          <ac:grpSpMkLst>
            <pc:docMk/>
            <pc:sldMk cId="4058811814" sldId="302"/>
            <ac:grpSpMk id="15" creationId="{5EBC20B5-A99C-8FE0-D0C8-086ECE572F34}"/>
          </ac:grpSpMkLst>
        </pc:grpChg>
        <pc:grpChg chg="add del mod">
          <ac:chgData name="Huyền Nguyễn" userId="ee48879bf47bc5e0" providerId="LiveId" clId="{591E417C-398A-4DCF-BC7F-E576E7611844}" dt="2024-11-18T03:32:55.181" v="15741" actId="165"/>
          <ac:grpSpMkLst>
            <pc:docMk/>
            <pc:sldMk cId="4058811814" sldId="302"/>
            <ac:grpSpMk id="26" creationId="{281E1958-15C5-BF74-DB68-B138824279BA}"/>
          </ac:grpSpMkLst>
        </pc:grpChg>
      </pc:sldChg>
      <pc:sldChg chg="add del ord">
        <pc:chgData name="Huyền Nguyễn" userId="ee48879bf47bc5e0" providerId="LiveId" clId="{591E417C-398A-4DCF-BC7F-E576E7611844}" dt="2024-11-17T18:14:04.018" v="4147" actId="47"/>
        <pc:sldMkLst>
          <pc:docMk/>
          <pc:sldMk cId="1222858883" sldId="303"/>
        </pc:sldMkLst>
      </pc:sldChg>
      <pc:sldChg chg="addSp delSp modSp add mod ord modTransition delAnim modAnim">
        <pc:chgData name="Huyền Nguyễn" userId="ee48879bf47bc5e0" providerId="LiveId" clId="{591E417C-398A-4DCF-BC7F-E576E7611844}" dt="2024-11-28T09:04:38.221" v="35512"/>
        <pc:sldMkLst>
          <pc:docMk/>
          <pc:sldMk cId="3692695444" sldId="303"/>
        </pc:sldMkLst>
        <pc:spChg chg="add mod">
          <ac:chgData name="Huyền Nguyễn" userId="ee48879bf47bc5e0" providerId="LiveId" clId="{591E417C-398A-4DCF-BC7F-E576E7611844}" dt="2024-11-28T08:34:26.594" v="31684" actId="164"/>
          <ac:spMkLst>
            <pc:docMk/>
            <pc:sldMk cId="3692695444" sldId="303"/>
            <ac:spMk id="2" creationId="{DABDC3A2-2FEB-CE2F-3AC9-CEF9312DAD56}"/>
          </ac:spMkLst>
        </pc:spChg>
        <pc:spChg chg="add mod">
          <ac:chgData name="Huyền Nguyễn" userId="ee48879bf47bc5e0" providerId="LiveId" clId="{591E417C-398A-4DCF-BC7F-E576E7611844}" dt="2024-11-28T08:35:24.199" v="31830" actId="114"/>
          <ac:spMkLst>
            <pc:docMk/>
            <pc:sldMk cId="3692695444" sldId="303"/>
            <ac:spMk id="3" creationId="{9E6628CA-EE76-8274-582B-672FCE590083}"/>
          </ac:spMkLst>
        </pc:spChg>
        <pc:spChg chg="add mod">
          <ac:chgData name="Huyền Nguyễn" userId="ee48879bf47bc5e0" providerId="LiveId" clId="{591E417C-398A-4DCF-BC7F-E576E7611844}" dt="2024-11-28T08:35:24.199" v="31830" actId="114"/>
          <ac:spMkLst>
            <pc:docMk/>
            <pc:sldMk cId="3692695444" sldId="303"/>
            <ac:spMk id="4" creationId="{D9186667-8C1E-ED52-E915-921BAC3D77D7}"/>
          </ac:spMkLst>
        </pc:spChg>
        <pc:spChg chg="add mod">
          <ac:chgData name="Huyền Nguyễn" userId="ee48879bf47bc5e0" providerId="LiveId" clId="{591E417C-398A-4DCF-BC7F-E576E7611844}" dt="2024-11-28T08:35:24.199" v="31830" actId="114"/>
          <ac:spMkLst>
            <pc:docMk/>
            <pc:sldMk cId="3692695444" sldId="303"/>
            <ac:spMk id="9" creationId="{19467CE7-E388-3F82-68F4-139EE9A49D67}"/>
          </ac:spMkLst>
        </pc:spChg>
        <pc:spChg chg="add mod">
          <ac:chgData name="Huyền Nguyễn" userId="ee48879bf47bc5e0" providerId="LiveId" clId="{591E417C-398A-4DCF-BC7F-E576E7611844}" dt="2024-11-28T08:35:24.199" v="31830" actId="114"/>
          <ac:spMkLst>
            <pc:docMk/>
            <pc:sldMk cId="3692695444" sldId="303"/>
            <ac:spMk id="10" creationId="{E7CB4B69-8899-89D9-E5E6-CA62BC66E76C}"/>
          </ac:spMkLst>
        </pc:spChg>
        <pc:spChg chg="add mod">
          <ac:chgData name="Huyền Nguyễn" userId="ee48879bf47bc5e0" providerId="LiveId" clId="{591E417C-398A-4DCF-BC7F-E576E7611844}" dt="2024-11-28T08:34:26.594" v="31684" actId="164"/>
          <ac:spMkLst>
            <pc:docMk/>
            <pc:sldMk cId="3692695444" sldId="303"/>
            <ac:spMk id="11" creationId="{2CFFED1B-6C25-7806-4555-10605754EA0F}"/>
          </ac:spMkLst>
        </pc:spChg>
        <pc:spChg chg="add mod">
          <ac:chgData name="Huyền Nguyễn" userId="ee48879bf47bc5e0" providerId="LiveId" clId="{591E417C-398A-4DCF-BC7F-E576E7611844}" dt="2024-11-17T18:23:49.950" v="5523" actId="12788"/>
          <ac:spMkLst>
            <pc:docMk/>
            <pc:sldMk cId="3692695444" sldId="303"/>
            <ac:spMk id="11" creationId="{FF60EB72-7C04-B0B7-A443-E5945FBFD023}"/>
          </ac:spMkLst>
        </pc:spChg>
        <pc:spChg chg="del">
          <ac:chgData name="Huyền Nguyễn" userId="ee48879bf47bc5e0" providerId="LiveId" clId="{591E417C-398A-4DCF-BC7F-E576E7611844}" dt="2024-11-17T18:14:43.668" v="4280" actId="478"/>
          <ac:spMkLst>
            <pc:docMk/>
            <pc:sldMk cId="3692695444" sldId="303"/>
            <ac:spMk id="12" creationId="{25C4FE1F-9FE6-5916-A702-92DA2AD1F33A}"/>
          </ac:spMkLst>
        </pc:spChg>
        <pc:spChg chg="add del mod">
          <ac:chgData name="Huyền Nguyễn" userId="ee48879bf47bc5e0" providerId="LiveId" clId="{591E417C-398A-4DCF-BC7F-E576E7611844}" dt="2024-11-28T08:33:03.068" v="31490" actId="478"/>
          <ac:spMkLst>
            <pc:docMk/>
            <pc:sldMk cId="3692695444" sldId="303"/>
            <ac:spMk id="13" creationId="{5D1299FA-4EFC-66E5-3291-4F95571A718F}"/>
          </ac:spMkLst>
        </pc:spChg>
        <pc:spChg chg="add mod">
          <ac:chgData name="Huyền Nguyễn" userId="ee48879bf47bc5e0" providerId="LiveId" clId="{591E417C-398A-4DCF-BC7F-E576E7611844}" dt="2024-11-28T09:04:34.255" v="35511" actId="1076"/>
          <ac:spMkLst>
            <pc:docMk/>
            <pc:sldMk cId="3692695444" sldId="303"/>
            <ac:spMk id="15" creationId="{9E2FB84A-916E-E06C-F6C7-908AF74AA3B0}"/>
          </ac:spMkLst>
        </pc:spChg>
        <pc:spChg chg="mod">
          <ac:chgData name="Huyền Nguyễn" userId="ee48879bf47bc5e0" providerId="LiveId" clId="{591E417C-398A-4DCF-BC7F-E576E7611844}" dt="2024-11-17T18:14:39.386" v="4279" actId="207"/>
          <ac:spMkLst>
            <pc:docMk/>
            <pc:sldMk cId="3692695444" sldId="303"/>
            <ac:spMk id="28" creationId="{60550F07-AF53-DDAC-661A-BC8260FF3E1F}"/>
          </ac:spMkLst>
        </pc:spChg>
        <pc:grpChg chg="add mod">
          <ac:chgData name="Huyền Nguyễn" userId="ee48879bf47bc5e0" providerId="LiveId" clId="{591E417C-398A-4DCF-BC7F-E576E7611844}" dt="2024-11-28T08:34:26.594" v="31684" actId="164"/>
          <ac:grpSpMkLst>
            <pc:docMk/>
            <pc:sldMk cId="3692695444" sldId="303"/>
            <ac:grpSpMk id="14" creationId="{A246702A-6646-D7AA-687D-1490BA1FCFB9}"/>
          </ac:grpSpMkLst>
        </pc:grpChg>
        <pc:picChg chg="del">
          <ac:chgData name="Huyền Nguyễn" userId="ee48879bf47bc5e0" providerId="LiveId" clId="{591E417C-398A-4DCF-BC7F-E576E7611844}" dt="2024-11-17T18:14:43.668" v="4280" actId="478"/>
          <ac:picMkLst>
            <pc:docMk/>
            <pc:sldMk cId="3692695444" sldId="303"/>
            <ac:picMk id="8" creationId="{F3E5AE48-2709-0573-97D3-A2DDB654A7CB}"/>
          </ac:picMkLst>
        </pc:picChg>
        <pc:picChg chg="add mod">
          <ac:chgData name="Huyền Nguyễn" userId="ee48879bf47bc5e0" providerId="LiveId" clId="{591E417C-398A-4DCF-BC7F-E576E7611844}" dt="2024-11-28T08:34:26.594" v="31684" actId="164"/>
          <ac:picMkLst>
            <pc:docMk/>
            <pc:sldMk cId="3692695444" sldId="303"/>
            <ac:picMk id="12" creationId="{9AD48D2C-4813-0DBC-57CE-E0C4501D498F}"/>
          </ac:picMkLst>
        </pc:picChg>
      </pc:sldChg>
      <pc:sldChg chg="addSp delSp modSp add mod modTransition setBg delAnim modAnim">
        <pc:chgData name="Huyền Nguyễn" userId="ee48879bf47bc5e0" providerId="LiveId" clId="{591E417C-398A-4DCF-BC7F-E576E7611844}" dt="2024-11-28T09:04:46.634" v="35543"/>
        <pc:sldMkLst>
          <pc:docMk/>
          <pc:sldMk cId="2712359140" sldId="304"/>
        </pc:sldMkLst>
        <pc:spChg chg="mod">
          <ac:chgData name="Huyền Nguyễn" userId="ee48879bf47bc5e0" providerId="LiveId" clId="{591E417C-398A-4DCF-BC7F-E576E7611844}" dt="2024-11-28T08:36:54.809" v="32039" actId="1076"/>
          <ac:spMkLst>
            <pc:docMk/>
            <pc:sldMk cId="2712359140" sldId="304"/>
            <ac:spMk id="2" creationId="{5EE118D7-2608-455A-CECC-360F5D6EEB0F}"/>
          </ac:spMkLst>
        </pc:spChg>
        <pc:spChg chg="mod">
          <ac:chgData name="Huyền Nguyễn" userId="ee48879bf47bc5e0" providerId="LiveId" clId="{591E417C-398A-4DCF-BC7F-E576E7611844}" dt="2024-11-28T08:36:54.809" v="32039" actId="1076"/>
          <ac:spMkLst>
            <pc:docMk/>
            <pc:sldMk cId="2712359140" sldId="304"/>
            <ac:spMk id="3" creationId="{865CB7E4-2947-457D-524C-063020647EDC}"/>
          </ac:spMkLst>
        </pc:spChg>
        <pc:spChg chg="mod">
          <ac:chgData name="Huyền Nguyễn" userId="ee48879bf47bc5e0" providerId="LiveId" clId="{591E417C-398A-4DCF-BC7F-E576E7611844}" dt="2024-11-28T08:36:54.809" v="32039" actId="1076"/>
          <ac:spMkLst>
            <pc:docMk/>
            <pc:sldMk cId="2712359140" sldId="304"/>
            <ac:spMk id="4" creationId="{4C63993B-8102-7483-F065-441D303B2309}"/>
          </ac:spMkLst>
        </pc:spChg>
        <pc:spChg chg="add mod">
          <ac:chgData name="Huyền Nguyễn" userId="ee48879bf47bc5e0" providerId="LiveId" clId="{591E417C-398A-4DCF-BC7F-E576E7611844}" dt="2024-11-28T09:04:45.399" v="35542" actId="1076"/>
          <ac:spMkLst>
            <pc:docMk/>
            <pc:sldMk cId="2712359140" sldId="304"/>
            <ac:spMk id="5" creationId="{01857785-DABB-A57E-30A3-0383F93B2DE7}"/>
          </ac:spMkLst>
        </pc:spChg>
        <pc:spChg chg="add mod">
          <ac:chgData name="Huyền Nguyễn" userId="ee48879bf47bc5e0" providerId="LiveId" clId="{591E417C-398A-4DCF-BC7F-E576E7611844}" dt="2024-11-17T18:25:00.624" v="5675" actId="1076"/>
          <ac:spMkLst>
            <pc:docMk/>
            <pc:sldMk cId="2712359140" sldId="304"/>
            <ac:spMk id="8" creationId="{9A2F0B9F-7151-F4F6-B8C7-E8FF9D0DEACC}"/>
          </ac:spMkLst>
        </pc:spChg>
        <pc:spChg chg="mod">
          <ac:chgData name="Huyền Nguyễn" userId="ee48879bf47bc5e0" providerId="LiveId" clId="{591E417C-398A-4DCF-BC7F-E576E7611844}" dt="2024-11-28T08:36:54.809" v="32039" actId="1076"/>
          <ac:spMkLst>
            <pc:docMk/>
            <pc:sldMk cId="2712359140" sldId="304"/>
            <ac:spMk id="9" creationId="{C6B4EA9A-44FE-2750-6091-A030F2F2E046}"/>
          </ac:spMkLst>
        </pc:spChg>
        <pc:spChg chg="mod">
          <ac:chgData name="Huyền Nguyễn" userId="ee48879bf47bc5e0" providerId="LiveId" clId="{591E417C-398A-4DCF-BC7F-E576E7611844}" dt="2024-11-28T08:36:54.809" v="32039" actId="1076"/>
          <ac:spMkLst>
            <pc:docMk/>
            <pc:sldMk cId="2712359140" sldId="304"/>
            <ac:spMk id="10" creationId="{135FCA9E-98DC-3ECB-B999-2FB0A3774B18}"/>
          </ac:spMkLst>
        </pc:spChg>
        <pc:spChg chg="add del mod">
          <ac:chgData name="Huyền Nguyễn" userId="ee48879bf47bc5e0" providerId="LiveId" clId="{591E417C-398A-4DCF-BC7F-E576E7611844}" dt="2024-11-28T08:35:28.728" v="31831" actId="478"/>
          <ac:spMkLst>
            <pc:docMk/>
            <pc:sldMk cId="2712359140" sldId="304"/>
            <ac:spMk id="11" creationId="{FF34E2FC-27D0-93DE-AC88-1A50D76A7051}"/>
          </ac:spMkLst>
        </pc:spChg>
        <pc:spChg chg="del">
          <ac:chgData name="Huyền Nguyễn" userId="ee48879bf47bc5e0" providerId="LiveId" clId="{591E417C-398A-4DCF-BC7F-E576E7611844}" dt="2024-11-17T18:17:54.993" v="4681" actId="478"/>
          <ac:spMkLst>
            <pc:docMk/>
            <pc:sldMk cId="2712359140" sldId="304"/>
            <ac:spMk id="28" creationId="{F9CAE8CF-CA3A-6198-564F-156D2D307202}"/>
          </ac:spMkLst>
        </pc:spChg>
        <pc:grpChg chg="del">
          <ac:chgData name="Huyền Nguyễn" userId="ee48879bf47bc5e0" providerId="LiveId" clId="{591E417C-398A-4DCF-BC7F-E576E7611844}" dt="2024-11-17T18:17:50.114" v="4680" actId="478"/>
          <ac:grpSpMkLst>
            <pc:docMk/>
            <pc:sldMk cId="2712359140" sldId="304"/>
            <ac:grpSpMk id="5" creationId="{9BF19241-AE3C-D30D-D9DA-AB5AFD69A427}"/>
          </ac:grpSpMkLst>
        </pc:grpChg>
      </pc:sldChg>
      <pc:sldChg chg="addSp delSp modSp add mod modTransition delAnim modAnim">
        <pc:chgData name="Huyền Nguyễn" userId="ee48879bf47bc5e0" providerId="LiveId" clId="{591E417C-398A-4DCF-BC7F-E576E7611844}" dt="2024-11-28T09:04:58.913" v="35574" actId="1076"/>
        <pc:sldMkLst>
          <pc:docMk/>
          <pc:sldMk cId="2983915228" sldId="305"/>
        </pc:sldMkLst>
        <pc:spChg chg="mod">
          <ac:chgData name="Huyền Nguyễn" userId="ee48879bf47bc5e0" providerId="LiveId" clId="{591E417C-398A-4DCF-BC7F-E576E7611844}" dt="2024-11-28T08:37:41.905" v="32158" actId="2710"/>
          <ac:spMkLst>
            <pc:docMk/>
            <pc:sldMk cId="2983915228" sldId="305"/>
            <ac:spMk id="2" creationId="{B52A18DD-A2FB-A162-6F11-FDC4AFE7F911}"/>
          </ac:spMkLst>
        </pc:spChg>
        <pc:spChg chg="mod">
          <ac:chgData name="Huyền Nguyễn" userId="ee48879bf47bc5e0" providerId="LiveId" clId="{591E417C-398A-4DCF-BC7F-E576E7611844}" dt="2024-11-28T08:37:41.905" v="32158" actId="2710"/>
          <ac:spMkLst>
            <pc:docMk/>
            <pc:sldMk cId="2983915228" sldId="305"/>
            <ac:spMk id="3" creationId="{660F34DB-EE0F-5218-6286-A205176517FC}"/>
          </ac:spMkLst>
        </pc:spChg>
        <pc:spChg chg="mod">
          <ac:chgData name="Huyền Nguyễn" userId="ee48879bf47bc5e0" providerId="LiveId" clId="{591E417C-398A-4DCF-BC7F-E576E7611844}" dt="2024-11-28T08:37:41.905" v="32158" actId="2710"/>
          <ac:spMkLst>
            <pc:docMk/>
            <pc:sldMk cId="2983915228" sldId="305"/>
            <ac:spMk id="4" creationId="{16DAFD92-0258-B002-80E0-222966927BD1}"/>
          </ac:spMkLst>
        </pc:spChg>
        <pc:spChg chg="add del mod">
          <ac:chgData name="Huyền Nguyễn" userId="ee48879bf47bc5e0" providerId="LiveId" clId="{591E417C-398A-4DCF-BC7F-E576E7611844}" dt="2024-11-28T08:36:59.603" v="32040" actId="478"/>
          <ac:spMkLst>
            <pc:docMk/>
            <pc:sldMk cId="2983915228" sldId="305"/>
            <ac:spMk id="5" creationId="{2937CBF2-FB06-9310-2CB8-2B65AB64E7B6}"/>
          </ac:spMkLst>
        </pc:spChg>
        <pc:spChg chg="add mod">
          <ac:chgData name="Huyền Nguyễn" userId="ee48879bf47bc5e0" providerId="LiveId" clId="{591E417C-398A-4DCF-BC7F-E576E7611844}" dt="2024-11-28T09:04:58.913" v="35574" actId="1076"/>
          <ac:spMkLst>
            <pc:docMk/>
            <pc:sldMk cId="2983915228" sldId="305"/>
            <ac:spMk id="6" creationId="{DF93C7C5-066A-BD76-0321-58A8A36225A1}"/>
          </ac:spMkLst>
        </pc:spChg>
        <pc:spChg chg="mod">
          <ac:chgData name="Huyền Nguyễn" userId="ee48879bf47bc5e0" providerId="LiveId" clId="{591E417C-398A-4DCF-BC7F-E576E7611844}" dt="2024-11-28T08:37:41.905" v="32158" actId="2710"/>
          <ac:spMkLst>
            <pc:docMk/>
            <pc:sldMk cId="2983915228" sldId="305"/>
            <ac:spMk id="9" creationId="{A6769FB9-DD4C-9E29-25AE-63B418FF6F9E}"/>
          </ac:spMkLst>
        </pc:spChg>
        <pc:spChg chg="mod">
          <ac:chgData name="Huyền Nguyễn" userId="ee48879bf47bc5e0" providerId="LiveId" clId="{591E417C-398A-4DCF-BC7F-E576E7611844}" dt="2024-11-28T08:37:41.905" v="32158" actId="2710"/>
          <ac:spMkLst>
            <pc:docMk/>
            <pc:sldMk cId="2983915228" sldId="305"/>
            <ac:spMk id="10" creationId="{DFE7E889-FD9B-75E8-A35E-A8122794AC97}"/>
          </ac:spMkLst>
        </pc:spChg>
      </pc:sldChg>
      <pc:sldChg chg="addSp delSp modSp add mod modTransition delAnim modAnim">
        <pc:chgData name="Huyền Nguyễn" userId="ee48879bf47bc5e0" providerId="LiveId" clId="{591E417C-398A-4DCF-BC7F-E576E7611844}" dt="2024-11-28T09:05:08.783" v="35605"/>
        <pc:sldMkLst>
          <pc:docMk/>
          <pc:sldMk cId="3239959109" sldId="306"/>
        </pc:sldMkLst>
        <pc:spChg chg="mod">
          <ac:chgData name="Huyền Nguyễn" userId="ee48879bf47bc5e0" providerId="LiveId" clId="{591E417C-398A-4DCF-BC7F-E576E7611844}" dt="2024-11-28T08:38:26.060" v="32250" actId="2710"/>
          <ac:spMkLst>
            <pc:docMk/>
            <pc:sldMk cId="3239959109" sldId="306"/>
            <ac:spMk id="2" creationId="{486A00A7-7EE9-A1EB-353F-B5D888A39B21}"/>
          </ac:spMkLst>
        </pc:spChg>
        <pc:spChg chg="mod">
          <ac:chgData name="Huyền Nguyễn" userId="ee48879bf47bc5e0" providerId="LiveId" clId="{591E417C-398A-4DCF-BC7F-E576E7611844}" dt="2024-11-28T08:38:23.729" v="32249" actId="255"/>
          <ac:spMkLst>
            <pc:docMk/>
            <pc:sldMk cId="3239959109" sldId="306"/>
            <ac:spMk id="3" creationId="{99E6F596-9CAA-5C1D-85E8-D68BEEC5B6E2}"/>
          </ac:spMkLst>
        </pc:spChg>
        <pc:spChg chg="mod">
          <ac:chgData name="Huyền Nguyễn" userId="ee48879bf47bc5e0" providerId="LiveId" clId="{591E417C-398A-4DCF-BC7F-E576E7611844}" dt="2024-11-28T08:38:23.729" v="32249" actId="255"/>
          <ac:spMkLst>
            <pc:docMk/>
            <pc:sldMk cId="3239959109" sldId="306"/>
            <ac:spMk id="4" creationId="{FDE8070B-AE9E-BF30-BF31-1F1DF5DC5024}"/>
          </ac:spMkLst>
        </pc:spChg>
        <pc:spChg chg="add del mod">
          <ac:chgData name="Huyền Nguyễn" userId="ee48879bf47bc5e0" providerId="LiveId" clId="{591E417C-398A-4DCF-BC7F-E576E7611844}" dt="2024-11-28T08:37:45.130" v="32159" actId="478"/>
          <ac:spMkLst>
            <pc:docMk/>
            <pc:sldMk cId="3239959109" sldId="306"/>
            <ac:spMk id="5" creationId="{60AF01A5-D58D-443F-CE6D-E923F3D71F08}"/>
          </ac:spMkLst>
        </pc:spChg>
        <pc:spChg chg="add mod">
          <ac:chgData name="Huyền Nguyễn" userId="ee48879bf47bc5e0" providerId="LiveId" clId="{591E417C-398A-4DCF-BC7F-E576E7611844}" dt="2024-11-28T09:05:08.045" v="35577" actId="1076"/>
          <ac:spMkLst>
            <pc:docMk/>
            <pc:sldMk cId="3239959109" sldId="306"/>
            <ac:spMk id="6" creationId="{F5B65CDF-0965-84E9-1E6D-1A43C53E0446}"/>
          </ac:spMkLst>
        </pc:spChg>
        <pc:spChg chg="mod">
          <ac:chgData name="Huyền Nguyễn" userId="ee48879bf47bc5e0" providerId="LiveId" clId="{591E417C-398A-4DCF-BC7F-E576E7611844}" dt="2024-11-28T08:38:23.729" v="32249" actId="255"/>
          <ac:spMkLst>
            <pc:docMk/>
            <pc:sldMk cId="3239959109" sldId="306"/>
            <ac:spMk id="9" creationId="{DB10A211-0010-F987-FBB8-AE4F77E3CEAE}"/>
          </ac:spMkLst>
        </pc:spChg>
        <pc:spChg chg="mod">
          <ac:chgData name="Huyền Nguyễn" userId="ee48879bf47bc5e0" providerId="LiveId" clId="{591E417C-398A-4DCF-BC7F-E576E7611844}" dt="2024-11-28T08:38:23.729" v="32249" actId="255"/>
          <ac:spMkLst>
            <pc:docMk/>
            <pc:sldMk cId="3239959109" sldId="306"/>
            <ac:spMk id="10" creationId="{2B49BEA4-24E0-D6CE-85F7-DB2338E5BF93}"/>
          </ac:spMkLst>
        </pc:spChg>
      </pc:sldChg>
      <pc:sldChg chg="addSp delSp modSp add mod modTransition delAnim modAnim">
        <pc:chgData name="Huyền Nguyễn" userId="ee48879bf47bc5e0" providerId="LiveId" clId="{591E417C-398A-4DCF-BC7F-E576E7611844}" dt="2024-11-28T09:05:19.694" v="35609" actId="1076"/>
        <pc:sldMkLst>
          <pc:docMk/>
          <pc:sldMk cId="3083036746" sldId="307"/>
        </pc:sldMkLst>
        <pc:spChg chg="mod">
          <ac:chgData name="Huyền Nguyễn" userId="ee48879bf47bc5e0" providerId="LiveId" clId="{591E417C-398A-4DCF-BC7F-E576E7611844}" dt="2024-11-28T08:39:10.062" v="32369" actId="2710"/>
          <ac:spMkLst>
            <pc:docMk/>
            <pc:sldMk cId="3083036746" sldId="307"/>
            <ac:spMk id="2" creationId="{95BA044B-C255-6CB2-57B1-51E6AE467C2C}"/>
          </ac:spMkLst>
        </pc:spChg>
        <pc:spChg chg="mod">
          <ac:chgData name="Huyền Nguyễn" userId="ee48879bf47bc5e0" providerId="LiveId" clId="{591E417C-398A-4DCF-BC7F-E576E7611844}" dt="2024-11-28T08:39:07.714" v="32368" actId="255"/>
          <ac:spMkLst>
            <pc:docMk/>
            <pc:sldMk cId="3083036746" sldId="307"/>
            <ac:spMk id="3" creationId="{0D9B9255-057A-7431-8EF2-815E9DDCA56F}"/>
          </ac:spMkLst>
        </pc:spChg>
        <pc:spChg chg="mod">
          <ac:chgData name="Huyền Nguyễn" userId="ee48879bf47bc5e0" providerId="LiveId" clId="{591E417C-398A-4DCF-BC7F-E576E7611844}" dt="2024-11-28T08:39:07.714" v="32368" actId="255"/>
          <ac:spMkLst>
            <pc:docMk/>
            <pc:sldMk cId="3083036746" sldId="307"/>
            <ac:spMk id="4" creationId="{0C208F13-A6C1-4784-0A0A-CB3AD11AD517}"/>
          </ac:spMkLst>
        </pc:spChg>
        <pc:spChg chg="add del mod">
          <ac:chgData name="Huyền Nguyễn" userId="ee48879bf47bc5e0" providerId="LiveId" clId="{591E417C-398A-4DCF-BC7F-E576E7611844}" dt="2024-11-28T08:38:28.943" v="32278" actId="478"/>
          <ac:spMkLst>
            <pc:docMk/>
            <pc:sldMk cId="3083036746" sldId="307"/>
            <ac:spMk id="5" creationId="{BDCD1DF7-44DF-6D79-F25F-B9D7D96EA005}"/>
          </ac:spMkLst>
        </pc:spChg>
        <pc:spChg chg="add mod">
          <ac:chgData name="Huyền Nguyễn" userId="ee48879bf47bc5e0" providerId="LiveId" clId="{591E417C-398A-4DCF-BC7F-E576E7611844}" dt="2024-11-28T09:05:19.694" v="35609" actId="1076"/>
          <ac:spMkLst>
            <pc:docMk/>
            <pc:sldMk cId="3083036746" sldId="307"/>
            <ac:spMk id="6" creationId="{BBDF7B29-3066-28F0-0FDB-B62C5A36C177}"/>
          </ac:spMkLst>
        </pc:spChg>
        <pc:spChg chg="mod">
          <ac:chgData name="Huyền Nguyễn" userId="ee48879bf47bc5e0" providerId="LiveId" clId="{591E417C-398A-4DCF-BC7F-E576E7611844}" dt="2024-11-28T08:39:07.714" v="32368" actId="255"/>
          <ac:spMkLst>
            <pc:docMk/>
            <pc:sldMk cId="3083036746" sldId="307"/>
            <ac:spMk id="9" creationId="{AD553B8B-B38F-B188-CA92-694B90C1EA89}"/>
          </ac:spMkLst>
        </pc:spChg>
        <pc:spChg chg="mod">
          <ac:chgData name="Huyền Nguyễn" userId="ee48879bf47bc5e0" providerId="LiveId" clId="{591E417C-398A-4DCF-BC7F-E576E7611844}" dt="2024-11-28T08:39:07.714" v="32368" actId="255"/>
          <ac:spMkLst>
            <pc:docMk/>
            <pc:sldMk cId="3083036746" sldId="307"/>
            <ac:spMk id="10" creationId="{D116F24A-F6DC-A9D6-6982-66BAA64671F4}"/>
          </ac:spMkLst>
        </pc:spChg>
      </pc:sldChg>
      <pc:sldChg chg="delSp modSp add del mod modTransition modAnim">
        <pc:chgData name="Huyền Nguyễn" userId="ee48879bf47bc5e0" providerId="LiveId" clId="{591E417C-398A-4DCF-BC7F-E576E7611844}" dt="2024-11-28T08:32:58.164" v="31484" actId="47"/>
        <pc:sldMkLst>
          <pc:docMk/>
          <pc:sldMk cId="848495608" sldId="308"/>
        </pc:sldMkLst>
        <pc:spChg chg="mod topLvl">
          <ac:chgData name="Huyền Nguyễn" userId="ee48879bf47bc5e0" providerId="LiveId" clId="{591E417C-398A-4DCF-BC7F-E576E7611844}" dt="2024-11-17T18:54:51.728" v="8643" actId="165"/>
          <ac:spMkLst>
            <pc:docMk/>
            <pc:sldMk cId="848495608" sldId="308"/>
            <ac:spMk id="21" creationId="{C691A5DF-E726-F197-EEBF-D504C9C3919A}"/>
          </ac:spMkLst>
        </pc:spChg>
        <pc:spChg chg="mod topLvl">
          <ac:chgData name="Huyền Nguyễn" userId="ee48879bf47bc5e0" providerId="LiveId" clId="{591E417C-398A-4DCF-BC7F-E576E7611844}" dt="2024-11-17T18:56:11.774" v="8855" actId="1036"/>
          <ac:spMkLst>
            <pc:docMk/>
            <pc:sldMk cId="848495608" sldId="308"/>
            <ac:spMk id="22" creationId="{D60174F3-8DD2-0E93-6DAF-8DC992FC3074}"/>
          </ac:spMkLst>
        </pc:spChg>
        <pc:spChg chg="mod">
          <ac:chgData name="Huyền Nguyễn" userId="ee48879bf47bc5e0" providerId="LiveId" clId="{591E417C-398A-4DCF-BC7F-E576E7611844}" dt="2024-11-17T18:56:17.217" v="8889" actId="1035"/>
          <ac:spMkLst>
            <pc:docMk/>
            <pc:sldMk cId="848495608" sldId="308"/>
            <ac:spMk id="37" creationId="{E1797D66-1DA3-B7C6-2567-408752925FAF}"/>
          </ac:spMkLst>
        </pc:spChg>
        <pc:spChg chg="del">
          <ac:chgData name="Huyền Nguyễn" userId="ee48879bf47bc5e0" providerId="LiveId" clId="{591E417C-398A-4DCF-BC7F-E576E7611844}" dt="2024-11-17T18:54:00.897" v="8550" actId="478"/>
          <ac:spMkLst>
            <pc:docMk/>
            <pc:sldMk cId="848495608" sldId="308"/>
            <ac:spMk id="39" creationId="{130A4620-8B51-E71E-25CA-13B484B4D7FB}"/>
          </ac:spMkLst>
        </pc:spChg>
        <pc:spChg chg="del">
          <ac:chgData name="Huyền Nguyễn" userId="ee48879bf47bc5e0" providerId="LiveId" clId="{591E417C-398A-4DCF-BC7F-E576E7611844}" dt="2024-11-17T18:54:04.368" v="8551" actId="478"/>
          <ac:spMkLst>
            <pc:docMk/>
            <pc:sldMk cId="848495608" sldId="308"/>
            <ac:spMk id="40" creationId="{D5E9A868-9E18-4B99-437C-BE76CAAD6358}"/>
          </ac:spMkLst>
        </pc:spChg>
        <pc:grpChg chg="del mod">
          <ac:chgData name="Huyền Nguyễn" userId="ee48879bf47bc5e0" providerId="LiveId" clId="{591E417C-398A-4DCF-BC7F-E576E7611844}" dt="2024-11-17T18:54:20.591" v="8582" actId="478"/>
          <ac:grpSpMkLst>
            <pc:docMk/>
            <pc:sldMk cId="848495608" sldId="308"/>
            <ac:grpSpMk id="5" creationId="{66FD20E0-99AA-ECB5-D362-5834E7446EC7}"/>
          </ac:grpSpMkLst>
        </pc:grpChg>
        <pc:grpChg chg="del mod">
          <ac:chgData name="Huyền Nguyễn" userId="ee48879bf47bc5e0" providerId="LiveId" clId="{591E417C-398A-4DCF-BC7F-E576E7611844}" dt="2024-11-17T18:54:51.728" v="8643" actId="165"/>
          <ac:grpSpMkLst>
            <pc:docMk/>
            <pc:sldMk cId="848495608" sldId="308"/>
            <ac:grpSpMk id="20" creationId="{41C837BD-7466-465A-B7C9-E135BC1BC1E5}"/>
          </ac:grpSpMkLst>
        </pc:grpChg>
        <pc:grpChg chg="del">
          <ac:chgData name="Huyền Nguyễn" userId="ee48879bf47bc5e0" providerId="LiveId" clId="{591E417C-398A-4DCF-BC7F-E576E7611844}" dt="2024-11-17T18:53:00.445" v="8403" actId="478"/>
          <ac:grpSpMkLst>
            <pc:docMk/>
            <pc:sldMk cId="848495608" sldId="308"/>
            <ac:grpSpMk id="23" creationId="{EF53A0DC-3F61-0F59-8E38-3132A5C6A1EB}"/>
          </ac:grpSpMkLst>
        </pc:grpChg>
        <pc:grpChg chg="del">
          <ac:chgData name="Huyền Nguyễn" userId="ee48879bf47bc5e0" providerId="LiveId" clId="{591E417C-398A-4DCF-BC7F-E576E7611844}" dt="2024-11-17T18:53:03.911" v="8404" actId="478"/>
          <ac:grpSpMkLst>
            <pc:docMk/>
            <pc:sldMk cId="848495608" sldId="308"/>
            <ac:grpSpMk id="26" creationId="{C77FC600-C7D9-E9DB-77DA-4CA626A11CD7}"/>
          </ac:grpSpMkLst>
        </pc:grpChg>
        <pc:grpChg chg="del">
          <ac:chgData name="Huyền Nguyễn" userId="ee48879bf47bc5e0" providerId="LiveId" clId="{591E417C-398A-4DCF-BC7F-E576E7611844}" dt="2024-11-17T18:53:00.445" v="8403" actId="478"/>
          <ac:grpSpMkLst>
            <pc:docMk/>
            <pc:sldMk cId="848495608" sldId="308"/>
            <ac:grpSpMk id="31" creationId="{726F77CA-1314-73AF-AAD3-73778E835489}"/>
          </ac:grpSpMkLst>
        </pc:grpChg>
      </pc:sldChg>
      <pc:sldChg chg="addSp modSp add del mod modTransition modAnim">
        <pc:chgData name="Huyền Nguyễn" userId="ee48879bf47bc5e0" providerId="LiveId" clId="{591E417C-398A-4DCF-BC7F-E576E7611844}" dt="2024-11-28T08:32:58.606" v="31485" actId="47"/>
        <pc:sldMkLst>
          <pc:docMk/>
          <pc:sldMk cId="152085056" sldId="309"/>
        </pc:sldMkLst>
        <pc:spChg chg="mod">
          <ac:chgData name="Huyền Nguyễn" userId="ee48879bf47bc5e0" providerId="LiveId" clId="{591E417C-398A-4DCF-BC7F-E576E7611844}" dt="2024-11-17T18:58:43.845" v="9072" actId="1076"/>
          <ac:spMkLst>
            <pc:docMk/>
            <pc:sldMk cId="152085056" sldId="309"/>
            <ac:spMk id="22" creationId="{8C256160-4340-8D0E-8D30-CD4BC21347E7}"/>
          </ac:spMkLst>
        </pc:spChg>
        <pc:spChg chg="mod">
          <ac:chgData name="Huyền Nguyễn" userId="ee48879bf47bc5e0" providerId="LiveId" clId="{591E417C-398A-4DCF-BC7F-E576E7611844}" dt="2024-11-17T18:56:57.024" v="8978" actId="1076"/>
          <ac:spMkLst>
            <pc:docMk/>
            <pc:sldMk cId="152085056" sldId="309"/>
            <ac:spMk id="37" creationId="{F3F7E072-4610-C777-B2D9-496D35E708E8}"/>
          </ac:spMkLst>
        </pc:spChg>
        <pc:picChg chg="add mod">
          <ac:chgData name="Huyền Nguyễn" userId="ee48879bf47bc5e0" providerId="LiveId" clId="{591E417C-398A-4DCF-BC7F-E576E7611844}" dt="2024-11-17T18:58:36.514" v="9043" actId="1076"/>
          <ac:picMkLst>
            <pc:docMk/>
            <pc:sldMk cId="152085056" sldId="309"/>
            <ac:picMk id="3074" creationId="{40A89A89-39B8-8D8C-6D41-54E43F32E41F}"/>
          </ac:picMkLst>
        </pc:picChg>
      </pc:sldChg>
      <pc:sldChg chg="delSp modSp add del mod ord">
        <pc:chgData name="Huyền Nguyễn" userId="ee48879bf47bc5e0" providerId="LiveId" clId="{591E417C-398A-4DCF-BC7F-E576E7611844}" dt="2024-11-17T19:05:05.321" v="9551" actId="47"/>
        <pc:sldMkLst>
          <pc:docMk/>
          <pc:sldMk cId="2465663604" sldId="310"/>
        </pc:sldMkLst>
        <pc:spChg chg="mod">
          <ac:chgData name="Huyền Nguyễn" userId="ee48879bf47bc5e0" providerId="LiveId" clId="{591E417C-398A-4DCF-BC7F-E576E7611844}" dt="2024-11-17T19:01:45.717" v="9230" actId="1076"/>
          <ac:spMkLst>
            <pc:docMk/>
            <pc:sldMk cId="2465663604" sldId="310"/>
            <ac:spMk id="37" creationId="{91E2AF83-407C-68E2-59E6-EC7D86C53346}"/>
          </ac:spMkLst>
        </pc:spChg>
        <pc:spChg chg="mod">
          <ac:chgData name="Huyền Nguyễn" userId="ee48879bf47bc5e0" providerId="LiveId" clId="{591E417C-398A-4DCF-BC7F-E576E7611844}" dt="2024-11-17T19:02:35.034" v="9339" actId="12"/>
          <ac:spMkLst>
            <pc:docMk/>
            <pc:sldMk cId="2465663604" sldId="310"/>
            <ac:spMk id="39" creationId="{E1B9B024-83D8-CBD3-858D-F788CBD8AF8D}"/>
          </ac:spMkLst>
        </pc:spChg>
        <pc:spChg chg="del">
          <ac:chgData name="Huyền Nguyễn" userId="ee48879bf47bc5e0" providerId="LiveId" clId="{591E417C-398A-4DCF-BC7F-E576E7611844}" dt="2024-11-17T19:01:09.470" v="9166" actId="478"/>
          <ac:spMkLst>
            <pc:docMk/>
            <pc:sldMk cId="2465663604" sldId="310"/>
            <ac:spMk id="40" creationId="{4709C843-11E3-278E-C37A-C8136470CE5A}"/>
          </ac:spMkLst>
        </pc:spChg>
      </pc:sldChg>
      <pc:sldChg chg="addSp delSp modSp add del mod modTransition modAnim">
        <pc:chgData name="Huyền Nguyễn" userId="ee48879bf47bc5e0" providerId="LiveId" clId="{591E417C-398A-4DCF-BC7F-E576E7611844}" dt="2024-11-28T08:32:59.278" v="31486" actId="47"/>
        <pc:sldMkLst>
          <pc:docMk/>
          <pc:sldMk cId="2749996537" sldId="311"/>
        </pc:sldMkLst>
        <pc:spChg chg="add mod">
          <ac:chgData name="Huyền Nguyễn" userId="ee48879bf47bc5e0" providerId="LiveId" clId="{591E417C-398A-4DCF-BC7F-E576E7611844}" dt="2024-11-17T19:14:23.630" v="10818"/>
          <ac:spMkLst>
            <pc:docMk/>
            <pc:sldMk cId="2749996537" sldId="311"/>
            <ac:spMk id="2" creationId="{4C178986-67DB-2EE8-44A0-CEB782A88C7E}"/>
          </ac:spMkLst>
        </pc:spChg>
        <pc:spChg chg="add mod">
          <ac:chgData name="Huyền Nguyễn" userId="ee48879bf47bc5e0" providerId="LiveId" clId="{591E417C-398A-4DCF-BC7F-E576E7611844}" dt="2024-11-17T19:14:23.630" v="10818"/>
          <ac:spMkLst>
            <pc:docMk/>
            <pc:sldMk cId="2749996537" sldId="311"/>
            <ac:spMk id="3" creationId="{5B5835F0-19FE-8777-4682-6D81DFCEC244}"/>
          </ac:spMkLst>
        </pc:spChg>
        <pc:spChg chg="add mod">
          <ac:chgData name="Huyền Nguyễn" userId="ee48879bf47bc5e0" providerId="LiveId" clId="{591E417C-398A-4DCF-BC7F-E576E7611844}" dt="2024-11-17T19:14:35.370" v="10849" actId="1076"/>
          <ac:spMkLst>
            <pc:docMk/>
            <pc:sldMk cId="2749996537" sldId="311"/>
            <ac:spMk id="4" creationId="{7263BFB0-D3E5-F5E2-823D-1089118D97B6}"/>
          </ac:spMkLst>
        </pc:spChg>
        <pc:spChg chg="mod">
          <ac:chgData name="Huyền Nguyễn" userId="ee48879bf47bc5e0" providerId="LiveId" clId="{591E417C-398A-4DCF-BC7F-E576E7611844}" dt="2024-11-17T19:04:10.468" v="9432" actId="20577"/>
          <ac:spMkLst>
            <pc:docMk/>
            <pc:sldMk cId="2749996537" sldId="311"/>
            <ac:spMk id="31" creationId="{4B5EE516-8E46-6B76-26AA-36BCF570F02A}"/>
          </ac:spMkLst>
        </pc:spChg>
        <pc:spChg chg="mod">
          <ac:chgData name="Huyền Nguyễn" userId="ee48879bf47bc5e0" providerId="LiveId" clId="{591E417C-398A-4DCF-BC7F-E576E7611844}" dt="2024-11-17T19:05:01.619" v="9550" actId="114"/>
          <ac:spMkLst>
            <pc:docMk/>
            <pc:sldMk cId="2749996537" sldId="311"/>
            <ac:spMk id="37" creationId="{EFBD9DC2-3FF1-5A73-E83E-954979A65852}"/>
          </ac:spMkLst>
        </pc:spChg>
        <pc:spChg chg="del">
          <ac:chgData name="Huyền Nguyễn" userId="ee48879bf47bc5e0" providerId="LiveId" clId="{591E417C-398A-4DCF-BC7F-E576E7611844}" dt="2024-11-17T19:04:38.528" v="9490" actId="478"/>
          <ac:spMkLst>
            <pc:docMk/>
            <pc:sldMk cId="2749996537" sldId="311"/>
            <ac:spMk id="44" creationId="{D380D574-C858-8D38-B392-565E261B2071}"/>
          </ac:spMkLst>
        </pc:spChg>
        <pc:spChg chg="del">
          <ac:chgData name="Huyền Nguyễn" userId="ee48879bf47bc5e0" providerId="LiveId" clId="{591E417C-398A-4DCF-BC7F-E576E7611844}" dt="2024-11-17T19:04:38.528" v="9490" actId="478"/>
          <ac:spMkLst>
            <pc:docMk/>
            <pc:sldMk cId="2749996537" sldId="311"/>
            <ac:spMk id="45" creationId="{AF16128C-EAAD-10E4-61E4-6D66358B859A}"/>
          </ac:spMkLst>
        </pc:spChg>
        <pc:spChg chg="del">
          <ac:chgData name="Huyền Nguyễn" userId="ee48879bf47bc5e0" providerId="LiveId" clId="{591E417C-398A-4DCF-BC7F-E576E7611844}" dt="2024-11-17T19:04:38.528" v="9490" actId="478"/>
          <ac:spMkLst>
            <pc:docMk/>
            <pc:sldMk cId="2749996537" sldId="311"/>
            <ac:spMk id="46" creationId="{1E71BE06-5089-E996-6804-49709C20875D}"/>
          </ac:spMkLst>
        </pc:spChg>
        <pc:spChg chg="del">
          <ac:chgData name="Huyền Nguyễn" userId="ee48879bf47bc5e0" providerId="LiveId" clId="{591E417C-398A-4DCF-BC7F-E576E7611844}" dt="2024-11-17T19:04:38.528" v="9490" actId="478"/>
          <ac:spMkLst>
            <pc:docMk/>
            <pc:sldMk cId="2749996537" sldId="311"/>
            <ac:spMk id="47" creationId="{F0B4C168-3CAB-2C97-D259-619FB085D1C8}"/>
          </ac:spMkLst>
        </pc:spChg>
        <pc:grpChg chg="mod">
          <ac:chgData name="Huyền Nguyễn" userId="ee48879bf47bc5e0" providerId="LiveId" clId="{591E417C-398A-4DCF-BC7F-E576E7611844}" dt="2024-11-17T19:04:55.031" v="9521" actId="1076"/>
          <ac:grpSpMkLst>
            <pc:docMk/>
            <pc:sldMk cId="2749996537" sldId="311"/>
            <ac:grpSpMk id="30" creationId="{3389E849-FDDC-0E66-8638-4EE69F5A65EC}"/>
          </ac:grpSpMkLst>
        </pc:grpChg>
        <pc:grpChg chg="mod">
          <ac:chgData name="Huyền Nguyễn" userId="ee48879bf47bc5e0" providerId="LiveId" clId="{591E417C-398A-4DCF-BC7F-E576E7611844}" dt="2024-11-17T19:04:53.526" v="9520" actId="1076"/>
          <ac:grpSpMkLst>
            <pc:docMk/>
            <pc:sldMk cId="2749996537" sldId="311"/>
            <ac:grpSpMk id="38" creationId="{7C3B8A82-F557-B468-F6FE-DD6AD8092356}"/>
          </ac:grpSpMkLst>
        </pc:grpChg>
        <pc:picChg chg="mod">
          <ac:chgData name="Huyền Nguyễn" userId="ee48879bf47bc5e0" providerId="LiveId" clId="{591E417C-398A-4DCF-BC7F-E576E7611844}" dt="2024-11-17T19:04:27.695" v="9488" actId="404"/>
          <ac:picMkLst>
            <pc:docMk/>
            <pc:sldMk cId="2749996537" sldId="311"/>
            <ac:picMk id="35" creationId="{97E1F372-A127-F333-6237-FC944501C15D}"/>
          </ac:picMkLst>
        </pc:picChg>
      </pc:sldChg>
      <pc:sldChg chg="add del">
        <pc:chgData name="Huyền Nguyễn" userId="ee48879bf47bc5e0" providerId="LiveId" clId="{591E417C-398A-4DCF-BC7F-E576E7611844}" dt="2024-11-17T19:26:11.991" v="12243" actId="47"/>
        <pc:sldMkLst>
          <pc:docMk/>
          <pc:sldMk cId="1026274522" sldId="312"/>
        </pc:sldMkLst>
      </pc:sldChg>
      <pc:sldChg chg="addSp delSp modSp add del mod modTransition modAnim">
        <pc:chgData name="Huyền Nguyễn" userId="ee48879bf47bc5e0" providerId="LiveId" clId="{591E417C-398A-4DCF-BC7F-E576E7611844}" dt="2024-11-28T08:33:00.609" v="31489" actId="47"/>
        <pc:sldMkLst>
          <pc:docMk/>
          <pc:sldMk cId="3069070674" sldId="312"/>
        </pc:sldMkLst>
        <pc:spChg chg="add mod">
          <ac:chgData name="Huyền Nguyễn" userId="ee48879bf47bc5e0" providerId="LiveId" clId="{591E417C-398A-4DCF-BC7F-E576E7611844}" dt="2024-11-17T19:30:21.222" v="12810" actId="1076"/>
          <ac:spMkLst>
            <pc:docMk/>
            <pc:sldMk cId="3069070674" sldId="312"/>
            <ac:spMk id="6" creationId="{985A70F1-0A29-2B2A-6A2D-E59E3AA2F70C}"/>
          </ac:spMkLst>
        </pc:spChg>
        <pc:spChg chg="add mod">
          <ac:chgData name="Huyền Nguyễn" userId="ee48879bf47bc5e0" providerId="LiveId" clId="{591E417C-398A-4DCF-BC7F-E576E7611844}" dt="2024-11-17T19:30:22.952" v="12811" actId="1076"/>
          <ac:spMkLst>
            <pc:docMk/>
            <pc:sldMk cId="3069070674" sldId="312"/>
            <ac:spMk id="7" creationId="{6BADEDA4-FBE3-00EB-BCCE-6EF5DED3F3C4}"/>
          </ac:spMkLst>
        </pc:spChg>
        <pc:spChg chg="add mod">
          <ac:chgData name="Huyền Nguyễn" userId="ee48879bf47bc5e0" providerId="LiveId" clId="{591E417C-398A-4DCF-BC7F-E576E7611844}" dt="2024-11-17T19:30:19.333" v="12809" actId="1076"/>
          <ac:spMkLst>
            <pc:docMk/>
            <pc:sldMk cId="3069070674" sldId="312"/>
            <ac:spMk id="8" creationId="{8F65701E-419F-E7A1-73D5-038CEA5786D7}"/>
          </ac:spMkLst>
        </pc:spChg>
        <pc:spChg chg="del">
          <ac:chgData name="Huyền Nguyễn" userId="ee48879bf47bc5e0" providerId="LiveId" clId="{591E417C-398A-4DCF-BC7F-E576E7611844}" dt="2024-11-17T19:27:01.442" v="12363" actId="478"/>
          <ac:spMkLst>
            <pc:docMk/>
            <pc:sldMk cId="3069070674" sldId="312"/>
            <ac:spMk id="38" creationId="{A88296D7-4C98-0C60-AF49-A05F5B9544D7}"/>
          </ac:spMkLst>
        </pc:spChg>
        <pc:spChg chg="mod topLvl">
          <ac:chgData name="Huyền Nguyễn" userId="ee48879bf47bc5e0" providerId="LiveId" clId="{591E417C-398A-4DCF-BC7F-E576E7611844}" dt="2024-11-17T19:29:18.805" v="12688" actId="165"/>
          <ac:spMkLst>
            <pc:docMk/>
            <pc:sldMk cId="3069070674" sldId="312"/>
            <ac:spMk id="41" creationId="{38508F65-7C3A-2047-57EA-F631E22DF93C}"/>
          </ac:spMkLst>
        </pc:spChg>
        <pc:spChg chg="mod">
          <ac:chgData name="Huyền Nguyễn" userId="ee48879bf47bc5e0" providerId="LiveId" clId="{591E417C-398A-4DCF-BC7F-E576E7611844}" dt="2024-11-17T19:29:18.805" v="12688" actId="165"/>
          <ac:spMkLst>
            <pc:docMk/>
            <pc:sldMk cId="3069070674" sldId="312"/>
            <ac:spMk id="42" creationId="{53EDFDDE-2F69-D607-FD9E-60ACBE29B198}"/>
          </ac:spMkLst>
        </pc:spChg>
        <pc:spChg chg="mod">
          <ac:chgData name="Huyền Nguyễn" userId="ee48879bf47bc5e0" providerId="LiveId" clId="{591E417C-398A-4DCF-BC7F-E576E7611844}" dt="2024-11-17T19:29:18.805" v="12688" actId="165"/>
          <ac:spMkLst>
            <pc:docMk/>
            <pc:sldMk cId="3069070674" sldId="312"/>
            <ac:spMk id="43" creationId="{9D0E8540-0007-1352-A6FE-AE95F4C1A285}"/>
          </ac:spMkLst>
        </pc:spChg>
        <pc:spChg chg="mod topLvl">
          <ac:chgData name="Huyền Nguyễn" userId="ee48879bf47bc5e0" providerId="LiveId" clId="{591E417C-398A-4DCF-BC7F-E576E7611844}" dt="2024-11-17T19:29:18.805" v="12688" actId="165"/>
          <ac:spMkLst>
            <pc:docMk/>
            <pc:sldMk cId="3069070674" sldId="312"/>
            <ac:spMk id="46" creationId="{01A30E03-D7F5-CEA4-19B7-217326713B44}"/>
          </ac:spMkLst>
        </pc:spChg>
        <pc:spChg chg="mod">
          <ac:chgData name="Huyền Nguyễn" userId="ee48879bf47bc5e0" providerId="LiveId" clId="{591E417C-398A-4DCF-BC7F-E576E7611844}" dt="2024-11-17T19:29:18.805" v="12688" actId="165"/>
          <ac:spMkLst>
            <pc:docMk/>
            <pc:sldMk cId="3069070674" sldId="312"/>
            <ac:spMk id="47" creationId="{BA41F5A0-848D-F28A-B2E3-6037BC12545E}"/>
          </ac:spMkLst>
        </pc:spChg>
        <pc:spChg chg="mod">
          <ac:chgData name="Huyền Nguyễn" userId="ee48879bf47bc5e0" providerId="LiveId" clId="{591E417C-398A-4DCF-BC7F-E576E7611844}" dt="2024-11-17T19:29:18.805" v="12688" actId="165"/>
          <ac:spMkLst>
            <pc:docMk/>
            <pc:sldMk cId="3069070674" sldId="312"/>
            <ac:spMk id="48" creationId="{85CFBF9E-6F82-9294-201A-3E91CEA51958}"/>
          </ac:spMkLst>
        </pc:spChg>
        <pc:spChg chg="mod topLvl">
          <ac:chgData name="Huyền Nguyễn" userId="ee48879bf47bc5e0" providerId="LiveId" clId="{591E417C-398A-4DCF-BC7F-E576E7611844}" dt="2024-11-17T19:29:18.805" v="12688" actId="165"/>
          <ac:spMkLst>
            <pc:docMk/>
            <pc:sldMk cId="3069070674" sldId="312"/>
            <ac:spMk id="57" creationId="{A2E23BB0-7E9B-7BA1-EF8D-9F535A525854}"/>
          </ac:spMkLst>
        </pc:spChg>
        <pc:spChg chg="mod">
          <ac:chgData name="Huyền Nguyễn" userId="ee48879bf47bc5e0" providerId="LiveId" clId="{591E417C-398A-4DCF-BC7F-E576E7611844}" dt="2024-11-17T19:29:18.805" v="12688" actId="165"/>
          <ac:spMkLst>
            <pc:docMk/>
            <pc:sldMk cId="3069070674" sldId="312"/>
            <ac:spMk id="58" creationId="{061BB033-5C17-D960-4B8F-3DE8E58A296A}"/>
          </ac:spMkLst>
        </pc:spChg>
        <pc:spChg chg="mod">
          <ac:chgData name="Huyền Nguyễn" userId="ee48879bf47bc5e0" providerId="LiveId" clId="{591E417C-398A-4DCF-BC7F-E576E7611844}" dt="2024-11-17T19:29:18.805" v="12688" actId="165"/>
          <ac:spMkLst>
            <pc:docMk/>
            <pc:sldMk cId="3069070674" sldId="312"/>
            <ac:spMk id="59" creationId="{1CE3DD07-54E6-11B2-4565-F948B01A9E21}"/>
          </ac:spMkLst>
        </pc:spChg>
        <pc:grpChg chg="add mod topLvl">
          <ac:chgData name="Huyền Nguyễn" userId="ee48879bf47bc5e0" providerId="LiveId" clId="{591E417C-398A-4DCF-BC7F-E576E7611844}" dt="2024-11-17T19:29:18.805" v="12688" actId="165"/>
          <ac:grpSpMkLst>
            <pc:docMk/>
            <pc:sldMk cId="3069070674" sldId="312"/>
            <ac:grpSpMk id="2" creationId="{C2952ABE-4F98-83C7-9B02-4E204C464A13}"/>
          </ac:grpSpMkLst>
        </pc:grpChg>
        <pc:grpChg chg="add mod topLvl">
          <ac:chgData name="Huyền Nguyễn" userId="ee48879bf47bc5e0" providerId="LiveId" clId="{591E417C-398A-4DCF-BC7F-E576E7611844}" dt="2024-11-17T19:29:18.805" v="12688" actId="165"/>
          <ac:grpSpMkLst>
            <pc:docMk/>
            <pc:sldMk cId="3069070674" sldId="312"/>
            <ac:grpSpMk id="3" creationId="{5A66ADB4-719D-EC91-3E1A-47D023BA8301}"/>
          </ac:grpSpMkLst>
        </pc:grpChg>
        <pc:grpChg chg="add mod topLvl">
          <ac:chgData name="Huyền Nguyễn" userId="ee48879bf47bc5e0" providerId="LiveId" clId="{591E417C-398A-4DCF-BC7F-E576E7611844}" dt="2024-11-17T19:29:18.805" v="12688" actId="165"/>
          <ac:grpSpMkLst>
            <pc:docMk/>
            <pc:sldMk cId="3069070674" sldId="312"/>
            <ac:grpSpMk id="4" creationId="{5509DA39-73AB-E0B4-8DB8-3227A17DB4A8}"/>
          </ac:grpSpMkLst>
        </pc:grpChg>
        <pc:grpChg chg="add del mod">
          <ac:chgData name="Huyền Nguyễn" userId="ee48879bf47bc5e0" providerId="LiveId" clId="{591E417C-398A-4DCF-BC7F-E576E7611844}" dt="2024-11-17T19:29:18.805" v="12688" actId="165"/>
          <ac:grpSpMkLst>
            <pc:docMk/>
            <pc:sldMk cId="3069070674" sldId="312"/>
            <ac:grpSpMk id="5" creationId="{9B4A8CD7-9D30-4F66-2C82-3DFFEB91C5FF}"/>
          </ac:grpSpMkLst>
        </pc:grpChg>
        <pc:grpChg chg="mod topLvl">
          <ac:chgData name="Huyền Nguyễn" userId="ee48879bf47bc5e0" providerId="LiveId" clId="{591E417C-398A-4DCF-BC7F-E576E7611844}" dt="2024-11-17T19:29:18.805" v="12688" actId="165"/>
          <ac:grpSpMkLst>
            <pc:docMk/>
            <pc:sldMk cId="3069070674" sldId="312"/>
            <ac:grpSpMk id="45" creationId="{68D3CA8F-3087-BF75-FB91-471EE9CED3EA}"/>
          </ac:grpSpMkLst>
        </pc:grpChg>
        <pc:grpChg chg="mod topLvl">
          <ac:chgData name="Huyền Nguyễn" userId="ee48879bf47bc5e0" providerId="LiveId" clId="{591E417C-398A-4DCF-BC7F-E576E7611844}" dt="2024-11-17T19:29:18.805" v="12688" actId="165"/>
          <ac:grpSpMkLst>
            <pc:docMk/>
            <pc:sldMk cId="3069070674" sldId="312"/>
            <ac:grpSpMk id="49" creationId="{C35BD2EB-2278-0887-1990-894AC22FA2CC}"/>
          </ac:grpSpMkLst>
        </pc:grpChg>
        <pc:grpChg chg="del mod">
          <ac:chgData name="Huyền Nguyễn" userId="ee48879bf47bc5e0" providerId="LiveId" clId="{591E417C-398A-4DCF-BC7F-E576E7611844}" dt="2024-11-17T19:27:33.223" v="12436" actId="165"/>
          <ac:grpSpMkLst>
            <pc:docMk/>
            <pc:sldMk cId="3069070674" sldId="312"/>
            <ac:grpSpMk id="50" creationId="{F8F3964C-04B5-EB7F-218B-2460E0F36994}"/>
          </ac:grpSpMkLst>
        </pc:grpChg>
        <pc:grpChg chg="del">
          <ac:chgData name="Huyền Nguyễn" userId="ee48879bf47bc5e0" providerId="LiveId" clId="{591E417C-398A-4DCF-BC7F-E576E7611844}" dt="2024-11-17T19:28:34.363" v="12564" actId="165"/>
          <ac:grpSpMkLst>
            <pc:docMk/>
            <pc:sldMk cId="3069070674" sldId="312"/>
            <ac:grpSpMk id="55" creationId="{9FDFC71F-817E-7057-10CC-694924824D25}"/>
          </ac:grpSpMkLst>
        </pc:grpChg>
        <pc:grpChg chg="mod topLvl">
          <ac:chgData name="Huyền Nguyễn" userId="ee48879bf47bc5e0" providerId="LiveId" clId="{591E417C-398A-4DCF-BC7F-E576E7611844}" dt="2024-11-17T19:29:18.805" v="12688" actId="165"/>
          <ac:grpSpMkLst>
            <pc:docMk/>
            <pc:sldMk cId="3069070674" sldId="312"/>
            <ac:grpSpMk id="56" creationId="{3A26A2D3-F0E5-5685-1D7B-ED3FB81C9BD5}"/>
          </ac:grpSpMkLst>
        </pc:grpChg>
        <pc:grpChg chg="del">
          <ac:chgData name="Huyền Nguyễn" userId="ee48879bf47bc5e0" providerId="LiveId" clId="{591E417C-398A-4DCF-BC7F-E576E7611844}" dt="2024-11-17T19:27:59.137" v="12499" actId="165"/>
          <ac:grpSpMkLst>
            <pc:docMk/>
            <pc:sldMk cId="3069070674" sldId="312"/>
            <ac:grpSpMk id="60" creationId="{9883B74F-F38C-5225-0771-E63FF07F83C6}"/>
          </ac:grpSpMkLst>
        </pc:grpChg>
      </pc:sldChg>
      <pc:sldChg chg="add del">
        <pc:chgData name="Huyền Nguyễn" userId="ee48879bf47bc5e0" providerId="LiveId" clId="{591E417C-398A-4DCF-BC7F-E576E7611844}" dt="2024-11-18T03:35:52.985" v="16256" actId="47"/>
        <pc:sldMkLst>
          <pc:docMk/>
          <pc:sldMk cId="3308217787" sldId="313"/>
        </pc:sldMkLst>
      </pc:sldChg>
      <pc:sldChg chg="add">
        <pc:chgData name="Huyền Nguyễn" userId="ee48879bf47bc5e0" providerId="LiveId" clId="{591E417C-398A-4DCF-BC7F-E576E7611844}" dt="2024-11-18T03:35:33.322" v="16196"/>
        <pc:sldMkLst>
          <pc:docMk/>
          <pc:sldMk cId="1149010222" sldId="314"/>
        </pc:sldMkLst>
      </pc:sldChg>
      <pc:sldChg chg="add del">
        <pc:chgData name="Huyền Nguyễn" userId="ee48879bf47bc5e0" providerId="LiveId" clId="{591E417C-398A-4DCF-BC7F-E576E7611844}" dt="2024-11-18T03:35:51.524" v="16255" actId="47"/>
        <pc:sldMkLst>
          <pc:docMk/>
          <pc:sldMk cId="1013648502" sldId="315"/>
        </pc:sldMkLst>
      </pc:sldChg>
      <pc:sldChg chg="addSp delSp modSp add mod delAnim modAnim">
        <pc:chgData name="Huyền Nguyễn" userId="ee48879bf47bc5e0" providerId="LiveId" clId="{591E417C-398A-4DCF-BC7F-E576E7611844}" dt="2024-11-28T08:55:27.004" v="34434"/>
        <pc:sldMkLst>
          <pc:docMk/>
          <pc:sldMk cId="1150995993" sldId="315"/>
        </pc:sldMkLst>
        <pc:spChg chg="mod">
          <ac:chgData name="Huyền Nguyễn" userId="ee48879bf47bc5e0" providerId="LiveId" clId="{591E417C-398A-4DCF-BC7F-E576E7611844}" dt="2024-11-28T06:48:57.974" v="19625" actId="1076"/>
          <ac:spMkLst>
            <pc:docMk/>
            <pc:sldMk cId="1150995993" sldId="315"/>
            <ac:spMk id="2" creationId="{F35C344F-6832-8238-3B4D-CE62B871A748}"/>
          </ac:spMkLst>
        </pc:spChg>
        <pc:spChg chg="ord">
          <ac:chgData name="Huyền Nguyễn" userId="ee48879bf47bc5e0" providerId="LiveId" clId="{591E417C-398A-4DCF-BC7F-E576E7611844}" dt="2024-11-28T06:49:31.622" v="19712" actId="166"/>
          <ac:spMkLst>
            <pc:docMk/>
            <pc:sldMk cId="1150995993" sldId="315"/>
            <ac:spMk id="3" creationId="{B9BFEC2A-18BA-6A97-297A-639C297B3BD2}"/>
          </ac:spMkLst>
        </pc:spChg>
        <pc:spChg chg="mod">
          <ac:chgData name="Huyền Nguyễn" userId="ee48879bf47bc5e0" providerId="LiveId" clId="{591E417C-398A-4DCF-BC7F-E576E7611844}" dt="2024-11-28T06:48:40.112" v="19591" actId="34136"/>
          <ac:spMkLst>
            <pc:docMk/>
            <pc:sldMk cId="1150995993" sldId="315"/>
            <ac:spMk id="6" creationId="{639608AD-1E4F-A083-8E04-94BD79E87A15}"/>
          </ac:spMkLst>
        </pc:spChg>
        <pc:spChg chg="mod">
          <ac:chgData name="Huyền Nguyễn" userId="ee48879bf47bc5e0" providerId="LiveId" clId="{591E417C-398A-4DCF-BC7F-E576E7611844}" dt="2024-11-28T06:48:40.112" v="19591" actId="34136"/>
          <ac:spMkLst>
            <pc:docMk/>
            <pc:sldMk cId="1150995993" sldId="315"/>
            <ac:spMk id="7" creationId="{1F94E1D6-3C53-172B-1950-EA8070AE50FE}"/>
          </ac:spMkLst>
        </pc:spChg>
        <pc:spChg chg="mod">
          <ac:chgData name="Huyền Nguyễn" userId="ee48879bf47bc5e0" providerId="LiveId" clId="{591E417C-398A-4DCF-BC7F-E576E7611844}" dt="2024-11-28T06:46:57.227" v="19387" actId="114"/>
          <ac:spMkLst>
            <pc:docMk/>
            <pc:sldMk cId="1150995993" sldId="315"/>
            <ac:spMk id="11" creationId="{4AD061BD-B17E-35B5-EBAD-BD0166F0EB13}"/>
          </ac:spMkLst>
        </pc:spChg>
        <pc:spChg chg="del mod">
          <ac:chgData name="Huyền Nguyễn" userId="ee48879bf47bc5e0" providerId="LiveId" clId="{591E417C-398A-4DCF-BC7F-E576E7611844}" dt="2024-11-28T06:46:49.713" v="19357" actId="478"/>
          <ac:spMkLst>
            <pc:docMk/>
            <pc:sldMk cId="1150995993" sldId="315"/>
            <ac:spMk id="12" creationId="{BF53F354-C48F-9CDB-DB5E-FD713F520009}"/>
          </ac:spMkLst>
        </pc:spChg>
        <pc:spChg chg="add mod">
          <ac:chgData name="Huyền Nguyễn" userId="ee48879bf47bc5e0" providerId="LiveId" clId="{591E417C-398A-4DCF-BC7F-E576E7611844}" dt="2024-11-28T06:49:38.916" v="19713" actId="1076"/>
          <ac:spMkLst>
            <pc:docMk/>
            <pc:sldMk cId="1150995993" sldId="315"/>
            <ac:spMk id="15" creationId="{22DAE432-D6C4-CF0F-FD96-BC4AB600FB0D}"/>
          </ac:spMkLst>
        </pc:spChg>
        <pc:spChg chg="add del">
          <ac:chgData name="Huyền Nguyễn" userId="ee48879bf47bc5e0" providerId="LiveId" clId="{591E417C-398A-4DCF-BC7F-E576E7611844}" dt="2024-11-28T06:47:33.271" v="19448" actId="478"/>
          <ac:spMkLst>
            <pc:docMk/>
            <pc:sldMk cId="1150995993" sldId="315"/>
            <ac:spMk id="16" creationId="{609A1B91-5ECF-8AC6-D71F-6CB6C23A5D1C}"/>
          </ac:spMkLst>
        </pc:spChg>
        <pc:spChg chg="add mod">
          <ac:chgData name="Huyền Nguyễn" userId="ee48879bf47bc5e0" providerId="LiveId" clId="{591E417C-398A-4DCF-BC7F-E576E7611844}" dt="2024-11-28T06:49:38.916" v="19713" actId="1076"/>
          <ac:spMkLst>
            <pc:docMk/>
            <pc:sldMk cId="1150995993" sldId="315"/>
            <ac:spMk id="17" creationId="{BB6AC545-345A-7B6A-9FC4-EF7D606B9D1F}"/>
          </ac:spMkLst>
        </pc:spChg>
        <pc:spChg chg="add mod">
          <ac:chgData name="Huyền Nguyễn" userId="ee48879bf47bc5e0" providerId="LiveId" clId="{591E417C-398A-4DCF-BC7F-E576E7611844}" dt="2024-11-28T06:48:15.264" v="19563"/>
          <ac:spMkLst>
            <pc:docMk/>
            <pc:sldMk cId="1150995993" sldId="315"/>
            <ac:spMk id="19" creationId="{27AC2541-0CF2-CB23-DA22-A0CEBE975A81}"/>
          </ac:spMkLst>
        </pc:spChg>
        <pc:spChg chg="del">
          <ac:chgData name="Huyền Nguyễn" userId="ee48879bf47bc5e0" providerId="LiveId" clId="{591E417C-398A-4DCF-BC7F-E576E7611844}" dt="2024-11-28T06:46:11.742" v="19259" actId="478"/>
          <ac:spMkLst>
            <pc:docMk/>
            <pc:sldMk cId="1150995993" sldId="315"/>
            <ac:spMk id="28" creationId="{9A666CE2-FC45-78AD-2B49-9920AFB35DC1}"/>
          </ac:spMkLst>
        </pc:spChg>
        <pc:spChg chg="del">
          <ac:chgData name="Huyền Nguyễn" userId="ee48879bf47bc5e0" providerId="LiveId" clId="{591E417C-398A-4DCF-BC7F-E576E7611844}" dt="2024-11-28T06:46:11.742" v="19259" actId="478"/>
          <ac:spMkLst>
            <pc:docMk/>
            <pc:sldMk cId="1150995993" sldId="315"/>
            <ac:spMk id="30" creationId="{D3B61F60-E441-60CF-1521-FBAC0272F645}"/>
          </ac:spMkLst>
        </pc:spChg>
        <pc:grpChg chg="add mod">
          <ac:chgData name="Huyền Nguyễn" userId="ee48879bf47bc5e0" providerId="LiveId" clId="{591E417C-398A-4DCF-BC7F-E576E7611844}" dt="2024-11-28T06:48:54.297" v="19624" actId="1076"/>
          <ac:grpSpMkLst>
            <pc:docMk/>
            <pc:sldMk cId="1150995993" sldId="315"/>
            <ac:grpSpMk id="4" creationId="{0B99B888-78F7-8782-1FAE-659E0F344E67}"/>
          </ac:grpSpMkLst>
        </pc:grpChg>
        <pc:grpChg chg="mod">
          <ac:chgData name="Huyền Nguyễn" userId="ee48879bf47bc5e0" providerId="LiveId" clId="{591E417C-398A-4DCF-BC7F-E576E7611844}" dt="2024-11-28T06:48:49.619" v="19623" actId="12789"/>
          <ac:grpSpMkLst>
            <pc:docMk/>
            <pc:sldMk cId="1150995993" sldId="315"/>
            <ac:grpSpMk id="5" creationId="{339DA364-BE29-EEAE-250E-D45BE582F157}"/>
          </ac:grpSpMkLst>
        </pc:grpChg>
        <pc:grpChg chg="del">
          <ac:chgData name="Huyền Nguyễn" userId="ee48879bf47bc5e0" providerId="LiveId" clId="{591E417C-398A-4DCF-BC7F-E576E7611844}" dt="2024-11-28T06:46:36.288" v="19325" actId="478"/>
          <ac:grpSpMkLst>
            <pc:docMk/>
            <pc:sldMk cId="1150995993" sldId="315"/>
            <ac:grpSpMk id="8" creationId="{D070E262-7147-4D3D-7E04-E28E7A1D2D5D}"/>
          </ac:grpSpMkLst>
        </pc:grpChg>
        <pc:grpChg chg="del">
          <ac:chgData name="Huyền Nguyễn" userId="ee48879bf47bc5e0" providerId="LiveId" clId="{591E417C-398A-4DCF-BC7F-E576E7611844}" dt="2024-11-28T06:46:11.742" v="19259" actId="478"/>
          <ac:grpSpMkLst>
            <pc:docMk/>
            <pc:sldMk cId="1150995993" sldId="315"/>
            <ac:grpSpMk id="21" creationId="{96C813F1-0E78-0BDE-03D2-FE3BFB77BEB8}"/>
          </ac:grpSpMkLst>
        </pc:grpChg>
        <pc:picChg chg="mod">
          <ac:chgData name="Huyền Nguyễn" userId="ee48879bf47bc5e0" providerId="LiveId" clId="{591E417C-398A-4DCF-BC7F-E576E7611844}" dt="2024-11-28T06:46:44.998" v="19355"/>
          <ac:picMkLst>
            <pc:docMk/>
            <pc:sldMk cId="1150995993" sldId="315"/>
            <ac:picMk id="13" creationId="{5BB2BD68-AD49-DA43-B77C-4A3E19E0E875}"/>
          </ac:picMkLst>
        </pc:picChg>
        <pc:picChg chg="del">
          <ac:chgData name="Huyền Nguyễn" userId="ee48879bf47bc5e0" providerId="LiveId" clId="{591E417C-398A-4DCF-BC7F-E576E7611844}" dt="2024-11-28T06:46:11.742" v="19259" actId="478"/>
          <ac:picMkLst>
            <pc:docMk/>
            <pc:sldMk cId="1150995993" sldId="315"/>
            <ac:picMk id="18" creationId="{C80EC783-CCE6-A576-7CA5-F2E906A4B22C}"/>
          </ac:picMkLst>
        </pc:picChg>
        <pc:picChg chg="add mod">
          <ac:chgData name="Huyền Nguyễn" userId="ee48879bf47bc5e0" providerId="LiveId" clId="{591E417C-398A-4DCF-BC7F-E576E7611844}" dt="2024-11-28T06:49:28.825" v="19684" actId="1076"/>
          <ac:picMkLst>
            <pc:docMk/>
            <pc:sldMk cId="1150995993" sldId="315"/>
            <ac:picMk id="20" creationId="{742EB50D-E6A4-ACCB-2E40-91992308263A}"/>
          </ac:picMkLst>
        </pc:picChg>
      </pc:sldChg>
      <pc:sldChg chg="addSp delSp modSp add mod delAnim modAnim">
        <pc:chgData name="Huyền Nguyễn" userId="ee48879bf47bc5e0" providerId="LiveId" clId="{591E417C-398A-4DCF-BC7F-E576E7611844}" dt="2024-11-28T08:56:30.856" v="34596"/>
        <pc:sldMkLst>
          <pc:docMk/>
          <pc:sldMk cId="59281713" sldId="316"/>
        </pc:sldMkLst>
        <pc:spChg chg="mod">
          <ac:chgData name="Huyền Nguyễn" userId="ee48879bf47bc5e0" providerId="LiveId" clId="{591E417C-398A-4DCF-BC7F-E576E7611844}" dt="2024-11-28T07:02:50.211" v="21209" actId="1076"/>
          <ac:spMkLst>
            <pc:docMk/>
            <pc:sldMk cId="59281713" sldId="316"/>
            <ac:spMk id="10" creationId="{DB4F04B7-A758-A1B9-4DC8-211832277BB3}"/>
          </ac:spMkLst>
        </pc:spChg>
        <pc:spChg chg="mod">
          <ac:chgData name="Huyền Nguyễn" userId="ee48879bf47bc5e0" providerId="LiveId" clId="{591E417C-398A-4DCF-BC7F-E576E7611844}" dt="2024-11-28T08:55:54.049" v="34498" actId="164"/>
          <ac:spMkLst>
            <pc:docMk/>
            <pc:sldMk cId="59281713" sldId="316"/>
            <ac:spMk id="14" creationId="{6D193D83-BEB9-B426-EF67-D328DBDDD297}"/>
          </ac:spMkLst>
        </pc:spChg>
        <pc:spChg chg="mod">
          <ac:chgData name="Huyền Nguyễn" userId="ee48879bf47bc5e0" providerId="LiveId" clId="{591E417C-398A-4DCF-BC7F-E576E7611844}" dt="2024-11-28T08:55:54.049" v="34498" actId="164"/>
          <ac:spMkLst>
            <pc:docMk/>
            <pc:sldMk cId="59281713" sldId="316"/>
            <ac:spMk id="16" creationId="{5B4A2789-C5F0-432E-FF2A-CAFE078A5D11}"/>
          </ac:spMkLst>
        </pc:spChg>
        <pc:spChg chg="add mod">
          <ac:chgData name="Huyền Nguyễn" userId="ee48879bf47bc5e0" providerId="LiveId" clId="{591E417C-398A-4DCF-BC7F-E576E7611844}" dt="2024-11-28T07:06:22.175" v="21741" actId="1076"/>
          <ac:spMkLst>
            <pc:docMk/>
            <pc:sldMk cId="59281713" sldId="316"/>
            <ac:spMk id="23" creationId="{CDA7522B-37CF-CBE8-AE86-6890692F5698}"/>
          </ac:spMkLst>
        </pc:spChg>
        <pc:spChg chg="add mod">
          <ac:chgData name="Huyền Nguyễn" userId="ee48879bf47bc5e0" providerId="LiveId" clId="{591E417C-398A-4DCF-BC7F-E576E7611844}" dt="2024-11-28T07:06:15.449" v="21739" actId="1076"/>
          <ac:spMkLst>
            <pc:docMk/>
            <pc:sldMk cId="59281713" sldId="316"/>
            <ac:spMk id="32" creationId="{B3CBE619-1697-BB6D-2E12-9F2E1443F19E}"/>
          </ac:spMkLst>
        </pc:spChg>
        <pc:spChg chg="add mod">
          <ac:chgData name="Huyền Nguyễn" userId="ee48879bf47bc5e0" providerId="LiveId" clId="{591E417C-398A-4DCF-BC7F-E576E7611844}" dt="2024-11-28T07:06:31.587" v="21769" actId="1076"/>
          <ac:spMkLst>
            <pc:docMk/>
            <pc:sldMk cId="59281713" sldId="316"/>
            <ac:spMk id="38" creationId="{072FAEAF-BCC0-8C4A-54D6-95A317145817}"/>
          </ac:spMkLst>
        </pc:spChg>
        <pc:spChg chg="add mod">
          <ac:chgData name="Huyền Nguyễn" userId="ee48879bf47bc5e0" providerId="LiveId" clId="{591E417C-398A-4DCF-BC7F-E576E7611844}" dt="2024-11-28T07:06:19.119" v="21740" actId="1076"/>
          <ac:spMkLst>
            <pc:docMk/>
            <pc:sldMk cId="59281713" sldId="316"/>
            <ac:spMk id="39" creationId="{460ADEAD-5F25-7DA3-3CC0-B5D46CD5E122}"/>
          </ac:spMkLst>
        </pc:spChg>
        <pc:grpChg chg="del">
          <ac:chgData name="Huyền Nguyễn" userId="ee48879bf47bc5e0" providerId="LiveId" clId="{591E417C-398A-4DCF-BC7F-E576E7611844}" dt="2024-11-28T07:02:19.832" v="21146" actId="478"/>
          <ac:grpSpMkLst>
            <pc:docMk/>
            <pc:sldMk cId="59281713" sldId="316"/>
            <ac:grpSpMk id="27" creationId="{2A7EC74D-B902-0646-4999-786AB4BC49BA}"/>
          </ac:grpSpMkLst>
        </pc:grpChg>
        <pc:grpChg chg="del">
          <ac:chgData name="Huyền Nguyễn" userId="ee48879bf47bc5e0" providerId="LiveId" clId="{591E417C-398A-4DCF-BC7F-E576E7611844}" dt="2024-11-28T07:02:19.832" v="21146" actId="478"/>
          <ac:grpSpMkLst>
            <pc:docMk/>
            <pc:sldMk cId="59281713" sldId="316"/>
            <ac:grpSpMk id="33" creationId="{8B1E4F4F-A333-8C94-8831-43FEFE293D43}"/>
          </ac:grpSpMkLst>
        </pc:grpChg>
        <pc:grpChg chg="add mod">
          <ac:chgData name="Huyền Nguyễn" userId="ee48879bf47bc5e0" providerId="LiveId" clId="{591E417C-398A-4DCF-BC7F-E576E7611844}" dt="2024-11-28T08:55:54.049" v="34498" actId="164"/>
          <ac:grpSpMkLst>
            <pc:docMk/>
            <pc:sldMk cId="59281713" sldId="316"/>
            <ac:grpSpMk id="44" creationId="{3CE6B33B-F7CD-E5D8-9F21-5E8762D32381}"/>
          </ac:grpSpMkLst>
        </pc:grpChg>
        <pc:picChg chg="del">
          <ac:chgData name="Huyền Nguyễn" userId="ee48879bf47bc5e0" providerId="LiveId" clId="{591E417C-398A-4DCF-BC7F-E576E7611844}" dt="2024-11-28T07:02:46.180" v="21207" actId="478"/>
          <ac:picMkLst>
            <pc:docMk/>
            <pc:sldMk cId="59281713" sldId="316"/>
            <ac:picMk id="11" creationId="{ECD57B4A-11A1-8F1B-CACC-632BAC9E37F6}"/>
          </ac:picMkLst>
        </pc:picChg>
        <pc:picChg chg="add mod">
          <ac:chgData name="Huyền Nguyễn" userId="ee48879bf47bc5e0" providerId="LiveId" clId="{591E417C-398A-4DCF-BC7F-E576E7611844}" dt="2024-11-28T07:02:59.007" v="21241" actId="1076"/>
          <ac:picMkLst>
            <pc:docMk/>
            <pc:sldMk cId="59281713" sldId="316"/>
            <ac:picMk id="17" creationId="{B5F67A41-E283-999D-A7C0-8F4E7EFBF013}"/>
          </ac:picMkLst>
        </pc:picChg>
        <pc:picChg chg="del">
          <ac:chgData name="Huyền Nguyễn" userId="ee48879bf47bc5e0" providerId="LiveId" clId="{591E417C-398A-4DCF-BC7F-E576E7611844}" dt="2024-11-28T07:02:38.367" v="21175" actId="478"/>
          <ac:picMkLst>
            <pc:docMk/>
            <pc:sldMk cId="59281713" sldId="316"/>
            <ac:picMk id="30" creationId="{312CF9E4-4473-18AF-AACD-EA3A2AE180C5}"/>
          </ac:picMkLst>
        </pc:picChg>
        <pc:cxnChg chg="add mod">
          <ac:chgData name="Huyền Nguyễn" userId="ee48879bf47bc5e0" providerId="LiveId" clId="{591E417C-398A-4DCF-BC7F-E576E7611844}" dt="2024-11-28T07:04:28.923" v="21433" actId="14100"/>
          <ac:cxnSpMkLst>
            <pc:docMk/>
            <pc:sldMk cId="59281713" sldId="316"/>
            <ac:cxnSpMk id="20" creationId="{05245E47-E78D-17BF-A780-C7450C629CA4}"/>
          </ac:cxnSpMkLst>
        </pc:cxnChg>
        <pc:cxnChg chg="add mod">
          <ac:chgData name="Huyền Nguyễn" userId="ee48879bf47bc5e0" providerId="LiveId" clId="{591E417C-398A-4DCF-BC7F-E576E7611844}" dt="2024-11-28T07:04:32.864" v="21435" actId="14100"/>
          <ac:cxnSpMkLst>
            <pc:docMk/>
            <pc:sldMk cId="59281713" sldId="316"/>
            <ac:cxnSpMk id="26" creationId="{85C4626A-8681-AEDB-F207-FBA34ECFB7F6}"/>
          </ac:cxnSpMkLst>
        </pc:cxnChg>
        <pc:cxnChg chg="add mod">
          <ac:chgData name="Huyền Nguyễn" userId="ee48879bf47bc5e0" providerId="LiveId" clId="{591E417C-398A-4DCF-BC7F-E576E7611844}" dt="2024-11-28T07:05:09.767" v="21544" actId="14100"/>
          <ac:cxnSpMkLst>
            <pc:docMk/>
            <pc:sldMk cId="59281713" sldId="316"/>
            <ac:cxnSpMk id="35" creationId="{61281AA7-AA69-7697-0D55-34083CFF9FD4}"/>
          </ac:cxnSpMkLst>
        </pc:cxnChg>
        <pc:cxnChg chg="add mod">
          <ac:chgData name="Huyền Nguyễn" userId="ee48879bf47bc5e0" providerId="LiveId" clId="{591E417C-398A-4DCF-BC7F-E576E7611844}" dt="2024-11-28T07:05:50.204" v="21679" actId="14100"/>
          <ac:cxnSpMkLst>
            <pc:docMk/>
            <pc:sldMk cId="59281713" sldId="316"/>
            <ac:cxnSpMk id="40" creationId="{A3A50573-A072-DDD9-4112-094340F09D20}"/>
          </ac:cxnSpMkLst>
        </pc:cxnChg>
      </pc:sldChg>
      <pc:sldChg chg="addSp delSp modSp add mod modAnim">
        <pc:chgData name="Huyền Nguyễn" userId="ee48879bf47bc5e0" providerId="LiveId" clId="{591E417C-398A-4DCF-BC7F-E576E7611844}" dt="2024-11-28T08:57:14.782" v="34722"/>
        <pc:sldMkLst>
          <pc:docMk/>
          <pc:sldMk cId="2567491848" sldId="317"/>
        </pc:sldMkLst>
        <pc:spChg chg="mod">
          <ac:chgData name="Huyền Nguyễn" userId="ee48879bf47bc5e0" providerId="LiveId" clId="{591E417C-398A-4DCF-BC7F-E576E7611844}" dt="2024-11-28T07:31:28.909" v="23792" actId="122"/>
          <ac:spMkLst>
            <pc:docMk/>
            <pc:sldMk cId="2567491848" sldId="317"/>
            <ac:spMk id="6" creationId="{1F189D85-0B55-9EFF-2231-E44CC40C0624}"/>
          </ac:spMkLst>
        </pc:spChg>
        <pc:spChg chg="mod">
          <ac:chgData name="Huyền Nguyễn" userId="ee48879bf47bc5e0" providerId="LiveId" clId="{591E417C-398A-4DCF-BC7F-E576E7611844}" dt="2024-11-28T07:31:28.909" v="23792" actId="122"/>
          <ac:spMkLst>
            <pc:docMk/>
            <pc:sldMk cId="2567491848" sldId="317"/>
            <ac:spMk id="7" creationId="{5EB7FD30-DD18-FADC-97FE-C8EEFDD9E8B3}"/>
          </ac:spMkLst>
        </pc:spChg>
        <pc:spChg chg="mod">
          <ac:chgData name="Huyền Nguyễn" userId="ee48879bf47bc5e0" providerId="LiveId" clId="{591E417C-398A-4DCF-BC7F-E576E7611844}" dt="2024-11-28T07:31:10.365" v="23732" actId="207"/>
          <ac:spMkLst>
            <pc:docMk/>
            <pc:sldMk cId="2567491848" sldId="317"/>
            <ac:spMk id="9" creationId="{37AFDD32-1157-F4AB-3C8C-6D3AD1B5CB1F}"/>
          </ac:spMkLst>
        </pc:spChg>
        <pc:spChg chg="mod">
          <ac:chgData name="Huyền Nguyễn" userId="ee48879bf47bc5e0" providerId="LiveId" clId="{591E417C-398A-4DCF-BC7F-E576E7611844}" dt="2024-11-28T07:28:42.174" v="23401" actId="207"/>
          <ac:spMkLst>
            <pc:docMk/>
            <pc:sldMk cId="2567491848" sldId="317"/>
            <ac:spMk id="10" creationId="{D1B7CCBE-998E-965A-F49A-1851955AAC64}"/>
          </ac:spMkLst>
        </pc:spChg>
        <pc:spChg chg="add mod topLvl">
          <ac:chgData name="Huyền Nguyễn" userId="ee48879bf47bc5e0" providerId="LiveId" clId="{591E417C-398A-4DCF-BC7F-E576E7611844}" dt="2024-11-28T07:31:53.958" v="23853" actId="165"/>
          <ac:spMkLst>
            <pc:docMk/>
            <pc:sldMk cId="2567491848" sldId="317"/>
            <ac:spMk id="12" creationId="{979EBAED-89FD-5919-2CC3-F18F734563E3}"/>
          </ac:spMkLst>
        </pc:spChg>
        <pc:spChg chg="add mod topLvl">
          <ac:chgData name="Huyền Nguyễn" userId="ee48879bf47bc5e0" providerId="LiveId" clId="{591E417C-398A-4DCF-BC7F-E576E7611844}" dt="2024-11-28T07:31:53.958" v="23853" actId="165"/>
          <ac:spMkLst>
            <pc:docMk/>
            <pc:sldMk cId="2567491848" sldId="317"/>
            <ac:spMk id="13" creationId="{407F9457-6B56-BAA7-E44B-6D90A2ED1A4F}"/>
          </ac:spMkLst>
        </pc:spChg>
        <pc:spChg chg="del">
          <ac:chgData name="Huyền Nguyễn" userId="ee48879bf47bc5e0" providerId="LiveId" clId="{591E417C-398A-4DCF-BC7F-E576E7611844}" dt="2024-11-28T07:28:59.983" v="23457" actId="478"/>
          <ac:spMkLst>
            <pc:docMk/>
            <pc:sldMk cId="2567491848" sldId="317"/>
            <ac:spMk id="14" creationId="{F619BB6C-6873-E982-BDA4-B300EEEF9CBC}"/>
          </ac:spMkLst>
        </pc:spChg>
        <pc:spChg chg="del">
          <ac:chgData name="Huyền Nguyễn" userId="ee48879bf47bc5e0" providerId="LiveId" clId="{591E417C-398A-4DCF-BC7F-E576E7611844}" dt="2024-11-28T07:28:59.983" v="23457" actId="478"/>
          <ac:spMkLst>
            <pc:docMk/>
            <pc:sldMk cId="2567491848" sldId="317"/>
            <ac:spMk id="15" creationId="{F0DBD930-042E-B2EE-8C74-94CEC65A8A90}"/>
          </ac:spMkLst>
        </pc:spChg>
        <pc:spChg chg="add mod topLvl">
          <ac:chgData name="Huyền Nguyễn" userId="ee48879bf47bc5e0" providerId="LiveId" clId="{591E417C-398A-4DCF-BC7F-E576E7611844}" dt="2024-11-28T07:31:53.958" v="23853" actId="165"/>
          <ac:spMkLst>
            <pc:docMk/>
            <pc:sldMk cId="2567491848" sldId="317"/>
            <ac:spMk id="17" creationId="{C15F5A6B-3590-58DE-5A0E-3D8FB54BFEA2}"/>
          </ac:spMkLst>
        </pc:spChg>
        <pc:spChg chg="add mod topLvl">
          <ac:chgData name="Huyền Nguyễn" userId="ee48879bf47bc5e0" providerId="LiveId" clId="{591E417C-398A-4DCF-BC7F-E576E7611844}" dt="2024-11-28T07:31:53.958" v="23853" actId="165"/>
          <ac:spMkLst>
            <pc:docMk/>
            <pc:sldMk cId="2567491848" sldId="317"/>
            <ac:spMk id="19" creationId="{B39CD0E6-920F-B4E5-4158-EC4D6F036729}"/>
          </ac:spMkLst>
        </pc:spChg>
        <pc:spChg chg="del">
          <ac:chgData name="Huyền Nguyễn" userId="ee48879bf47bc5e0" providerId="LiveId" clId="{591E417C-398A-4DCF-BC7F-E576E7611844}" dt="2024-11-28T07:29:01.949" v="23458" actId="478"/>
          <ac:spMkLst>
            <pc:docMk/>
            <pc:sldMk cId="2567491848" sldId="317"/>
            <ac:spMk id="20" creationId="{05B0BAA3-7278-A1FC-8C2E-57639E8D06AD}"/>
          </ac:spMkLst>
        </pc:spChg>
        <pc:grpChg chg="mod">
          <ac:chgData name="Huyền Nguyễn" userId="ee48879bf47bc5e0" providerId="LiveId" clId="{591E417C-398A-4DCF-BC7F-E576E7611844}" dt="2024-11-28T07:31:27.448" v="23791"/>
          <ac:grpSpMkLst>
            <pc:docMk/>
            <pc:sldMk cId="2567491848" sldId="317"/>
            <ac:grpSpMk id="5" creationId="{D3214031-170C-AA82-0EFC-9BFD988128AA}"/>
          </ac:grpSpMkLst>
        </pc:grpChg>
        <pc:grpChg chg="add del mod">
          <ac:chgData name="Huyền Nguyễn" userId="ee48879bf47bc5e0" providerId="LiveId" clId="{591E417C-398A-4DCF-BC7F-E576E7611844}" dt="2024-11-28T07:31:53.958" v="23853" actId="165"/>
          <ac:grpSpMkLst>
            <pc:docMk/>
            <pc:sldMk cId="2567491848" sldId="317"/>
            <ac:grpSpMk id="21" creationId="{B387EEC4-4808-0B73-6467-C8E54DB5E0F4}"/>
          </ac:grpSpMkLst>
        </pc:grpChg>
        <pc:picChg chg="mod">
          <ac:chgData name="Huyền Nguyễn" userId="ee48879bf47bc5e0" providerId="LiveId" clId="{591E417C-398A-4DCF-BC7F-E576E7611844}" dt="2024-11-28T07:28:49.357" v="23429" actId="1076"/>
          <ac:picMkLst>
            <pc:docMk/>
            <pc:sldMk cId="2567491848" sldId="317"/>
            <ac:picMk id="11" creationId="{2865F38A-35F6-180A-A75D-85DE55C01763}"/>
          </ac:picMkLst>
        </pc:picChg>
      </pc:sldChg>
      <pc:sldChg chg="addSp delSp modSp add mod modAnim">
        <pc:chgData name="Huyền Nguyễn" userId="ee48879bf47bc5e0" providerId="LiveId" clId="{591E417C-398A-4DCF-BC7F-E576E7611844}" dt="2024-11-28T08:57:35.135" v="34758"/>
        <pc:sldMkLst>
          <pc:docMk/>
          <pc:sldMk cId="709374937" sldId="318"/>
        </pc:sldMkLst>
        <pc:spChg chg="del mod">
          <ac:chgData name="Huyền Nguyễn" userId="ee48879bf47bc5e0" providerId="LiveId" clId="{591E417C-398A-4DCF-BC7F-E576E7611844}" dt="2024-11-28T07:34:51.449" v="24236" actId="478"/>
          <ac:spMkLst>
            <pc:docMk/>
            <pc:sldMk cId="709374937" sldId="318"/>
            <ac:spMk id="3" creationId="{A98D5742-AD37-E87F-022E-2355EDB34C23}"/>
          </ac:spMkLst>
        </pc:spChg>
        <pc:spChg chg="mod">
          <ac:chgData name="Huyền Nguyễn" userId="ee48879bf47bc5e0" providerId="LiveId" clId="{591E417C-398A-4DCF-BC7F-E576E7611844}" dt="2024-11-28T07:41:46.680" v="25060" actId="34135"/>
          <ac:spMkLst>
            <pc:docMk/>
            <pc:sldMk cId="709374937" sldId="318"/>
            <ac:spMk id="6" creationId="{53DBAD93-3F2D-722F-3F78-54FFE57F2AB8}"/>
          </ac:spMkLst>
        </pc:spChg>
        <pc:spChg chg="mod">
          <ac:chgData name="Huyền Nguyễn" userId="ee48879bf47bc5e0" providerId="LiveId" clId="{591E417C-398A-4DCF-BC7F-E576E7611844}" dt="2024-11-28T07:41:46.680" v="25060" actId="34135"/>
          <ac:spMkLst>
            <pc:docMk/>
            <pc:sldMk cId="709374937" sldId="318"/>
            <ac:spMk id="7" creationId="{88F70DA8-F737-5970-0DAF-6B34157A55DB}"/>
          </ac:spMkLst>
        </pc:spChg>
        <pc:spChg chg="del">
          <ac:chgData name="Huyền Nguyễn" userId="ee48879bf47bc5e0" providerId="LiveId" clId="{591E417C-398A-4DCF-BC7F-E576E7611844}" dt="2024-11-28T07:41:09.961" v="24940" actId="478"/>
          <ac:spMkLst>
            <pc:docMk/>
            <pc:sldMk cId="709374937" sldId="318"/>
            <ac:spMk id="9" creationId="{33FEB3CA-1283-3963-8BC5-2E7522F22615}"/>
          </ac:spMkLst>
        </pc:spChg>
        <pc:spChg chg="mod">
          <ac:chgData name="Huyền Nguyễn" userId="ee48879bf47bc5e0" providerId="LiveId" clId="{591E417C-398A-4DCF-BC7F-E576E7611844}" dt="2024-11-28T07:32:20.319" v="23911" actId="207"/>
          <ac:spMkLst>
            <pc:docMk/>
            <pc:sldMk cId="709374937" sldId="318"/>
            <ac:spMk id="10" creationId="{9942D263-64B0-005E-9B30-3AD4C70F73BC}"/>
          </ac:spMkLst>
        </pc:spChg>
        <pc:spChg chg="del">
          <ac:chgData name="Huyền Nguyễn" userId="ee48879bf47bc5e0" providerId="LiveId" clId="{591E417C-398A-4DCF-BC7F-E576E7611844}" dt="2024-11-28T07:32:22.670" v="23912" actId="478"/>
          <ac:spMkLst>
            <pc:docMk/>
            <pc:sldMk cId="709374937" sldId="318"/>
            <ac:spMk id="12" creationId="{07E74F2E-D44A-475B-D70A-7B6234E83794}"/>
          </ac:spMkLst>
        </pc:spChg>
        <pc:spChg chg="del">
          <ac:chgData name="Huyền Nguyễn" userId="ee48879bf47bc5e0" providerId="LiveId" clId="{591E417C-398A-4DCF-BC7F-E576E7611844}" dt="2024-11-28T07:32:22.670" v="23912" actId="478"/>
          <ac:spMkLst>
            <pc:docMk/>
            <pc:sldMk cId="709374937" sldId="318"/>
            <ac:spMk id="13" creationId="{3A337920-551E-D255-01EA-7FC74783CC33}"/>
          </ac:spMkLst>
        </pc:spChg>
        <pc:spChg chg="add mod">
          <ac:chgData name="Huyền Nguyễn" userId="ee48879bf47bc5e0" providerId="LiveId" clId="{591E417C-398A-4DCF-BC7F-E576E7611844}" dt="2024-11-28T07:41:53.652" v="25061" actId="1076"/>
          <ac:spMkLst>
            <pc:docMk/>
            <pc:sldMk cId="709374937" sldId="318"/>
            <ac:spMk id="15" creationId="{7CC9AAE8-CC33-4BD4-1233-459C89891C8E}"/>
          </ac:spMkLst>
        </pc:spChg>
        <pc:spChg chg="add mod">
          <ac:chgData name="Huyền Nguyễn" userId="ee48879bf47bc5e0" providerId="LiveId" clId="{591E417C-398A-4DCF-BC7F-E576E7611844}" dt="2024-11-28T07:42:16.830" v="25121" actId="1076"/>
          <ac:spMkLst>
            <pc:docMk/>
            <pc:sldMk cId="709374937" sldId="318"/>
            <ac:spMk id="16" creationId="{E5603438-1F62-CD94-3FD3-C538F76054AD}"/>
          </ac:spMkLst>
        </pc:spChg>
        <pc:spChg chg="del">
          <ac:chgData name="Huyền Nguyễn" userId="ee48879bf47bc5e0" providerId="LiveId" clId="{591E417C-398A-4DCF-BC7F-E576E7611844}" dt="2024-11-28T07:32:22.670" v="23912" actId="478"/>
          <ac:spMkLst>
            <pc:docMk/>
            <pc:sldMk cId="709374937" sldId="318"/>
            <ac:spMk id="17" creationId="{0EFE9E36-C400-789A-8E05-361693028065}"/>
          </ac:spMkLst>
        </pc:spChg>
        <pc:spChg chg="add mod">
          <ac:chgData name="Huyền Nguyễn" userId="ee48879bf47bc5e0" providerId="LiveId" clId="{591E417C-398A-4DCF-BC7F-E576E7611844}" dt="2024-11-28T07:41:55.769" v="25089" actId="1076"/>
          <ac:spMkLst>
            <pc:docMk/>
            <pc:sldMk cId="709374937" sldId="318"/>
            <ac:spMk id="18" creationId="{66176201-7AC0-142A-EBF2-8D3BE0FBEA7A}"/>
          </ac:spMkLst>
        </pc:spChg>
        <pc:spChg chg="del">
          <ac:chgData name="Huyền Nguyễn" userId="ee48879bf47bc5e0" providerId="LiveId" clId="{591E417C-398A-4DCF-BC7F-E576E7611844}" dt="2024-11-28T07:32:22.670" v="23912" actId="478"/>
          <ac:spMkLst>
            <pc:docMk/>
            <pc:sldMk cId="709374937" sldId="318"/>
            <ac:spMk id="19" creationId="{5C43C5C6-9148-5752-D2F7-FBFE0D0DC522}"/>
          </ac:spMkLst>
        </pc:spChg>
        <pc:spChg chg="add del mod">
          <ac:chgData name="Huyền Nguyễn" userId="ee48879bf47bc5e0" providerId="LiveId" clId="{591E417C-398A-4DCF-BC7F-E576E7611844}" dt="2024-11-28T07:35:08.119" v="24240" actId="478"/>
          <ac:spMkLst>
            <pc:docMk/>
            <pc:sldMk cId="709374937" sldId="318"/>
            <ac:spMk id="20" creationId="{7ACFD6F8-CD97-41E6-9234-6CD111298855}"/>
          </ac:spMkLst>
        </pc:spChg>
        <pc:spChg chg="add mod">
          <ac:chgData name="Huyền Nguyễn" userId="ee48879bf47bc5e0" providerId="LiveId" clId="{591E417C-398A-4DCF-BC7F-E576E7611844}" dt="2024-11-28T07:42:01.586" v="25090" actId="1076"/>
          <ac:spMkLst>
            <pc:docMk/>
            <pc:sldMk cId="709374937" sldId="318"/>
            <ac:spMk id="21" creationId="{443670AA-629E-373F-74AD-41EA8B73D03E}"/>
          </ac:spMkLst>
        </pc:spChg>
        <pc:spChg chg="mod">
          <ac:chgData name="Huyền Nguyễn" userId="ee48879bf47bc5e0" providerId="LiveId" clId="{591E417C-398A-4DCF-BC7F-E576E7611844}" dt="2024-11-28T07:41:24.430" v="24975"/>
          <ac:spMkLst>
            <pc:docMk/>
            <pc:sldMk cId="709374937" sldId="318"/>
            <ac:spMk id="23" creationId="{28B45F33-FE26-AE99-341C-11F6AFDEB680}"/>
          </ac:spMkLst>
        </pc:spChg>
        <pc:spChg chg="mod">
          <ac:chgData name="Huyền Nguyễn" userId="ee48879bf47bc5e0" providerId="LiveId" clId="{591E417C-398A-4DCF-BC7F-E576E7611844}" dt="2024-11-28T07:41:31.915" v="25027"/>
          <ac:spMkLst>
            <pc:docMk/>
            <pc:sldMk cId="709374937" sldId="318"/>
            <ac:spMk id="24" creationId="{271BD3AB-0CE4-50C7-AA89-46F416894AA6}"/>
          </ac:spMkLst>
        </pc:spChg>
        <pc:spChg chg="mod">
          <ac:chgData name="Huyền Nguyễn" userId="ee48879bf47bc5e0" providerId="LiveId" clId="{591E417C-398A-4DCF-BC7F-E576E7611844}" dt="2024-11-28T07:43:02.044" v="25183"/>
          <ac:spMkLst>
            <pc:docMk/>
            <pc:sldMk cId="709374937" sldId="318"/>
            <ac:spMk id="26" creationId="{0DB3E350-DEC5-9156-F62A-D6285245355C}"/>
          </ac:spMkLst>
        </pc:spChg>
        <pc:spChg chg="mod">
          <ac:chgData name="Huyền Nguyễn" userId="ee48879bf47bc5e0" providerId="LiveId" clId="{591E417C-398A-4DCF-BC7F-E576E7611844}" dt="2024-11-28T07:43:07.168" v="25208"/>
          <ac:spMkLst>
            <pc:docMk/>
            <pc:sldMk cId="709374937" sldId="318"/>
            <ac:spMk id="27" creationId="{634165E3-FFB6-2067-EE90-A119E6C39E78}"/>
          </ac:spMkLst>
        </pc:spChg>
        <pc:grpChg chg="mod">
          <ac:chgData name="Huyền Nguyễn" userId="ee48879bf47bc5e0" providerId="LiveId" clId="{591E417C-398A-4DCF-BC7F-E576E7611844}" dt="2024-11-28T07:41:46.680" v="25060" actId="34135"/>
          <ac:grpSpMkLst>
            <pc:docMk/>
            <pc:sldMk cId="709374937" sldId="318"/>
            <ac:grpSpMk id="5" creationId="{50720C9E-7230-FD33-5764-5342444536DB}"/>
          </ac:grpSpMkLst>
        </pc:grpChg>
        <pc:grpChg chg="mod">
          <ac:chgData name="Huyền Nguyễn" userId="ee48879bf47bc5e0" providerId="LiveId" clId="{591E417C-398A-4DCF-BC7F-E576E7611844}" dt="2024-11-28T07:42:14.269" v="25120" actId="1035"/>
          <ac:grpSpMkLst>
            <pc:docMk/>
            <pc:sldMk cId="709374937" sldId="318"/>
            <ac:grpSpMk id="8" creationId="{63DADD0B-89FB-5091-6FF6-776F4EAED031}"/>
          </ac:grpSpMkLst>
        </pc:grpChg>
        <pc:grpChg chg="add del mod">
          <ac:chgData name="Huyền Nguyễn" userId="ee48879bf47bc5e0" providerId="LiveId" clId="{591E417C-398A-4DCF-BC7F-E576E7611844}" dt="2024-11-28T07:41:36.951" v="25029" actId="478"/>
          <ac:grpSpMkLst>
            <pc:docMk/>
            <pc:sldMk cId="709374937" sldId="318"/>
            <ac:grpSpMk id="22" creationId="{42B25E74-6617-C7A4-3BEC-EB324F8B84BE}"/>
          </ac:grpSpMkLst>
        </pc:grpChg>
        <pc:grpChg chg="add mod">
          <ac:chgData name="Huyền Nguyễn" userId="ee48879bf47bc5e0" providerId="LiveId" clId="{591E417C-398A-4DCF-BC7F-E576E7611844}" dt="2024-11-28T07:48:06.316" v="26039" actId="1036"/>
          <ac:grpSpMkLst>
            <pc:docMk/>
            <pc:sldMk cId="709374937" sldId="318"/>
            <ac:grpSpMk id="25" creationId="{80C85723-2DAE-DE1E-FB7A-8263B3F87475}"/>
          </ac:grpSpMkLst>
        </pc:grpChg>
        <pc:picChg chg="del">
          <ac:chgData name="Huyền Nguyễn" userId="ee48879bf47bc5e0" providerId="LiveId" clId="{591E417C-398A-4DCF-BC7F-E576E7611844}" dt="2024-11-28T07:41:09.961" v="24940" actId="478"/>
          <ac:picMkLst>
            <pc:docMk/>
            <pc:sldMk cId="709374937" sldId="318"/>
            <ac:picMk id="4" creationId="{A3824660-1DE4-C277-5655-E99E91323DD5}"/>
          </ac:picMkLst>
        </pc:picChg>
      </pc:sldChg>
      <pc:sldChg chg="modSp add mod">
        <pc:chgData name="Huyền Nguyễn" userId="ee48879bf47bc5e0" providerId="LiveId" clId="{591E417C-398A-4DCF-BC7F-E576E7611844}" dt="2024-11-28T07:40:15.585" v="24912" actId="12789"/>
        <pc:sldMkLst>
          <pc:docMk/>
          <pc:sldMk cId="3509164954" sldId="319"/>
        </pc:sldMkLst>
        <pc:spChg chg="mod">
          <ac:chgData name="Huyền Nguyễn" userId="ee48879bf47bc5e0" providerId="LiveId" clId="{591E417C-398A-4DCF-BC7F-E576E7611844}" dt="2024-11-28T07:39:28.094" v="24789" actId="34135"/>
          <ac:spMkLst>
            <pc:docMk/>
            <pc:sldMk cId="3509164954" sldId="319"/>
            <ac:spMk id="3" creationId="{0F68BBC4-C680-E9A9-2C53-9D4315FC69BA}"/>
          </ac:spMkLst>
        </pc:spChg>
        <pc:spChg chg="mod">
          <ac:chgData name="Huyền Nguyễn" userId="ee48879bf47bc5e0" providerId="LiveId" clId="{591E417C-398A-4DCF-BC7F-E576E7611844}" dt="2024-11-28T07:39:28.094" v="24789" actId="34135"/>
          <ac:spMkLst>
            <pc:docMk/>
            <pc:sldMk cId="3509164954" sldId="319"/>
            <ac:spMk id="4" creationId="{F45A623B-4B1E-CBB5-13EE-45D320C04EFB}"/>
          </ac:spMkLst>
        </pc:spChg>
        <pc:spChg chg="mod">
          <ac:chgData name="Huyền Nguyễn" userId="ee48879bf47bc5e0" providerId="LiveId" clId="{591E417C-398A-4DCF-BC7F-E576E7611844}" dt="2024-11-28T07:39:55.122" v="24851" actId="12789"/>
          <ac:spMkLst>
            <pc:docMk/>
            <pc:sldMk cId="3509164954" sldId="319"/>
            <ac:spMk id="6" creationId="{D49EFE99-A0C2-1475-D660-78CCEA4AFD22}"/>
          </ac:spMkLst>
        </pc:spChg>
        <pc:spChg chg="mod">
          <ac:chgData name="Huyền Nguyễn" userId="ee48879bf47bc5e0" providerId="LiveId" clId="{591E417C-398A-4DCF-BC7F-E576E7611844}" dt="2024-11-28T07:39:32.366" v="24790" actId="1076"/>
          <ac:spMkLst>
            <pc:docMk/>
            <pc:sldMk cId="3509164954" sldId="319"/>
            <ac:spMk id="9" creationId="{53C57215-CDED-B089-E3C6-3B6B06ABA7C3}"/>
          </ac:spMkLst>
        </pc:spChg>
        <pc:spChg chg="mod">
          <ac:chgData name="Huyền Nguyễn" userId="ee48879bf47bc5e0" providerId="LiveId" clId="{591E417C-398A-4DCF-BC7F-E576E7611844}" dt="2024-11-28T07:40:15.585" v="24912" actId="12789"/>
          <ac:spMkLst>
            <pc:docMk/>
            <pc:sldMk cId="3509164954" sldId="319"/>
            <ac:spMk id="21" creationId="{DB8A2613-C2FB-527F-5724-C1F4D6A852EA}"/>
          </ac:spMkLst>
        </pc:spChg>
        <pc:grpChg chg="mod">
          <ac:chgData name="Huyền Nguyễn" userId="ee48879bf47bc5e0" providerId="LiveId" clId="{591E417C-398A-4DCF-BC7F-E576E7611844}" dt="2024-11-28T07:39:28.094" v="24789" actId="34135"/>
          <ac:grpSpMkLst>
            <pc:docMk/>
            <pc:sldMk cId="3509164954" sldId="319"/>
            <ac:grpSpMk id="2" creationId="{9885DE34-F467-1C21-8E7B-31232B94FFDE}"/>
          </ac:grpSpMkLst>
        </pc:grpChg>
        <pc:grpChg chg="mod">
          <ac:chgData name="Huyền Nguyễn" userId="ee48879bf47bc5e0" providerId="LiveId" clId="{591E417C-398A-4DCF-BC7F-E576E7611844}" dt="2024-11-28T07:40:15.585" v="24912" actId="12789"/>
          <ac:grpSpMkLst>
            <pc:docMk/>
            <pc:sldMk cId="3509164954" sldId="319"/>
            <ac:grpSpMk id="5" creationId="{E3CD8C39-F1A3-2AA9-5AEF-DC8DCBFA656C}"/>
          </ac:grpSpMkLst>
        </pc:grpChg>
        <pc:grpChg chg="mod">
          <ac:chgData name="Huyền Nguyễn" userId="ee48879bf47bc5e0" providerId="LiveId" clId="{591E417C-398A-4DCF-BC7F-E576E7611844}" dt="2024-11-28T07:39:23.363" v="24757" actId="1076"/>
          <ac:grpSpMkLst>
            <pc:docMk/>
            <pc:sldMk cId="3509164954" sldId="319"/>
            <ac:grpSpMk id="12" creationId="{B20FAD1D-FA5D-6C6F-FF6A-07500BA79A41}"/>
          </ac:grpSpMkLst>
        </pc:grpChg>
      </pc:sldChg>
      <pc:sldChg chg="addSp delSp modSp add mod ord delAnim modAnim">
        <pc:chgData name="Huyền Nguyễn" userId="ee48879bf47bc5e0" providerId="LiveId" clId="{591E417C-398A-4DCF-BC7F-E576E7611844}" dt="2024-11-28T08:58:58.261" v="34848"/>
        <pc:sldMkLst>
          <pc:docMk/>
          <pc:sldMk cId="3761110306" sldId="320"/>
        </pc:sldMkLst>
        <pc:spChg chg="mod">
          <ac:chgData name="Huyền Nguyễn" userId="ee48879bf47bc5e0" providerId="LiveId" clId="{591E417C-398A-4DCF-BC7F-E576E7611844}" dt="2024-11-28T07:45:53.093" v="25699" actId="1076"/>
          <ac:spMkLst>
            <pc:docMk/>
            <pc:sldMk cId="3761110306" sldId="320"/>
            <ac:spMk id="2" creationId="{EAD24BB3-3D82-730A-E9BA-D72C140C3559}"/>
          </ac:spMkLst>
        </pc:spChg>
        <pc:spChg chg="add mod">
          <ac:chgData name="Huyền Nguyễn" userId="ee48879bf47bc5e0" providerId="LiveId" clId="{591E417C-398A-4DCF-BC7F-E576E7611844}" dt="2024-11-28T07:45:44.992" v="25668" actId="14100"/>
          <ac:spMkLst>
            <pc:docMk/>
            <pc:sldMk cId="3761110306" sldId="320"/>
            <ac:spMk id="9" creationId="{50824111-E70A-0216-2E9E-A7266D460780}"/>
          </ac:spMkLst>
        </pc:spChg>
        <pc:spChg chg="del">
          <ac:chgData name="Huyền Nguyễn" userId="ee48879bf47bc5e0" providerId="LiveId" clId="{591E417C-398A-4DCF-BC7F-E576E7611844}" dt="2024-11-28T07:43:58.698" v="25414" actId="478"/>
          <ac:spMkLst>
            <pc:docMk/>
            <pc:sldMk cId="3761110306" sldId="320"/>
            <ac:spMk id="15" creationId="{3379597D-CDD3-CC15-469B-A50233E60662}"/>
          </ac:spMkLst>
        </pc:spChg>
        <pc:spChg chg="del">
          <ac:chgData name="Huyền Nguyễn" userId="ee48879bf47bc5e0" providerId="LiveId" clId="{591E417C-398A-4DCF-BC7F-E576E7611844}" dt="2024-11-28T07:43:58.698" v="25414" actId="478"/>
          <ac:spMkLst>
            <pc:docMk/>
            <pc:sldMk cId="3761110306" sldId="320"/>
            <ac:spMk id="16" creationId="{3A05EA51-C31E-E958-13B2-BB4E83339281}"/>
          </ac:spMkLst>
        </pc:spChg>
        <pc:spChg chg="add mod">
          <ac:chgData name="Huyền Nguyễn" userId="ee48879bf47bc5e0" providerId="LiveId" clId="{591E417C-398A-4DCF-BC7F-E576E7611844}" dt="2024-11-28T07:47:27.334" v="25923" actId="114"/>
          <ac:spMkLst>
            <pc:docMk/>
            <pc:sldMk cId="3761110306" sldId="320"/>
            <ac:spMk id="17" creationId="{DC228F33-BD7E-1EF0-70D4-9035BF03A05C}"/>
          </ac:spMkLst>
        </pc:spChg>
        <pc:spChg chg="del">
          <ac:chgData name="Huyền Nguyễn" userId="ee48879bf47bc5e0" providerId="LiveId" clId="{591E417C-398A-4DCF-BC7F-E576E7611844}" dt="2024-11-28T07:43:58.698" v="25414" actId="478"/>
          <ac:spMkLst>
            <pc:docMk/>
            <pc:sldMk cId="3761110306" sldId="320"/>
            <ac:spMk id="18" creationId="{92217BE3-F061-DED1-DE8A-F32D23ED81C3}"/>
          </ac:spMkLst>
        </pc:spChg>
        <pc:spChg chg="add mod">
          <ac:chgData name="Huyền Nguyễn" userId="ee48879bf47bc5e0" providerId="LiveId" clId="{591E417C-398A-4DCF-BC7F-E576E7611844}" dt="2024-11-28T07:47:48.072" v="25983" actId="14100"/>
          <ac:spMkLst>
            <pc:docMk/>
            <pc:sldMk cId="3761110306" sldId="320"/>
            <ac:spMk id="20" creationId="{971AB530-11D9-1186-8B97-E87D170C95B4}"/>
          </ac:spMkLst>
        </pc:spChg>
        <pc:spChg chg="del">
          <ac:chgData name="Huyền Nguyễn" userId="ee48879bf47bc5e0" providerId="LiveId" clId="{591E417C-398A-4DCF-BC7F-E576E7611844}" dt="2024-11-28T07:43:58.698" v="25414" actId="478"/>
          <ac:spMkLst>
            <pc:docMk/>
            <pc:sldMk cId="3761110306" sldId="320"/>
            <ac:spMk id="21" creationId="{4B3E8316-DD30-668A-1620-535A917C36A7}"/>
          </ac:spMkLst>
        </pc:spChg>
        <pc:spChg chg="mod">
          <ac:chgData name="Huyền Nguyễn" userId="ee48879bf47bc5e0" providerId="LiveId" clId="{591E417C-398A-4DCF-BC7F-E576E7611844}" dt="2024-11-28T07:43:12.709" v="25240"/>
          <ac:spMkLst>
            <pc:docMk/>
            <pc:sldMk cId="3761110306" sldId="320"/>
            <ac:spMk id="26" creationId="{0090F177-A743-781B-F623-C6E078CF8069}"/>
          </ac:spMkLst>
        </pc:spChg>
        <pc:spChg chg="mod">
          <ac:chgData name="Huyền Nguyễn" userId="ee48879bf47bc5e0" providerId="LiveId" clId="{591E417C-398A-4DCF-BC7F-E576E7611844}" dt="2024-11-28T07:43:36.972" v="25386" actId="20577"/>
          <ac:spMkLst>
            <pc:docMk/>
            <pc:sldMk cId="3761110306" sldId="320"/>
            <ac:spMk id="27" creationId="{8F8BA681-98DF-4009-8F45-4DBF8761C4C6}"/>
          </ac:spMkLst>
        </pc:spChg>
        <pc:grpChg chg="del">
          <ac:chgData name="Huyền Nguyễn" userId="ee48879bf47bc5e0" providerId="LiveId" clId="{591E417C-398A-4DCF-BC7F-E576E7611844}" dt="2024-11-28T07:44:03.305" v="25415" actId="478"/>
          <ac:grpSpMkLst>
            <pc:docMk/>
            <pc:sldMk cId="3761110306" sldId="320"/>
            <ac:grpSpMk id="8" creationId="{D70287B0-8544-91B1-14E2-6A95A5C88F56}"/>
          </ac:grpSpMkLst>
        </pc:grpChg>
        <pc:grpChg chg="add mod">
          <ac:chgData name="Huyền Nguyễn" userId="ee48879bf47bc5e0" providerId="LiveId" clId="{591E417C-398A-4DCF-BC7F-E576E7611844}" dt="2024-11-28T07:45:51.384" v="25698" actId="1076"/>
          <ac:grpSpMkLst>
            <pc:docMk/>
            <pc:sldMk cId="3761110306" sldId="320"/>
            <ac:grpSpMk id="12" creationId="{7E484094-5A03-42C2-1292-3596873DC35F}"/>
          </ac:grpSpMkLst>
        </pc:grpChg>
        <pc:grpChg chg="mod">
          <ac:chgData name="Huyền Nguyễn" userId="ee48879bf47bc5e0" providerId="LiveId" clId="{591E417C-398A-4DCF-BC7F-E576E7611844}" dt="2024-11-28T07:48:00.640" v="26011" actId="1036"/>
          <ac:grpSpMkLst>
            <pc:docMk/>
            <pc:sldMk cId="3761110306" sldId="320"/>
            <ac:grpSpMk id="25" creationId="{75044F3D-F62C-D606-3903-9EA357D4644D}"/>
          </ac:grpSpMkLst>
        </pc:grpChg>
        <pc:picChg chg="add mod">
          <ac:chgData name="Huyền Nguyễn" userId="ee48879bf47bc5e0" providerId="LiveId" clId="{591E417C-398A-4DCF-BC7F-E576E7611844}" dt="2024-11-28T07:45:13.584" v="25594" actId="164"/>
          <ac:picMkLst>
            <pc:docMk/>
            <pc:sldMk cId="3761110306" sldId="320"/>
            <ac:picMk id="3" creationId="{C5762449-2B07-3733-405C-0A8750DD8D4D}"/>
          </ac:picMkLst>
        </pc:picChg>
        <pc:picChg chg="add mod modCrop">
          <ac:chgData name="Huyền Nguyễn" userId="ee48879bf47bc5e0" providerId="LiveId" clId="{591E417C-398A-4DCF-BC7F-E576E7611844}" dt="2024-11-28T07:47:44.432" v="25982" actId="1038"/>
          <ac:picMkLst>
            <pc:docMk/>
            <pc:sldMk cId="3761110306" sldId="320"/>
            <ac:picMk id="13" creationId="{C9725887-0F58-1C9D-9609-52DEC44C3F2D}"/>
          </ac:picMkLst>
        </pc:picChg>
      </pc:sldChg>
      <pc:sldChg chg="addSp modSp add mod ord modAnim">
        <pc:chgData name="Huyền Nguyễn" userId="ee48879bf47bc5e0" providerId="LiveId" clId="{591E417C-398A-4DCF-BC7F-E576E7611844}" dt="2024-11-28T09:00:06.412" v="34988"/>
        <pc:sldMkLst>
          <pc:docMk/>
          <pc:sldMk cId="1503626707" sldId="321"/>
        </pc:sldMkLst>
        <pc:spChg chg="add mod">
          <ac:chgData name="Huyền Nguyễn" userId="ee48879bf47bc5e0" providerId="LiveId" clId="{591E417C-398A-4DCF-BC7F-E576E7611844}" dt="2024-11-28T07:52:47.041" v="26697" actId="14100"/>
          <ac:spMkLst>
            <pc:docMk/>
            <pc:sldMk cId="1503626707" sldId="321"/>
            <ac:spMk id="8" creationId="{B131A787-D316-996F-3624-2E289B076CDE}"/>
          </ac:spMkLst>
        </pc:spChg>
        <pc:spChg chg="add mod">
          <ac:chgData name="Huyền Nguyễn" userId="ee48879bf47bc5e0" providerId="LiveId" clId="{591E417C-398A-4DCF-BC7F-E576E7611844}" dt="2024-11-28T07:52:43.785" v="26669" actId="2085"/>
          <ac:spMkLst>
            <pc:docMk/>
            <pc:sldMk cId="1503626707" sldId="321"/>
            <ac:spMk id="10" creationId="{B9B9E3F0-9F62-6354-F58F-CEF30A89A564}"/>
          </ac:spMkLst>
        </pc:spChg>
        <pc:spChg chg="mod">
          <ac:chgData name="Huyền Nguyễn" userId="ee48879bf47bc5e0" providerId="LiveId" clId="{591E417C-398A-4DCF-BC7F-E576E7611844}" dt="2024-11-28T07:53:01.849" v="26726" actId="1076"/>
          <ac:spMkLst>
            <pc:docMk/>
            <pc:sldMk cId="1503626707" sldId="321"/>
            <ac:spMk id="17" creationId="{C6EE69B9-852A-A113-368A-30F1A5BF0854}"/>
          </ac:spMkLst>
        </pc:spChg>
        <pc:spChg chg="mod">
          <ac:chgData name="Huyền Nguyễn" userId="ee48879bf47bc5e0" providerId="LiveId" clId="{591E417C-398A-4DCF-BC7F-E576E7611844}" dt="2024-11-28T07:52:52.269" v="26698" actId="1076"/>
          <ac:spMkLst>
            <pc:docMk/>
            <pc:sldMk cId="1503626707" sldId="321"/>
            <ac:spMk id="20" creationId="{DB5D9F6A-209D-49F6-71D2-CE485F095492}"/>
          </ac:spMkLst>
        </pc:spChg>
      </pc:sldChg>
      <pc:sldChg chg="addSp delSp modSp add mod ord modAnim">
        <pc:chgData name="Huyền Nguyễn" userId="ee48879bf47bc5e0" providerId="LiveId" clId="{591E417C-398A-4DCF-BC7F-E576E7611844}" dt="2024-11-28T09:00:48.568" v="35082"/>
        <pc:sldMkLst>
          <pc:docMk/>
          <pc:sldMk cId="2664586361" sldId="322"/>
        </pc:sldMkLst>
        <pc:spChg chg="del">
          <ac:chgData name="Huyền Nguyễn" userId="ee48879bf47bc5e0" providerId="LiveId" clId="{591E417C-398A-4DCF-BC7F-E576E7611844}" dt="2024-11-28T07:57:37.566" v="27077" actId="478"/>
          <ac:spMkLst>
            <pc:docMk/>
            <pc:sldMk cId="2664586361" sldId="322"/>
            <ac:spMk id="8" creationId="{D3278BFF-7979-991B-1AED-0CE0E96377AD}"/>
          </ac:spMkLst>
        </pc:spChg>
        <pc:spChg chg="del">
          <ac:chgData name="Huyền Nguyễn" userId="ee48879bf47bc5e0" providerId="LiveId" clId="{591E417C-398A-4DCF-BC7F-E576E7611844}" dt="2024-11-28T07:57:37.566" v="27077" actId="478"/>
          <ac:spMkLst>
            <pc:docMk/>
            <pc:sldMk cId="2664586361" sldId="322"/>
            <ac:spMk id="10" creationId="{1AD7954F-F651-9E2B-FACD-B092E20362E1}"/>
          </ac:spMkLst>
        </pc:spChg>
        <pc:spChg chg="add mod">
          <ac:chgData name="Huyền Nguyễn" userId="ee48879bf47bc5e0" providerId="LiveId" clId="{591E417C-398A-4DCF-BC7F-E576E7611844}" dt="2024-11-28T07:57:55.118" v="27112" actId="1076"/>
          <ac:spMkLst>
            <pc:docMk/>
            <pc:sldMk cId="2664586361" sldId="322"/>
            <ac:spMk id="11" creationId="{79B0C674-8FB8-5BC0-87ED-22888AFAEB01}"/>
          </ac:spMkLst>
        </pc:spChg>
        <pc:spChg chg="add mod">
          <ac:chgData name="Huyền Nguyễn" userId="ee48879bf47bc5e0" providerId="LiveId" clId="{591E417C-398A-4DCF-BC7F-E576E7611844}" dt="2024-11-28T07:58:14.726" v="27171" actId="1076"/>
          <ac:spMkLst>
            <pc:docMk/>
            <pc:sldMk cId="2664586361" sldId="322"/>
            <ac:spMk id="15" creationId="{2267ECD3-A9A0-2316-4345-F08FFCA2B35B}"/>
          </ac:spMkLst>
        </pc:spChg>
        <pc:spChg chg="del">
          <ac:chgData name="Huyền Nguyễn" userId="ee48879bf47bc5e0" providerId="LiveId" clId="{591E417C-398A-4DCF-BC7F-E576E7611844}" dt="2024-11-28T07:57:37.566" v="27077" actId="478"/>
          <ac:spMkLst>
            <pc:docMk/>
            <pc:sldMk cId="2664586361" sldId="322"/>
            <ac:spMk id="17" creationId="{46F49472-7D15-453E-BBF5-71212289911D}"/>
          </ac:spMkLst>
        </pc:spChg>
        <pc:spChg chg="add mod">
          <ac:chgData name="Huyền Nguyễn" userId="ee48879bf47bc5e0" providerId="LiveId" clId="{591E417C-398A-4DCF-BC7F-E576E7611844}" dt="2024-11-28T07:58:33.657" v="27203" actId="2710"/>
          <ac:spMkLst>
            <pc:docMk/>
            <pc:sldMk cId="2664586361" sldId="322"/>
            <ac:spMk id="18" creationId="{E251DBAA-77D7-7C87-213C-FA63DEFC2EE8}"/>
          </ac:spMkLst>
        </pc:spChg>
        <pc:spChg chg="del">
          <ac:chgData name="Huyền Nguyễn" userId="ee48879bf47bc5e0" providerId="LiveId" clId="{591E417C-398A-4DCF-BC7F-E576E7611844}" dt="2024-11-28T07:57:37.566" v="27077" actId="478"/>
          <ac:spMkLst>
            <pc:docMk/>
            <pc:sldMk cId="2664586361" sldId="322"/>
            <ac:spMk id="20" creationId="{4F28DAEC-8A94-47D1-5A78-FA9C442EF607}"/>
          </ac:spMkLst>
        </pc:spChg>
        <pc:spChg chg="mod">
          <ac:chgData name="Huyền Nguyễn" userId="ee48879bf47bc5e0" providerId="LiveId" clId="{591E417C-398A-4DCF-BC7F-E576E7611844}" dt="2024-11-28T07:59:53.724" v="27269"/>
          <ac:spMkLst>
            <pc:docMk/>
            <pc:sldMk cId="2664586361" sldId="322"/>
            <ac:spMk id="21" creationId="{D7F1C7CE-115F-AC85-7601-021472882E93}"/>
          </ac:spMkLst>
        </pc:spChg>
        <pc:spChg chg="mod">
          <ac:chgData name="Huyền Nguyễn" userId="ee48879bf47bc5e0" providerId="LiveId" clId="{591E417C-398A-4DCF-BC7F-E576E7611844}" dt="2024-11-28T08:00:07.174" v="27357" actId="20577"/>
          <ac:spMkLst>
            <pc:docMk/>
            <pc:sldMk cId="2664586361" sldId="322"/>
            <ac:spMk id="22" creationId="{447AF5BF-5B81-E00E-FE89-47314614E0AC}"/>
          </ac:spMkLst>
        </pc:spChg>
        <pc:spChg chg="add mod">
          <ac:chgData name="Huyền Nguyễn" userId="ee48879bf47bc5e0" providerId="LiveId" clId="{591E417C-398A-4DCF-BC7F-E576E7611844}" dt="2024-11-28T08:01:44.744" v="27574" actId="1076"/>
          <ac:spMkLst>
            <pc:docMk/>
            <pc:sldMk cId="2664586361" sldId="322"/>
            <ac:spMk id="24" creationId="{0B0D1F6C-A62B-6526-F999-7A3D883D465B}"/>
          </ac:spMkLst>
        </pc:spChg>
        <pc:spChg chg="mod">
          <ac:chgData name="Huyền Nguyễn" userId="ee48879bf47bc5e0" providerId="LiveId" clId="{591E417C-398A-4DCF-BC7F-E576E7611844}" dt="2024-11-28T07:58:59.078" v="27235"/>
          <ac:spMkLst>
            <pc:docMk/>
            <pc:sldMk cId="2664586361" sldId="322"/>
            <ac:spMk id="26" creationId="{36FA37D0-F768-8185-26F5-043151442A9F}"/>
          </ac:spMkLst>
        </pc:spChg>
        <pc:spChg chg="mod">
          <ac:chgData name="Huyền Nguyễn" userId="ee48879bf47bc5e0" providerId="LiveId" clId="{591E417C-398A-4DCF-BC7F-E576E7611844}" dt="2024-11-28T07:55:43.831" v="27049" actId="20577"/>
          <ac:spMkLst>
            <pc:docMk/>
            <pc:sldMk cId="2664586361" sldId="322"/>
            <ac:spMk id="27" creationId="{7D3A4615-E78B-D744-7650-4A8C10022AB5}"/>
          </ac:spMkLst>
        </pc:spChg>
        <pc:spChg chg="add del mod">
          <ac:chgData name="Huyền Nguyễn" userId="ee48879bf47bc5e0" providerId="LiveId" clId="{591E417C-398A-4DCF-BC7F-E576E7611844}" dt="2024-11-28T08:01:03.372" v="27482" actId="478"/>
          <ac:spMkLst>
            <pc:docMk/>
            <pc:sldMk cId="2664586361" sldId="322"/>
            <ac:spMk id="29" creationId="{1EEEE84E-9C86-DD3F-0644-F8102013B72A}"/>
          </ac:spMkLst>
        </pc:spChg>
        <pc:spChg chg="add mod">
          <ac:chgData name="Huyền Nguyễn" userId="ee48879bf47bc5e0" providerId="LiveId" clId="{591E417C-398A-4DCF-BC7F-E576E7611844}" dt="2024-11-28T08:01:19.732" v="27487" actId="1076"/>
          <ac:spMkLst>
            <pc:docMk/>
            <pc:sldMk cId="2664586361" sldId="322"/>
            <ac:spMk id="30" creationId="{05CAF110-A677-EE69-330D-6317F0F06AB7}"/>
          </ac:spMkLst>
        </pc:spChg>
        <pc:spChg chg="add mod">
          <ac:chgData name="Huyền Nguyễn" userId="ee48879bf47bc5e0" providerId="LiveId" clId="{591E417C-398A-4DCF-BC7F-E576E7611844}" dt="2024-11-28T08:01:35.596" v="27572" actId="1076"/>
          <ac:spMkLst>
            <pc:docMk/>
            <pc:sldMk cId="2664586361" sldId="322"/>
            <ac:spMk id="31" creationId="{B6B7E239-C6EE-5A77-5391-910119A80A1D}"/>
          </ac:spMkLst>
        </pc:spChg>
        <pc:grpChg chg="del">
          <ac:chgData name="Huyền Nguyễn" userId="ee48879bf47bc5e0" providerId="LiveId" clId="{591E417C-398A-4DCF-BC7F-E576E7611844}" dt="2024-11-28T07:57:37.566" v="27077" actId="478"/>
          <ac:grpSpMkLst>
            <pc:docMk/>
            <pc:sldMk cId="2664586361" sldId="322"/>
            <ac:grpSpMk id="12" creationId="{61ACF2A4-C635-517E-FC8F-B57811DABE99}"/>
          </ac:grpSpMkLst>
        </pc:grpChg>
        <pc:grpChg chg="add mod">
          <ac:chgData name="Huyền Nguyễn" userId="ee48879bf47bc5e0" providerId="LiveId" clId="{591E417C-398A-4DCF-BC7F-E576E7611844}" dt="2024-11-28T08:01:41.668" v="27573" actId="1076"/>
          <ac:grpSpMkLst>
            <pc:docMk/>
            <pc:sldMk cId="2664586361" sldId="322"/>
            <ac:grpSpMk id="19" creationId="{47637E7E-EFBF-5584-C34F-B746F47D1FA5}"/>
          </ac:grpSpMkLst>
        </pc:grpChg>
        <pc:picChg chg="del">
          <ac:chgData name="Huyền Nguyễn" userId="ee48879bf47bc5e0" providerId="LiveId" clId="{591E417C-398A-4DCF-BC7F-E576E7611844}" dt="2024-11-28T07:57:37.566" v="27077" actId="478"/>
          <ac:picMkLst>
            <pc:docMk/>
            <pc:sldMk cId="2664586361" sldId="322"/>
            <ac:picMk id="13" creationId="{2D5A4DF9-41CD-1F67-580C-D361409DE179}"/>
          </ac:picMkLst>
        </pc:picChg>
        <pc:picChg chg="add mod">
          <ac:chgData name="Huyền Nguyễn" userId="ee48879bf47bc5e0" providerId="LiveId" clId="{591E417C-398A-4DCF-BC7F-E576E7611844}" dt="2024-11-28T08:00:51.551" v="27479" actId="1076"/>
          <ac:picMkLst>
            <pc:docMk/>
            <pc:sldMk cId="2664586361" sldId="322"/>
            <ac:picMk id="28" creationId="{4E71C028-D3F1-340D-FEAA-3DC22CB6926E}"/>
          </ac:picMkLst>
        </pc:picChg>
      </pc:sldChg>
      <pc:sldChg chg="addSp delSp modSp add mod delAnim modAnim">
        <pc:chgData name="Huyền Nguyễn" userId="ee48879bf47bc5e0" providerId="LiveId" clId="{591E417C-398A-4DCF-BC7F-E576E7611844}" dt="2024-11-28T09:02:09.225" v="35203"/>
        <pc:sldMkLst>
          <pc:docMk/>
          <pc:sldMk cId="87837452" sldId="323"/>
        </pc:sldMkLst>
        <pc:spChg chg="mod">
          <ac:chgData name="Huyền Nguyễn" userId="ee48879bf47bc5e0" providerId="LiveId" clId="{591E417C-398A-4DCF-BC7F-E576E7611844}" dt="2024-11-28T08:07:30.789" v="28210" actId="1076"/>
          <ac:spMkLst>
            <pc:docMk/>
            <pc:sldMk cId="87837452" sldId="323"/>
            <ac:spMk id="4" creationId="{BA8344E2-070F-99BF-C512-BF86C84E3B8B}"/>
          </ac:spMkLst>
        </pc:spChg>
        <pc:spChg chg="mod">
          <ac:chgData name="Huyền Nguyễn" userId="ee48879bf47bc5e0" providerId="LiveId" clId="{591E417C-398A-4DCF-BC7F-E576E7611844}" dt="2024-11-28T08:07:07.413" v="28148" actId="20577"/>
          <ac:spMkLst>
            <pc:docMk/>
            <pc:sldMk cId="87837452" sldId="323"/>
            <ac:spMk id="8" creationId="{3E93A963-EEB3-A32B-41A9-22A0B46AE39F}"/>
          </ac:spMkLst>
        </pc:spChg>
        <pc:spChg chg="mod topLvl">
          <ac:chgData name="Huyền Nguyễn" userId="ee48879bf47bc5e0" providerId="LiveId" clId="{591E417C-398A-4DCF-BC7F-E576E7611844}" dt="2024-11-28T08:07:20.510" v="28181" actId="164"/>
          <ac:spMkLst>
            <pc:docMk/>
            <pc:sldMk cId="87837452" sldId="323"/>
            <ac:spMk id="12" creationId="{1945305E-3957-D0A2-BEA9-95FBD7454CBC}"/>
          </ac:spMkLst>
        </pc:spChg>
        <pc:spChg chg="del">
          <ac:chgData name="Huyền Nguyễn" userId="ee48879bf47bc5e0" providerId="LiveId" clId="{591E417C-398A-4DCF-BC7F-E576E7611844}" dt="2024-11-28T08:07:24.923" v="28182" actId="478"/>
          <ac:spMkLst>
            <pc:docMk/>
            <pc:sldMk cId="87837452" sldId="323"/>
            <ac:spMk id="22" creationId="{00CCC7E1-54DC-27BF-2ACA-3F5C0127EBE6}"/>
          </ac:spMkLst>
        </pc:spChg>
        <pc:spChg chg="del">
          <ac:chgData name="Huyền Nguyễn" userId="ee48879bf47bc5e0" providerId="LiveId" clId="{591E417C-398A-4DCF-BC7F-E576E7611844}" dt="2024-11-28T08:07:24.923" v="28182" actId="478"/>
          <ac:spMkLst>
            <pc:docMk/>
            <pc:sldMk cId="87837452" sldId="323"/>
            <ac:spMk id="23" creationId="{B17CBCFC-19FD-48AC-DF8C-D76EC524D186}"/>
          </ac:spMkLst>
        </pc:spChg>
        <pc:spChg chg="del">
          <ac:chgData name="Huyền Nguyễn" userId="ee48879bf47bc5e0" providerId="LiveId" clId="{591E417C-398A-4DCF-BC7F-E576E7611844}" dt="2024-11-28T08:07:24.923" v="28182" actId="478"/>
          <ac:spMkLst>
            <pc:docMk/>
            <pc:sldMk cId="87837452" sldId="323"/>
            <ac:spMk id="24" creationId="{BBC69614-9C40-281B-170C-487C2A3ABF39}"/>
          </ac:spMkLst>
        </pc:spChg>
        <pc:grpChg chg="add mod">
          <ac:chgData name="Huyền Nguyễn" userId="ee48879bf47bc5e0" providerId="LiveId" clId="{591E417C-398A-4DCF-BC7F-E576E7611844}" dt="2024-11-28T08:09:57.300" v="28394" actId="1076"/>
          <ac:grpSpMkLst>
            <pc:docMk/>
            <pc:sldMk cId="87837452" sldId="323"/>
            <ac:grpSpMk id="9" creationId="{ED05B45C-34D7-F1D0-D88E-7F2F04FE087D}"/>
          </ac:grpSpMkLst>
        </pc:grpChg>
        <pc:grpChg chg="del">
          <ac:chgData name="Huyền Nguyễn" userId="ee48879bf47bc5e0" providerId="LiveId" clId="{591E417C-398A-4DCF-BC7F-E576E7611844}" dt="2024-11-28T08:07:19.513" v="28179" actId="165"/>
          <ac:grpSpMkLst>
            <pc:docMk/>
            <pc:sldMk cId="87837452" sldId="323"/>
            <ac:grpSpMk id="11" creationId="{FF3B5AD6-F388-543B-E379-448770229E86}"/>
          </ac:grpSpMkLst>
        </pc:grpChg>
        <pc:picChg chg="mod topLvl">
          <ac:chgData name="Huyền Nguyễn" userId="ee48879bf47bc5e0" providerId="LiveId" clId="{591E417C-398A-4DCF-BC7F-E576E7611844}" dt="2024-11-28T08:07:20.510" v="28181" actId="164"/>
          <ac:picMkLst>
            <pc:docMk/>
            <pc:sldMk cId="87837452" sldId="323"/>
            <ac:picMk id="13" creationId="{20D06B36-CDB9-9DC9-F921-2DC78DA0F489}"/>
          </ac:picMkLst>
        </pc:picChg>
        <pc:picChg chg="add del mod">
          <ac:chgData name="Huyền Nguyễn" userId="ee48879bf47bc5e0" providerId="LiveId" clId="{591E417C-398A-4DCF-BC7F-E576E7611844}" dt="2024-11-28T08:08:51.298" v="28299" actId="478"/>
          <ac:picMkLst>
            <pc:docMk/>
            <pc:sldMk cId="87837452" sldId="323"/>
            <ac:picMk id="14" creationId="{81133BAC-D12D-E251-0482-D2F9FA67A0EA}"/>
          </ac:picMkLst>
        </pc:picChg>
        <pc:picChg chg="del">
          <ac:chgData name="Huyền Nguyễn" userId="ee48879bf47bc5e0" providerId="LiveId" clId="{591E417C-398A-4DCF-BC7F-E576E7611844}" dt="2024-11-28T08:07:24.923" v="28182" actId="478"/>
          <ac:picMkLst>
            <pc:docMk/>
            <pc:sldMk cId="87837452" sldId="323"/>
            <ac:picMk id="15" creationId="{D67B9E16-67BC-2762-969E-0E1B3BF47935}"/>
          </ac:picMkLst>
        </pc:picChg>
        <pc:picChg chg="add mod">
          <ac:chgData name="Huyền Nguyễn" userId="ee48879bf47bc5e0" providerId="LiveId" clId="{591E417C-398A-4DCF-BC7F-E576E7611844}" dt="2024-11-28T08:09:55.665" v="28393" actId="1076"/>
          <ac:picMkLst>
            <pc:docMk/>
            <pc:sldMk cId="87837452" sldId="323"/>
            <ac:picMk id="16" creationId="{C31C3DA5-1927-9184-AD8F-BC385E6E96B6}"/>
          </ac:picMkLst>
        </pc:picChg>
      </pc:sldChg>
      <pc:sldChg chg="addSp modSp new mod modAnim">
        <pc:chgData name="Huyền Nguyễn" userId="ee48879bf47bc5e0" providerId="LiveId" clId="{591E417C-398A-4DCF-BC7F-E576E7611844}" dt="2024-11-28T08:09:05.864" v="28333" actId="14100"/>
        <pc:sldMkLst>
          <pc:docMk/>
          <pc:sldMk cId="406320014" sldId="324"/>
        </pc:sldMkLst>
        <pc:picChg chg="add mod">
          <ac:chgData name="Huyền Nguyễn" userId="ee48879bf47bc5e0" providerId="LiveId" clId="{591E417C-398A-4DCF-BC7F-E576E7611844}" dt="2024-11-28T08:09:05.864" v="28333" actId="14100"/>
          <ac:picMkLst>
            <pc:docMk/>
            <pc:sldMk cId="406320014" sldId="324"/>
            <ac:picMk id="2" creationId="{7BC882A8-82E5-5DBA-1BCD-EDFA036E8534}"/>
          </ac:picMkLst>
        </pc:picChg>
      </pc:sldChg>
      <pc:sldChg chg="addSp modSp new mod modAnim">
        <pc:chgData name="Huyền Nguyễn" userId="ee48879bf47bc5e0" providerId="LiveId" clId="{591E417C-398A-4DCF-BC7F-E576E7611844}" dt="2024-11-28T08:10:10.885" v="28425" actId="14100"/>
        <pc:sldMkLst>
          <pc:docMk/>
          <pc:sldMk cId="2919569381" sldId="325"/>
        </pc:sldMkLst>
        <pc:picChg chg="add mod">
          <ac:chgData name="Huyền Nguyễn" userId="ee48879bf47bc5e0" providerId="LiveId" clId="{591E417C-398A-4DCF-BC7F-E576E7611844}" dt="2024-11-28T08:10:10.885" v="28425" actId="14100"/>
          <ac:picMkLst>
            <pc:docMk/>
            <pc:sldMk cId="2919569381" sldId="325"/>
            <ac:picMk id="2" creationId="{38F0C24B-0C21-A978-FB2F-26680B10A85E}"/>
          </ac:picMkLst>
        </pc:picChg>
      </pc:sldChg>
      <pc:sldChg chg="addSp delSp modSp add mod ord delAnim modAnim">
        <pc:chgData name="Huyền Nguyễn" userId="ee48879bf47bc5e0" providerId="LiveId" clId="{591E417C-398A-4DCF-BC7F-E576E7611844}" dt="2024-11-28T09:02:36.894" v="35264"/>
        <pc:sldMkLst>
          <pc:docMk/>
          <pc:sldMk cId="747456052" sldId="326"/>
        </pc:sldMkLst>
        <pc:spChg chg="del mod">
          <ac:chgData name="Huyền Nguyễn" userId="ee48879bf47bc5e0" providerId="LiveId" clId="{591E417C-398A-4DCF-BC7F-E576E7611844}" dt="2024-11-28T08:14:09.141" v="28944" actId="478"/>
          <ac:spMkLst>
            <pc:docMk/>
            <pc:sldMk cId="747456052" sldId="326"/>
            <ac:spMk id="4" creationId="{07DCB46E-095A-7B98-4231-AC66E191CB21}"/>
          </ac:spMkLst>
        </pc:spChg>
        <pc:spChg chg="mod">
          <ac:chgData name="Huyền Nguyễn" userId="ee48879bf47bc5e0" providerId="LiveId" clId="{591E417C-398A-4DCF-BC7F-E576E7611844}" dt="2024-11-28T08:12:57.289" v="28762"/>
          <ac:spMkLst>
            <pc:docMk/>
            <pc:sldMk cId="747456052" sldId="326"/>
            <ac:spMk id="8" creationId="{5EFC29E0-4DAB-732A-924B-D71ED6610DD7}"/>
          </ac:spMkLst>
        </pc:spChg>
        <pc:spChg chg="add del mod">
          <ac:chgData name="Huyền Nguyễn" userId="ee48879bf47bc5e0" providerId="LiveId" clId="{591E417C-398A-4DCF-BC7F-E576E7611844}" dt="2024-11-28T08:13:51.859" v="28884" actId="478"/>
          <ac:spMkLst>
            <pc:docMk/>
            <pc:sldMk cId="747456052" sldId="326"/>
            <ac:spMk id="14" creationId="{57941FFE-813A-E7BC-6C92-2D6FBC02AC1A}"/>
          </ac:spMkLst>
        </pc:spChg>
        <pc:spChg chg="mod">
          <ac:chgData name="Huyền Nguyễn" userId="ee48879bf47bc5e0" providerId="LiveId" clId="{591E417C-398A-4DCF-BC7F-E576E7611844}" dt="2024-11-28T08:14:00.775" v="28914" actId="14100"/>
          <ac:spMkLst>
            <pc:docMk/>
            <pc:sldMk cId="747456052" sldId="326"/>
            <ac:spMk id="17" creationId="{86AA012F-A666-6BF2-D610-BF31AA262DD3}"/>
          </ac:spMkLst>
        </pc:spChg>
        <pc:spChg chg="add mod">
          <ac:chgData name="Huyền Nguyễn" userId="ee48879bf47bc5e0" providerId="LiveId" clId="{591E417C-398A-4DCF-BC7F-E576E7611844}" dt="2024-11-28T08:15:37.813" v="29165" actId="12789"/>
          <ac:spMkLst>
            <pc:docMk/>
            <pc:sldMk cId="747456052" sldId="326"/>
            <ac:spMk id="19" creationId="{30881024-5FDD-423F-8E72-DF7AD7282B10}"/>
          </ac:spMkLst>
        </pc:spChg>
        <pc:spChg chg="add mod">
          <ac:chgData name="Huyền Nguyễn" userId="ee48879bf47bc5e0" providerId="LiveId" clId="{591E417C-398A-4DCF-BC7F-E576E7611844}" dt="2024-11-28T08:15:37.813" v="29165" actId="12789"/>
          <ac:spMkLst>
            <pc:docMk/>
            <pc:sldMk cId="747456052" sldId="326"/>
            <ac:spMk id="21" creationId="{28E0F27A-B844-473A-C6FE-318525F162EC}"/>
          </ac:spMkLst>
        </pc:spChg>
        <pc:spChg chg="del">
          <ac:chgData name="Huyền Nguyễn" userId="ee48879bf47bc5e0" providerId="LiveId" clId="{591E417C-398A-4DCF-BC7F-E576E7611844}" dt="2024-11-28T08:12:59.348" v="28763" actId="478"/>
          <ac:spMkLst>
            <pc:docMk/>
            <pc:sldMk cId="747456052" sldId="326"/>
            <ac:spMk id="22" creationId="{0ADA62B0-8A9C-A8C5-6225-1711DB84ED91}"/>
          </ac:spMkLst>
        </pc:spChg>
        <pc:spChg chg="del">
          <ac:chgData name="Huyền Nguyễn" userId="ee48879bf47bc5e0" providerId="LiveId" clId="{591E417C-398A-4DCF-BC7F-E576E7611844}" dt="2024-11-28T08:12:59.348" v="28763" actId="478"/>
          <ac:spMkLst>
            <pc:docMk/>
            <pc:sldMk cId="747456052" sldId="326"/>
            <ac:spMk id="23" creationId="{C6485419-7DB0-BC67-66FE-74D0C12D1815}"/>
          </ac:spMkLst>
        </pc:spChg>
        <pc:spChg chg="del">
          <ac:chgData name="Huyền Nguyễn" userId="ee48879bf47bc5e0" providerId="LiveId" clId="{591E417C-398A-4DCF-BC7F-E576E7611844}" dt="2024-11-28T08:12:59.348" v="28763" actId="478"/>
          <ac:spMkLst>
            <pc:docMk/>
            <pc:sldMk cId="747456052" sldId="326"/>
            <ac:spMk id="24" creationId="{86E42AE0-FDDA-5193-9AC0-F543C9F64268}"/>
          </ac:spMkLst>
        </pc:spChg>
        <pc:grpChg chg="del">
          <ac:chgData name="Huyền Nguyễn" userId="ee48879bf47bc5e0" providerId="LiveId" clId="{591E417C-398A-4DCF-BC7F-E576E7611844}" dt="2024-11-28T08:12:59.348" v="28763" actId="478"/>
          <ac:grpSpMkLst>
            <pc:docMk/>
            <pc:sldMk cId="747456052" sldId="326"/>
            <ac:grpSpMk id="11" creationId="{C6798CCF-2837-D344-94B9-91CE3C3D2DD0}"/>
          </ac:grpSpMkLst>
        </pc:grpChg>
        <pc:grpChg chg="add mod">
          <ac:chgData name="Huyền Nguyễn" userId="ee48879bf47bc5e0" providerId="LiveId" clId="{591E417C-398A-4DCF-BC7F-E576E7611844}" dt="2024-11-28T08:15:30.219" v="29136" actId="1076"/>
          <ac:grpSpMkLst>
            <pc:docMk/>
            <pc:sldMk cId="747456052" sldId="326"/>
            <ac:grpSpMk id="16" creationId="{C60C1438-6A38-26DB-9D1C-45C511942753}"/>
          </ac:grpSpMkLst>
        </pc:grpChg>
        <pc:picChg chg="del">
          <ac:chgData name="Huyền Nguyễn" userId="ee48879bf47bc5e0" providerId="LiveId" clId="{591E417C-398A-4DCF-BC7F-E576E7611844}" dt="2024-11-28T08:12:59.348" v="28763" actId="478"/>
          <ac:picMkLst>
            <pc:docMk/>
            <pc:sldMk cId="747456052" sldId="326"/>
            <ac:picMk id="15" creationId="{964A21BF-6F22-2B94-E97B-ECD6C6AB0EDC}"/>
          </ac:picMkLst>
        </pc:picChg>
        <pc:picChg chg="mod">
          <ac:chgData name="Huyền Nguyễn" userId="ee48879bf47bc5e0" providerId="LiveId" clId="{591E417C-398A-4DCF-BC7F-E576E7611844}" dt="2024-11-28T08:13:45.997" v="28882"/>
          <ac:picMkLst>
            <pc:docMk/>
            <pc:sldMk cId="747456052" sldId="326"/>
            <ac:picMk id="18" creationId="{11F98409-BBB7-DFD0-A070-50E99B99467A}"/>
          </ac:picMkLst>
        </pc:picChg>
      </pc:sldChg>
      <pc:sldChg chg="addSp delSp modSp add mod ord modAnim">
        <pc:chgData name="Huyền Nguyễn" userId="ee48879bf47bc5e0" providerId="LiveId" clId="{591E417C-398A-4DCF-BC7F-E576E7611844}" dt="2024-11-28T09:03:24.408" v="35324"/>
        <pc:sldMkLst>
          <pc:docMk/>
          <pc:sldMk cId="2493398348" sldId="327"/>
        </pc:sldMkLst>
        <pc:spChg chg="mod topLvl">
          <ac:chgData name="Huyền Nguyễn" userId="ee48879bf47bc5e0" providerId="LiveId" clId="{591E417C-398A-4DCF-BC7F-E576E7611844}" dt="2024-11-28T08:20:25.841" v="29606" actId="14100"/>
          <ac:spMkLst>
            <pc:docMk/>
            <pc:sldMk cId="2493398348" sldId="327"/>
            <ac:spMk id="4" creationId="{A43E9376-39B4-2B67-5488-C9193DD26E92}"/>
          </ac:spMkLst>
        </pc:spChg>
        <pc:spChg chg="add mod">
          <ac:chgData name="Huyền Nguyễn" userId="ee48879bf47bc5e0" providerId="LiveId" clId="{591E417C-398A-4DCF-BC7F-E576E7611844}" dt="2024-11-28T08:21:05.252" v="29706" actId="1076"/>
          <ac:spMkLst>
            <pc:docMk/>
            <pc:sldMk cId="2493398348" sldId="327"/>
            <ac:spMk id="10" creationId="{EADBFCF1-AC4A-9135-75C7-80C51283798A}"/>
          </ac:spMkLst>
        </pc:spChg>
        <pc:spChg chg="mod">
          <ac:chgData name="Huyền Nguyễn" userId="ee48879bf47bc5e0" providerId="LiveId" clId="{591E417C-398A-4DCF-BC7F-E576E7611844}" dt="2024-11-28T08:21:11.575" v="29734" actId="1076"/>
          <ac:spMkLst>
            <pc:docMk/>
            <pc:sldMk cId="2493398348" sldId="327"/>
            <ac:spMk id="11" creationId="{BFD882ED-D2E8-8BED-D22E-8808A2C4CA87}"/>
          </ac:spMkLst>
        </pc:spChg>
        <pc:spChg chg="del mod">
          <ac:chgData name="Huyền Nguyễn" userId="ee48879bf47bc5e0" providerId="LiveId" clId="{591E417C-398A-4DCF-BC7F-E576E7611844}" dt="2024-11-28T08:17:56.373" v="29424" actId="478"/>
          <ac:spMkLst>
            <pc:docMk/>
            <pc:sldMk cId="2493398348" sldId="327"/>
            <ac:spMk id="15" creationId="{F560CAC0-1399-79CA-B493-C4E115E42191}"/>
          </ac:spMkLst>
        </pc:spChg>
        <pc:spChg chg="del mod">
          <ac:chgData name="Huyền Nguyễn" userId="ee48879bf47bc5e0" providerId="LiveId" clId="{591E417C-398A-4DCF-BC7F-E576E7611844}" dt="2024-11-28T08:17:56.373" v="29424" actId="478"/>
          <ac:spMkLst>
            <pc:docMk/>
            <pc:sldMk cId="2493398348" sldId="327"/>
            <ac:spMk id="18" creationId="{3E7E3B80-1D46-FCF0-20A6-8EB6A168FF0E}"/>
          </ac:spMkLst>
        </pc:spChg>
        <pc:spChg chg="del mod">
          <ac:chgData name="Huyền Nguyễn" userId="ee48879bf47bc5e0" providerId="LiveId" clId="{591E417C-398A-4DCF-BC7F-E576E7611844}" dt="2024-11-28T08:17:56.373" v="29424" actId="478"/>
          <ac:spMkLst>
            <pc:docMk/>
            <pc:sldMk cId="2493398348" sldId="327"/>
            <ac:spMk id="24" creationId="{C577B481-D77C-328A-9AC3-8FE6A7B79DA6}"/>
          </ac:spMkLst>
        </pc:spChg>
        <pc:spChg chg="mod">
          <ac:chgData name="Huyền Nguyễn" userId="ee48879bf47bc5e0" providerId="LiveId" clId="{591E417C-398A-4DCF-BC7F-E576E7611844}" dt="2024-11-28T08:17:07.099" v="29344"/>
          <ac:spMkLst>
            <pc:docMk/>
            <pc:sldMk cId="2493398348" sldId="327"/>
            <ac:spMk id="26" creationId="{95162CE1-A3CB-BB01-466A-B1DE4BC46026}"/>
          </ac:spMkLst>
        </pc:spChg>
        <pc:spChg chg="mod">
          <ac:chgData name="Huyền Nguyễn" userId="ee48879bf47bc5e0" providerId="LiveId" clId="{591E417C-398A-4DCF-BC7F-E576E7611844}" dt="2024-11-28T08:17:13.310" v="29394" actId="20577"/>
          <ac:spMkLst>
            <pc:docMk/>
            <pc:sldMk cId="2493398348" sldId="327"/>
            <ac:spMk id="27" creationId="{62540E1E-19C6-5DB7-7827-211CB2360BB5}"/>
          </ac:spMkLst>
        </pc:spChg>
        <pc:spChg chg="del mod">
          <ac:chgData name="Huyền Nguyễn" userId="ee48879bf47bc5e0" providerId="LiveId" clId="{591E417C-398A-4DCF-BC7F-E576E7611844}" dt="2024-11-28T08:17:56.373" v="29424" actId="478"/>
          <ac:spMkLst>
            <pc:docMk/>
            <pc:sldMk cId="2493398348" sldId="327"/>
            <ac:spMk id="30" creationId="{C87480FE-CDC2-66C0-0C2A-75ED7E40BD70}"/>
          </ac:spMkLst>
        </pc:spChg>
        <pc:spChg chg="del">
          <ac:chgData name="Huyền Nguyễn" userId="ee48879bf47bc5e0" providerId="LiveId" clId="{591E417C-398A-4DCF-BC7F-E576E7611844}" dt="2024-11-28T08:17:56.373" v="29424" actId="478"/>
          <ac:spMkLst>
            <pc:docMk/>
            <pc:sldMk cId="2493398348" sldId="327"/>
            <ac:spMk id="31" creationId="{5777DDAB-314F-E1AC-3DBF-B92C287D6B59}"/>
          </ac:spMkLst>
        </pc:spChg>
        <pc:grpChg chg="add del mod">
          <ac:chgData name="Huyền Nguyễn" userId="ee48879bf47bc5e0" providerId="LiveId" clId="{591E417C-398A-4DCF-BC7F-E576E7611844}" dt="2024-11-28T08:18:46.751" v="29513" actId="165"/>
          <ac:grpSpMkLst>
            <pc:docMk/>
            <pc:sldMk cId="2493398348" sldId="327"/>
            <ac:grpSpMk id="3" creationId="{4F010D45-4DEA-1673-B490-197C40DEE950}"/>
          </ac:grpSpMkLst>
        </pc:grpChg>
        <pc:grpChg chg="add mod">
          <ac:chgData name="Huyền Nguyễn" userId="ee48879bf47bc5e0" providerId="LiveId" clId="{591E417C-398A-4DCF-BC7F-E576E7611844}" dt="2024-11-28T08:20:54.749" v="29677" actId="1076"/>
          <ac:grpSpMkLst>
            <pc:docMk/>
            <pc:sldMk cId="2493398348" sldId="327"/>
            <ac:grpSpMk id="9" creationId="{648D4D43-823C-846F-F159-681C638078EA}"/>
          </ac:grpSpMkLst>
        </pc:grpChg>
        <pc:grpChg chg="del mod">
          <ac:chgData name="Huyền Nguyễn" userId="ee48879bf47bc5e0" providerId="LiveId" clId="{591E417C-398A-4DCF-BC7F-E576E7611844}" dt="2024-11-28T08:17:56.373" v="29424" actId="478"/>
          <ac:grpSpMkLst>
            <pc:docMk/>
            <pc:sldMk cId="2493398348" sldId="327"/>
            <ac:grpSpMk id="19" creationId="{36CB9350-6DD5-7344-37B1-7C9A0B3F7EC1}"/>
          </ac:grpSpMkLst>
        </pc:grpChg>
        <pc:picChg chg="mod topLvl">
          <ac:chgData name="Huyền Nguyễn" userId="ee48879bf47bc5e0" providerId="LiveId" clId="{591E417C-398A-4DCF-BC7F-E576E7611844}" dt="2024-11-28T08:18:47.580" v="29515" actId="164"/>
          <ac:picMkLst>
            <pc:docMk/>
            <pc:sldMk cId="2493398348" sldId="327"/>
            <ac:picMk id="8" creationId="{FE2AD523-45BA-81AC-5BF4-AA6159189A33}"/>
          </ac:picMkLst>
        </pc:picChg>
        <pc:picChg chg="del">
          <ac:chgData name="Huyền Nguyễn" userId="ee48879bf47bc5e0" providerId="LiveId" clId="{591E417C-398A-4DCF-BC7F-E576E7611844}" dt="2024-11-28T08:17:56.373" v="29424" actId="478"/>
          <ac:picMkLst>
            <pc:docMk/>
            <pc:sldMk cId="2493398348" sldId="327"/>
            <ac:picMk id="28" creationId="{2FBC8333-1F6B-4954-0725-718C18DFE32C}"/>
          </ac:picMkLst>
        </pc:picChg>
      </pc:sldChg>
      <pc:sldChg chg="addSp delSp modSp add mod modAnim">
        <pc:chgData name="Huyền Nguyễn" userId="ee48879bf47bc5e0" providerId="LiveId" clId="{591E417C-398A-4DCF-BC7F-E576E7611844}" dt="2024-11-28T09:03:49.932" v="35390"/>
        <pc:sldMkLst>
          <pc:docMk/>
          <pc:sldMk cId="3033217443" sldId="328"/>
        </pc:sldMkLst>
        <pc:spChg chg="mod">
          <ac:chgData name="Huyền Nguyễn" userId="ee48879bf47bc5e0" providerId="LiveId" clId="{591E417C-398A-4DCF-BC7F-E576E7611844}" dt="2024-11-28T08:26:50.615" v="30636" actId="14100"/>
          <ac:spMkLst>
            <pc:docMk/>
            <pc:sldMk cId="3033217443" sldId="328"/>
            <ac:spMk id="4" creationId="{E2A5368D-0A15-1F4D-3EE2-281355DB8E3E}"/>
          </ac:spMkLst>
        </pc:spChg>
        <pc:spChg chg="del">
          <ac:chgData name="Huyền Nguyễn" userId="ee48879bf47bc5e0" providerId="LiveId" clId="{591E417C-398A-4DCF-BC7F-E576E7611844}" dt="2024-11-28T08:26:11.319" v="30567" actId="478"/>
          <ac:spMkLst>
            <pc:docMk/>
            <pc:sldMk cId="3033217443" sldId="328"/>
            <ac:spMk id="10" creationId="{4857696C-ECF5-BD7E-420B-25FAD0A12ABA}"/>
          </ac:spMkLst>
        </pc:spChg>
        <pc:spChg chg="mod ord">
          <ac:chgData name="Huyền Nguyễn" userId="ee48879bf47bc5e0" providerId="LiveId" clId="{591E417C-398A-4DCF-BC7F-E576E7611844}" dt="2024-11-28T08:27:25.124" v="30727" actId="166"/>
          <ac:spMkLst>
            <pc:docMk/>
            <pc:sldMk cId="3033217443" sldId="328"/>
            <ac:spMk id="11" creationId="{F909F010-7B37-4B10-6DD8-5DDDEADD8D9F}"/>
          </ac:spMkLst>
        </pc:spChg>
        <pc:spChg chg="mod">
          <ac:chgData name="Huyền Nguyễn" userId="ee48879bf47bc5e0" providerId="LiveId" clId="{591E417C-398A-4DCF-BC7F-E576E7611844}" dt="2024-11-28T08:25:36.829" v="30478"/>
          <ac:spMkLst>
            <pc:docMk/>
            <pc:sldMk cId="3033217443" sldId="328"/>
            <ac:spMk id="26" creationId="{AC006DFB-B92E-8B79-FD20-62FDB4578F5D}"/>
          </ac:spMkLst>
        </pc:spChg>
        <pc:spChg chg="mod">
          <ac:chgData name="Huyền Nguyễn" userId="ee48879bf47bc5e0" providerId="LiveId" clId="{591E417C-398A-4DCF-BC7F-E576E7611844}" dt="2024-11-28T08:25:34.912" v="30473" actId="20577"/>
          <ac:spMkLst>
            <pc:docMk/>
            <pc:sldMk cId="3033217443" sldId="328"/>
            <ac:spMk id="27" creationId="{7CF8866E-61F8-3C61-FA21-686E47B1870D}"/>
          </ac:spMkLst>
        </pc:spChg>
        <pc:grpChg chg="mod">
          <ac:chgData name="Huyền Nguyễn" userId="ee48879bf47bc5e0" providerId="LiveId" clId="{591E417C-398A-4DCF-BC7F-E576E7611844}" dt="2024-11-28T08:27:11.312" v="30695" actId="1076"/>
          <ac:grpSpMkLst>
            <pc:docMk/>
            <pc:sldMk cId="3033217443" sldId="328"/>
            <ac:grpSpMk id="9" creationId="{3C9BD252-A0D6-1F17-7F9E-858B2FD0D41E}"/>
          </ac:grpSpMkLst>
        </pc:grpChg>
        <pc:picChg chg="add mod">
          <ac:chgData name="Huyền Nguyễn" userId="ee48879bf47bc5e0" providerId="LiveId" clId="{591E417C-398A-4DCF-BC7F-E576E7611844}" dt="2024-11-28T08:27:36.299" v="30756" actId="1076"/>
          <ac:picMkLst>
            <pc:docMk/>
            <pc:sldMk cId="3033217443" sldId="328"/>
            <ac:picMk id="3" creationId="{7DFEF45D-69A8-7D44-4FB4-251CEB7E361D}"/>
          </ac:picMkLst>
        </pc:picChg>
        <pc:picChg chg="add mod">
          <ac:chgData name="Huyền Nguyễn" userId="ee48879bf47bc5e0" providerId="LiveId" clId="{591E417C-398A-4DCF-BC7F-E576E7611844}" dt="2024-11-28T08:28:07.593" v="30816" actId="1036"/>
          <ac:picMkLst>
            <pc:docMk/>
            <pc:sldMk cId="3033217443" sldId="328"/>
            <ac:picMk id="12" creationId="{FEF0609A-DE35-4033-AFF7-39E8712E9476}"/>
          </ac:picMkLst>
        </pc:picChg>
      </pc:sldChg>
      <pc:sldChg chg="addSp delSp modSp add mod ord modAnim">
        <pc:chgData name="Huyền Nguyễn" userId="ee48879bf47bc5e0" providerId="LiveId" clId="{591E417C-398A-4DCF-BC7F-E576E7611844}" dt="2024-11-28T09:03:59.701" v="35422"/>
        <pc:sldMkLst>
          <pc:docMk/>
          <pc:sldMk cId="3780346999" sldId="329"/>
        </pc:sldMkLst>
        <pc:spChg chg="del">
          <ac:chgData name="Huyền Nguyễn" userId="ee48879bf47bc5e0" providerId="LiveId" clId="{591E417C-398A-4DCF-BC7F-E576E7611844}" dt="2024-11-28T08:28:45.838" v="30903" actId="478"/>
          <ac:spMkLst>
            <pc:docMk/>
            <pc:sldMk cId="3780346999" sldId="329"/>
            <ac:spMk id="8" creationId="{F7F75848-A1CF-5205-7578-45C5E4471204}"/>
          </ac:spMkLst>
        </pc:spChg>
        <pc:spChg chg="del">
          <ac:chgData name="Huyền Nguyễn" userId="ee48879bf47bc5e0" providerId="LiveId" clId="{591E417C-398A-4DCF-BC7F-E576E7611844}" dt="2024-11-28T08:28:45.838" v="30903" actId="478"/>
          <ac:spMkLst>
            <pc:docMk/>
            <pc:sldMk cId="3780346999" sldId="329"/>
            <ac:spMk id="9" creationId="{89456BC2-8239-D0B7-A3B0-A2A5760E9A64}"/>
          </ac:spMkLst>
        </pc:spChg>
        <pc:spChg chg="mod">
          <ac:chgData name="Huyền Nguyễn" userId="ee48879bf47bc5e0" providerId="LiveId" clId="{591E417C-398A-4DCF-BC7F-E576E7611844}" dt="2024-11-28T08:29:41.191" v="31032" actId="1076"/>
          <ac:spMkLst>
            <pc:docMk/>
            <pc:sldMk cId="3780346999" sldId="329"/>
            <ac:spMk id="11" creationId="{C75E07EF-9FA7-D758-6C7C-2F02B1A6835D}"/>
          </ac:spMkLst>
        </pc:spChg>
        <pc:spChg chg="del">
          <ac:chgData name="Huyền Nguyễn" userId="ee48879bf47bc5e0" providerId="LiveId" clId="{591E417C-398A-4DCF-BC7F-E576E7611844}" dt="2024-11-28T08:28:45.838" v="30903" actId="478"/>
          <ac:spMkLst>
            <pc:docMk/>
            <pc:sldMk cId="3780346999" sldId="329"/>
            <ac:spMk id="13" creationId="{9027AC7E-E34C-1903-0FF7-836CCCC3BAD2}"/>
          </ac:spMkLst>
        </pc:spChg>
        <pc:picChg chg="add mod">
          <ac:chgData name="Huyền Nguyễn" userId="ee48879bf47bc5e0" providerId="LiveId" clId="{591E417C-398A-4DCF-BC7F-E576E7611844}" dt="2024-11-28T08:29:58.804" v="31064" actId="1076"/>
          <ac:picMkLst>
            <pc:docMk/>
            <pc:sldMk cId="3780346999" sldId="329"/>
            <ac:picMk id="10" creationId="{495EE49C-8136-4C6C-7501-23C61B7EE3D8}"/>
          </ac:picMkLst>
        </pc:picChg>
      </pc:sldChg>
      <pc:sldChg chg="addSp delSp modSp add mod modAnim">
        <pc:chgData name="Huyền Nguyễn" userId="ee48879bf47bc5e0" providerId="LiveId" clId="{591E417C-398A-4DCF-BC7F-E576E7611844}" dt="2024-11-28T09:05:47.729" v="35696"/>
        <pc:sldMkLst>
          <pc:docMk/>
          <pc:sldMk cId="3278818861" sldId="330"/>
        </pc:sldMkLst>
        <pc:spChg chg="mod">
          <ac:chgData name="Huyền Nguyễn" userId="ee48879bf47bc5e0" providerId="LiveId" clId="{591E417C-398A-4DCF-BC7F-E576E7611844}" dt="2024-11-28T08:46:39.867" v="33103" actId="34135"/>
          <ac:spMkLst>
            <pc:docMk/>
            <pc:sldMk cId="3278818861" sldId="330"/>
            <ac:spMk id="3" creationId="{0253C65D-4608-FBC2-3789-03B75A23E56E}"/>
          </ac:spMkLst>
        </pc:spChg>
        <pc:spChg chg="mod">
          <ac:chgData name="Huyền Nguyễn" userId="ee48879bf47bc5e0" providerId="LiveId" clId="{591E417C-398A-4DCF-BC7F-E576E7611844}" dt="2024-11-28T08:46:39.867" v="33103" actId="34135"/>
          <ac:spMkLst>
            <pc:docMk/>
            <pc:sldMk cId="3278818861" sldId="330"/>
            <ac:spMk id="4" creationId="{E7232998-F834-CBF4-1282-B757EFB3D0B4}"/>
          </ac:spMkLst>
        </pc:spChg>
        <pc:spChg chg="mod">
          <ac:chgData name="Huyền Nguyễn" userId="ee48879bf47bc5e0" providerId="LiveId" clId="{591E417C-398A-4DCF-BC7F-E576E7611844}" dt="2024-11-28T08:46:48.197" v="33131" actId="1076"/>
          <ac:spMkLst>
            <pc:docMk/>
            <pc:sldMk cId="3278818861" sldId="330"/>
            <ac:spMk id="6" creationId="{994D3462-7708-05EC-44F7-A4B0457EEDD3}"/>
          </ac:spMkLst>
        </pc:spChg>
        <pc:spChg chg="mod">
          <ac:chgData name="Huyền Nguyễn" userId="ee48879bf47bc5e0" providerId="LiveId" clId="{591E417C-398A-4DCF-BC7F-E576E7611844}" dt="2024-11-28T08:46:48.197" v="33131" actId="1076"/>
          <ac:spMkLst>
            <pc:docMk/>
            <pc:sldMk cId="3278818861" sldId="330"/>
            <ac:spMk id="7" creationId="{B0BEB976-BF3F-E8DA-4791-1FC1DDD3D848}"/>
          </ac:spMkLst>
        </pc:spChg>
        <pc:spChg chg="mod">
          <ac:chgData name="Huyền Nguyễn" userId="ee48879bf47bc5e0" providerId="LiveId" clId="{591E417C-398A-4DCF-BC7F-E576E7611844}" dt="2024-11-28T08:46:48.197" v="33131" actId="1076"/>
          <ac:spMkLst>
            <pc:docMk/>
            <pc:sldMk cId="3278818861" sldId="330"/>
            <ac:spMk id="9" creationId="{850CBC1E-7CB9-27A7-4C59-C6A89693C026}"/>
          </ac:spMkLst>
        </pc:spChg>
        <pc:spChg chg="mod">
          <ac:chgData name="Huyền Nguyễn" userId="ee48879bf47bc5e0" providerId="LiveId" clId="{591E417C-398A-4DCF-BC7F-E576E7611844}" dt="2024-11-28T08:46:48.197" v="33131" actId="1076"/>
          <ac:spMkLst>
            <pc:docMk/>
            <pc:sldMk cId="3278818861" sldId="330"/>
            <ac:spMk id="20" creationId="{10201855-4C00-6DDA-F24A-5E9A3C365D32}"/>
          </ac:spMkLst>
        </pc:spChg>
        <pc:spChg chg="mod">
          <ac:chgData name="Huyền Nguyễn" userId="ee48879bf47bc5e0" providerId="LiveId" clId="{591E417C-398A-4DCF-BC7F-E576E7611844}" dt="2024-11-28T08:46:58.123" v="33132" actId="114"/>
          <ac:spMkLst>
            <pc:docMk/>
            <pc:sldMk cId="3278818861" sldId="330"/>
            <ac:spMk id="22" creationId="{DFB75BC4-FB7C-27CD-BA4C-6801EB69D7AE}"/>
          </ac:spMkLst>
        </pc:spChg>
        <pc:grpChg chg="mod">
          <ac:chgData name="Huyền Nguyễn" userId="ee48879bf47bc5e0" providerId="LiveId" clId="{591E417C-398A-4DCF-BC7F-E576E7611844}" dt="2024-11-28T08:46:39.867" v="33103" actId="34135"/>
          <ac:grpSpMkLst>
            <pc:docMk/>
            <pc:sldMk cId="3278818861" sldId="330"/>
            <ac:grpSpMk id="2" creationId="{0A4EF869-9667-DFFE-01CB-BF9C6D3EFB77}"/>
          </ac:grpSpMkLst>
        </pc:grpChg>
        <pc:grpChg chg="mod">
          <ac:chgData name="Huyền Nguyễn" userId="ee48879bf47bc5e0" providerId="LiveId" clId="{591E417C-398A-4DCF-BC7F-E576E7611844}" dt="2024-11-28T08:46:48.197" v="33131" actId="1076"/>
          <ac:grpSpMkLst>
            <pc:docMk/>
            <pc:sldMk cId="3278818861" sldId="330"/>
            <ac:grpSpMk id="5" creationId="{9330843E-1776-8A42-908A-25AEE86D918C}"/>
          </ac:grpSpMkLst>
        </pc:grpChg>
        <pc:grpChg chg="add mod">
          <ac:chgData name="Huyền Nguyễn" userId="ee48879bf47bc5e0" providerId="LiveId" clId="{591E417C-398A-4DCF-BC7F-E576E7611844}" dt="2024-11-28T08:46:48.197" v="33131" actId="1076"/>
          <ac:grpSpMkLst>
            <pc:docMk/>
            <pc:sldMk cId="3278818861" sldId="330"/>
            <ac:grpSpMk id="8" creationId="{941F0863-AF87-FD8E-80B4-33360DF2F80D}"/>
          </ac:grpSpMkLst>
        </pc:grpChg>
        <pc:grpChg chg="del">
          <ac:chgData name="Huyền Nguyễn" userId="ee48879bf47bc5e0" providerId="LiveId" clId="{591E417C-398A-4DCF-BC7F-E576E7611844}" dt="2024-11-28T08:44:41.711" v="32824" actId="478"/>
          <ac:grpSpMkLst>
            <pc:docMk/>
            <pc:sldMk cId="3278818861" sldId="330"/>
            <ac:grpSpMk id="12" creationId="{9F6CBEFA-CEE5-C514-F327-819D6CC89388}"/>
          </ac:grpSpMkLst>
        </pc:grpChg>
        <pc:picChg chg="mod">
          <ac:chgData name="Huyền Nguyễn" userId="ee48879bf47bc5e0" providerId="LiveId" clId="{591E417C-398A-4DCF-BC7F-E576E7611844}" dt="2024-11-28T08:46:48.197" v="33131" actId="1076"/>
          <ac:picMkLst>
            <pc:docMk/>
            <pc:sldMk cId="3278818861" sldId="330"/>
            <ac:picMk id="1026" creationId="{BF4F95E7-D8DA-0F5E-162D-42892F52DF23}"/>
          </ac:picMkLst>
        </pc:picChg>
      </pc:sldChg>
      <pc:sldChg chg="addSp delSp modSp add mod modAnim">
        <pc:chgData name="Huyền Nguyễn" userId="ee48879bf47bc5e0" providerId="LiveId" clId="{591E417C-398A-4DCF-BC7F-E576E7611844}" dt="2024-11-28T09:06:05.187" v="35735"/>
        <pc:sldMkLst>
          <pc:docMk/>
          <pc:sldMk cId="4069249888" sldId="331"/>
        </pc:sldMkLst>
        <pc:spChg chg="del">
          <ac:chgData name="Huyền Nguyễn" userId="ee48879bf47bc5e0" providerId="LiveId" clId="{591E417C-398A-4DCF-BC7F-E576E7611844}" dt="2024-11-28T08:47:34.886" v="33189" actId="478"/>
          <ac:spMkLst>
            <pc:docMk/>
            <pc:sldMk cId="4069249888" sldId="331"/>
            <ac:spMk id="9" creationId="{456E5480-F6B3-009C-26CF-E0BFD2B172DA}"/>
          </ac:spMkLst>
        </pc:spChg>
        <pc:spChg chg="add mod">
          <ac:chgData name="Huyền Nguyễn" userId="ee48879bf47bc5e0" providerId="LiveId" clId="{591E417C-398A-4DCF-BC7F-E576E7611844}" dt="2024-11-28T08:51:05.961" v="33718" actId="12788"/>
          <ac:spMkLst>
            <pc:docMk/>
            <pc:sldMk cId="4069249888" sldId="331"/>
            <ac:spMk id="10" creationId="{6FA3F315-72D8-1A1A-CFD7-00BE8CDD582B}"/>
          </ac:spMkLst>
        </pc:spChg>
        <pc:spChg chg="add mod">
          <ac:chgData name="Huyền Nguyễn" userId="ee48879bf47bc5e0" providerId="LiveId" clId="{591E417C-398A-4DCF-BC7F-E576E7611844}" dt="2024-11-28T08:51:08.296" v="33719" actId="1076"/>
          <ac:spMkLst>
            <pc:docMk/>
            <pc:sldMk cId="4069249888" sldId="331"/>
            <ac:spMk id="12" creationId="{422296F9-6306-962B-A0FA-938125BFC8DD}"/>
          </ac:spMkLst>
        </pc:spChg>
        <pc:spChg chg="add mod">
          <ac:chgData name="Huyền Nguyễn" userId="ee48879bf47bc5e0" providerId="LiveId" clId="{591E417C-398A-4DCF-BC7F-E576E7611844}" dt="2024-11-28T08:48:35.670" v="33344"/>
          <ac:spMkLst>
            <pc:docMk/>
            <pc:sldMk cId="4069249888" sldId="331"/>
            <ac:spMk id="13" creationId="{3204B8DB-69FB-56B4-F7CC-335291A1B55A}"/>
          </ac:spMkLst>
        </pc:spChg>
        <pc:spChg chg="add mod">
          <ac:chgData name="Huyền Nguyễn" userId="ee48879bf47bc5e0" providerId="LiveId" clId="{591E417C-398A-4DCF-BC7F-E576E7611844}" dt="2024-11-28T08:48:44.616" v="33375" actId="1076"/>
          <ac:spMkLst>
            <pc:docMk/>
            <pc:sldMk cId="4069249888" sldId="331"/>
            <ac:spMk id="14" creationId="{EFD43A65-CB2A-CF7D-9F7C-B728F2C1ECD9}"/>
          </ac:spMkLst>
        </pc:spChg>
        <pc:spChg chg="add mod">
          <ac:chgData name="Huyền Nguyễn" userId="ee48879bf47bc5e0" providerId="LiveId" clId="{591E417C-398A-4DCF-BC7F-E576E7611844}" dt="2024-11-28T08:49:09.145" v="33435" actId="1076"/>
          <ac:spMkLst>
            <pc:docMk/>
            <pc:sldMk cId="4069249888" sldId="331"/>
            <ac:spMk id="15" creationId="{CC90E58C-A856-2324-8771-94232CA9326A}"/>
          </ac:spMkLst>
        </pc:spChg>
        <pc:spChg chg="del">
          <ac:chgData name="Huyền Nguyễn" userId="ee48879bf47bc5e0" providerId="LiveId" clId="{591E417C-398A-4DCF-BC7F-E576E7611844}" dt="2024-11-28T08:47:34.886" v="33189" actId="478"/>
          <ac:spMkLst>
            <pc:docMk/>
            <pc:sldMk cId="4069249888" sldId="331"/>
            <ac:spMk id="20" creationId="{292EE1B6-8BD9-B3DA-2ACB-07FD63EA0219}"/>
          </ac:spMkLst>
        </pc:spChg>
        <pc:grpChg chg="del">
          <ac:chgData name="Huyền Nguyễn" userId="ee48879bf47bc5e0" providerId="LiveId" clId="{591E417C-398A-4DCF-BC7F-E576E7611844}" dt="2024-11-28T08:47:34.886" v="33189" actId="478"/>
          <ac:grpSpMkLst>
            <pc:docMk/>
            <pc:sldMk cId="4069249888" sldId="331"/>
            <ac:grpSpMk id="2" creationId="{5604A3A9-52A5-B149-0055-92A6FA215980}"/>
          </ac:grpSpMkLst>
        </pc:grpChg>
        <pc:grpChg chg="del">
          <ac:chgData name="Huyền Nguyễn" userId="ee48879bf47bc5e0" providerId="LiveId" clId="{591E417C-398A-4DCF-BC7F-E576E7611844}" dt="2024-11-28T08:47:34.886" v="33189" actId="478"/>
          <ac:grpSpMkLst>
            <pc:docMk/>
            <pc:sldMk cId="4069249888" sldId="331"/>
            <ac:grpSpMk id="8" creationId="{F6316A64-AE34-EB6B-4E7C-51C928D0769E}"/>
          </ac:grpSpMkLst>
        </pc:grpChg>
        <pc:picChg chg="add mod">
          <ac:chgData name="Huyền Nguyễn" userId="ee48879bf47bc5e0" providerId="LiveId" clId="{591E417C-398A-4DCF-BC7F-E576E7611844}" dt="2024-11-28T08:48:21.674" v="33316" actId="1076"/>
          <ac:picMkLst>
            <pc:docMk/>
            <pc:sldMk cId="4069249888" sldId="331"/>
            <ac:picMk id="11" creationId="{DB9FAEA9-304F-A72D-E5B9-F51754C716E8}"/>
          </ac:picMkLst>
        </pc:picChg>
        <pc:picChg chg="del">
          <ac:chgData name="Huyền Nguyễn" userId="ee48879bf47bc5e0" providerId="LiveId" clId="{591E417C-398A-4DCF-BC7F-E576E7611844}" dt="2024-11-28T08:47:34.886" v="33189" actId="478"/>
          <ac:picMkLst>
            <pc:docMk/>
            <pc:sldMk cId="4069249888" sldId="331"/>
            <ac:picMk id="1026" creationId="{559735BD-5862-31D1-9451-FE5C7DEBC298}"/>
          </ac:picMkLst>
        </pc:picChg>
      </pc:sldChg>
      <pc:sldChg chg="delSp modSp add del mod ord">
        <pc:chgData name="Huyền Nguyễn" userId="ee48879bf47bc5e0" providerId="LiveId" clId="{591E417C-398A-4DCF-BC7F-E576E7611844}" dt="2024-11-28T08:50:54.026" v="33687" actId="47"/>
        <pc:sldMkLst>
          <pc:docMk/>
          <pc:sldMk cId="1747064844" sldId="332"/>
        </pc:sldMkLst>
        <pc:spChg chg="mod">
          <ac:chgData name="Huyền Nguyễn" userId="ee48879bf47bc5e0" providerId="LiveId" clId="{591E417C-398A-4DCF-BC7F-E576E7611844}" dt="2024-11-28T08:50:37.073" v="33656" actId="14100"/>
          <ac:spMkLst>
            <pc:docMk/>
            <pc:sldMk cId="1747064844" sldId="332"/>
            <ac:spMk id="8" creationId="{9F90342C-AF4A-B427-CB00-295D19E085DB}"/>
          </ac:spMkLst>
        </pc:spChg>
        <pc:spChg chg="mod">
          <ac:chgData name="Huyền Nguyễn" userId="ee48879bf47bc5e0" providerId="LiveId" clId="{591E417C-398A-4DCF-BC7F-E576E7611844}" dt="2024-11-28T08:49:50.477" v="33535" actId="114"/>
          <ac:spMkLst>
            <pc:docMk/>
            <pc:sldMk cId="1747064844" sldId="332"/>
            <ac:spMk id="17" creationId="{E891EDF5-7B29-C179-CE22-783D1521E8FC}"/>
          </ac:spMkLst>
        </pc:spChg>
        <pc:spChg chg="mod">
          <ac:chgData name="Huyền Nguyễn" userId="ee48879bf47bc5e0" providerId="LiveId" clId="{591E417C-398A-4DCF-BC7F-E576E7611844}" dt="2024-11-28T08:50:34.406" v="33628" actId="1076"/>
          <ac:spMkLst>
            <pc:docMk/>
            <pc:sldMk cId="1747064844" sldId="332"/>
            <ac:spMk id="19" creationId="{CD7551A3-CAC3-AB16-3B68-4682A87E40CF}"/>
          </ac:spMkLst>
        </pc:spChg>
        <pc:spChg chg="mod">
          <ac:chgData name="Huyền Nguyễn" userId="ee48879bf47bc5e0" providerId="LiveId" clId="{591E417C-398A-4DCF-BC7F-E576E7611844}" dt="2024-11-28T08:50:34.406" v="33628" actId="1076"/>
          <ac:spMkLst>
            <pc:docMk/>
            <pc:sldMk cId="1747064844" sldId="332"/>
            <ac:spMk id="21" creationId="{0337BEEE-58BD-6C8B-55C9-8030AA500FCB}"/>
          </ac:spMkLst>
        </pc:spChg>
        <pc:grpChg chg="del">
          <ac:chgData name="Huyền Nguyễn" userId="ee48879bf47bc5e0" providerId="LiveId" clId="{591E417C-398A-4DCF-BC7F-E576E7611844}" dt="2024-11-28T08:50:39.496" v="33657" actId="478"/>
          <ac:grpSpMkLst>
            <pc:docMk/>
            <pc:sldMk cId="1747064844" sldId="332"/>
            <ac:grpSpMk id="3" creationId="{9548C337-6C43-431E-2239-EE7E1F7AC12D}"/>
          </ac:grpSpMkLst>
        </pc:grpChg>
        <pc:grpChg chg="mod">
          <ac:chgData name="Huyền Nguyễn" userId="ee48879bf47bc5e0" providerId="LiveId" clId="{591E417C-398A-4DCF-BC7F-E576E7611844}" dt="2024-11-28T08:50:34.406" v="33628" actId="1076"/>
          <ac:grpSpMkLst>
            <pc:docMk/>
            <pc:sldMk cId="1747064844" sldId="332"/>
            <ac:grpSpMk id="16" creationId="{29602F71-001C-A7B7-D84E-AD429EBC367E}"/>
          </ac:grpSpMkLst>
        </pc:grpChg>
      </pc:sldChg>
      <pc:sldChg chg="addSp modSp new mod modAnim">
        <pc:chgData name="Huyền Nguyễn" userId="ee48879bf47bc5e0" providerId="LiveId" clId="{591E417C-398A-4DCF-BC7F-E576E7611844}" dt="2024-11-28T09:06:34.983" v="35797"/>
        <pc:sldMkLst>
          <pc:docMk/>
          <pc:sldMk cId="2632250155" sldId="333"/>
        </pc:sldMkLst>
        <pc:spChg chg="mod">
          <ac:chgData name="Huyền Nguyễn" userId="ee48879bf47bc5e0" providerId="LiveId" clId="{591E417C-398A-4DCF-BC7F-E576E7611844}" dt="2024-11-28T08:50:51.957" v="33686"/>
          <ac:spMkLst>
            <pc:docMk/>
            <pc:sldMk cId="2632250155" sldId="333"/>
            <ac:spMk id="3" creationId="{D85C7BB4-DF3F-E97B-203F-886980DC9EB0}"/>
          </ac:spMkLst>
        </pc:spChg>
        <pc:spChg chg="add mod">
          <ac:chgData name="Huyền Nguyễn" userId="ee48879bf47bc5e0" providerId="LiveId" clId="{591E417C-398A-4DCF-BC7F-E576E7611844}" dt="2024-11-28T08:51:21.850" v="33749" actId="1076"/>
          <ac:spMkLst>
            <pc:docMk/>
            <pc:sldMk cId="2632250155" sldId="333"/>
            <ac:spMk id="5" creationId="{5D90D200-7B31-1598-CF19-D0AA35B7304F}"/>
          </ac:spMkLst>
        </pc:spChg>
        <pc:spChg chg="add mod">
          <ac:chgData name="Huyền Nguyễn" userId="ee48879bf47bc5e0" providerId="LiveId" clId="{591E417C-398A-4DCF-BC7F-E576E7611844}" dt="2024-11-28T09:06:31.685" v="35795" actId="14100"/>
          <ac:spMkLst>
            <pc:docMk/>
            <pc:sldMk cId="2632250155" sldId="333"/>
            <ac:spMk id="6" creationId="{F92D62D5-96C8-AF03-7F2F-7ED38C5BF309}"/>
          </ac:spMkLst>
        </pc:spChg>
        <pc:spChg chg="add mod">
          <ac:chgData name="Huyền Nguyễn" userId="ee48879bf47bc5e0" providerId="LiveId" clId="{591E417C-398A-4DCF-BC7F-E576E7611844}" dt="2024-11-28T08:51:10.024" v="33720"/>
          <ac:spMkLst>
            <pc:docMk/>
            <pc:sldMk cId="2632250155" sldId="333"/>
            <ac:spMk id="7" creationId="{95533179-9579-D4B3-E249-AFC19CE98FA9}"/>
          </ac:spMkLst>
        </pc:spChg>
        <pc:spChg chg="add mod">
          <ac:chgData name="Huyền Nguyễn" userId="ee48879bf47bc5e0" providerId="LiveId" clId="{591E417C-398A-4DCF-BC7F-E576E7611844}" dt="2024-11-28T08:51:10.024" v="33720"/>
          <ac:spMkLst>
            <pc:docMk/>
            <pc:sldMk cId="2632250155" sldId="333"/>
            <ac:spMk id="8" creationId="{DC19A2DA-18B8-76EA-D1C6-AF7ECC10753E}"/>
          </ac:spMkLst>
        </pc:spChg>
        <pc:spChg chg="add mod">
          <ac:chgData name="Huyền Nguyễn" userId="ee48879bf47bc5e0" providerId="LiveId" clId="{591E417C-398A-4DCF-BC7F-E576E7611844}" dt="2024-11-28T08:51:10.024" v="33720"/>
          <ac:spMkLst>
            <pc:docMk/>
            <pc:sldMk cId="2632250155" sldId="333"/>
            <ac:spMk id="9" creationId="{5EC9646A-661F-E496-195C-4B1E01F421EA}"/>
          </ac:spMkLst>
        </pc:spChg>
        <pc:grpChg chg="add mod">
          <ac:chgData name="Huyền Nguyễn" userId="ee48879bf47bc5e0" providerId="LiveId" clId="{591E417C-398A-4DCF-BC7F-E576E7611844}" dt="2024-11-28T08:51:13.536" v="33748" actId="1076"/>
          <ac:grpSpMkLst>
            <pc:docMk/>
            <pc:sldMk cId="2632250155" sldId="333"/>
            <ac:grpSpMk id="2" creationId="{9D9FA5DE-2B75-BFC4-B656-A6682228B5B0}"/>
          </ac:grpSpMkLst>
        </pc:grpChg>
        <pc:picChg chg="mod">
          <ac:chgData name="Huyền Nguyễn" userId="ee48879bf47bc5e0" providerId="LiveId" clId="{591E417C-398A-4DCF-BC7F-E576E7611844}" dt="2024-11-28T08:50:51.957" v="33686"/>
          <ac:picMkLst>
            <pc:docMk/>
            <pc:sldMk cId="2632250155" sldId="333"/>
            <ac:picMk id="4" creationId="{9813395F-B88C-BFDC-DCD5-6E40AFDE371C}"/>
          </ac:picMkLst>
        </pc:picChg>
      </pc:sldChg>
      <pc:sldChg chg="addSp delSp modSp add mod modAnim">
        <pc:chgData name="Huyền Nguyễn" userId="ee48879bf47bc5e0" providerId="LiveId" clId="{591E417C-398A-4DCF-BC7F-E576E7611844}" dt="2024-11-28T09:06:48.818" v="35857"/>
        <pc:sldMkLst>
          <pc:docMk/>
          <pc:sldMk cId="2896675081" sldId="334"/>
        </pc:sldMkLst>
        <pc:spChg chg="mod">
          <ac:chgData name="Huyền Nguyễn" userId="ee48879bf47bc5e0" providerId="LiveId" clId="{591E417C-398A-4DCF-BC7F-E576E7611844}" dt="2024-11-28T08:51:47.887" v="33840" actId="114"/>
          <ac:spMkLst>
            <pc:docMk/>
            <pc:sldMk cId="2896675081" sldId="334"/>
            <ac:spMk id="3" creationId="{E3D4EA38-E0F6-C400-FF86-F7129BF08E4E}"/>
          </ac:spMkLst>
        </pc:spChg>
        <pc:spChg chg="del">
          <ac:chgData name="Huyền Nguyễn" userId="ee48879bf47bc5e0" providerId="LiveId" clId="{591E417C-398A-4DCF-BC7F-E576E7611844}" dt="2024-11-28T08:51:41.640" v="33811" actId="478"/>
          <ac:spMkLst>
            <pc:docMk/>
            <pc:sldMk cId="2896675081" sldId="334"/>
            <ac:spMk id="5" creationId="{7F229768-F51F-3244-E1CB-72A39FDF47FD}"/>
          </ac:spMkLst>
        </pc:spChg>
        <pc:spChg chg="del">
          <ac:chgData name="Huyền Nguyễn" userId="ee48879bf47bc5e0" providerId="LiveId" clId="{591E417C-398A-4DCF-BC7F-E576E7611844}" dt="2024-11-28T08:51:41.640" v="33811" actId="478"/>
          <ac:spMkLst>
            <pc:docMk/>
            <pc:sldMk cId="2896675081" sldId="334"/>
            <ac:spMk id="6" creationId="{9E269AE3-23FE-772B-5DCB-66D5F5110900}"/>
          </ac:spMkLst>
        </pc:spChg>
        <pc:spChg chg="mod">
          <ac:chgData name="Huyền Nguyễn" userId="ee48879bf47bc5e0" providerId="LiveId" clId="{591E417C-398A-4DCF-BC7F-E576E7611844}" dt="2024-11-28T08:52:15.709" v="33905" actId="1076"/>
          <ac:spMkLst>
            <pc:docMk/>
            <pc:sldMk cId="2896675081" sldId="334"/>
            <ac:spMk id="7" creationId="{4EA2B09E-F577-D524-F611-067CA2BD744B}"/>
          </ac:spMkLst>
        </pc:spChg>
        <pc:spChg chg="del">
          <ac:chgData name="Huyền Nguyễn" userId="ee48879bf47bc5e0" providerId="LiveId" clId="{591E417C-398A-4DCF-BC7F-E576E7611844}" dt="2024-11-28T08:52:05.340" v="33875" actId="478"/>
          <ac:spMkLst>
            <pc:docMk/>
            <pc:sldMk cId="2896675081" sldId="334"/>
            <ac:spMk id="8" creationId="{542F5ECF-018A-1F38-D460-1CB04A23A9A7}"/>
          </ac:spMkLst>
        </pc:spChg>
        <pc:spChg chg="mod">
          <ac:chgData name="Huyền Nguyễn" userId="ee48879bf47bc5e0" providerId="LiveId" clId="{591E417C-398A-4DCF-BC7F-E576E7611844}" dt="2024-11-28T08:53:10.182" v="34031" actId="1076"/>
          <ac:spMkLst>
            <pc:docMk/>
            <pc:sldMk cId="2896675081" sldId="334"/>
            <ac:spMk id="9" creationId="{7A0C5441-1411-4AB3-C068-AB811ACCF204}"/>
          </ac:spMkLst>
        </pc:spChg>
        <pc:spChg chg="add mod">
          <ac:chgData name="Huyền Nguyễn" userId="ee48879bf47bc5e0" providerId="LiveId" clId="{591E417C-398A-4DCF-BC7F-E576E7611844}" dt="2024-11-28T08:53:03.932" v="34001" actId="1076"/>
          <ac:spMkLst>
            <pc:docMk/>
            <pc:sldMk cId="2896675081" sldId="334"/>
            <ac:spMk id="11" creationId="{641B384C-72AF-A03C-EBD4-B117D8558B9C}"/>
          </ac:spMkLst>
        </pc:spChg>
        <pc:spChg chg="add mod">
          <ac:chgData name="Huyền Nguyễn" userId="ee48879bf47bc5e0" providerId="LiveId" clId="{591E417C-398A-4DCF-BC7F-E576E7611844}" dt="2024-11-28T08:52:58.637" v="33999" actId="1076"/>
          <ac:spMkLst>
            <pc:docMk/>
            <pc:sldMk cId="2896675081" sldId="334"/>
            <ac:spMk id="13" creationId="{C4E2EC84-8D9B-B166-D961-A9F6C19882F6}"/>
          </ac:spMkLst>
        </pc:spChg>
        <pc:grpChg chg="mod">
          <ac:chgData name="Huyền Nguyễn" userId="ee48879bf47bc5e0" providerId="LiveId" clId="{591E417C-398A-4DCF-BC7F-E576E7611844}" dt="2024-11-28T08:52:12.841" v="33904" actId="1076"/>
          <ac:grpSpMkLst>
            <pc:docMk/>
            <pc:sldMk cId="2896675081" sldId="334"/>
            <ac:grpSpMk id="2" creationId="{80FE14A6-F147-6AB3-FE64-34979D01DCCD}"/>
          </ac:grpSpMkLst>
        </pc:grpChg>
        <pc:picChg chg="add mod">
          <ac:chgData name="Huyền Nguyễn" userId="ee48879bf47bc5e0" providerId="LiveId" clId="{591E417C-398A-4DCF-BC7F-E576E7611844}" dt="2024-11-28T08:52:09.733" v="33876" actId="14100"/>
          <ac:picMkLst>
            <pc:docMk/>
            <pc:sldMk cId="2896675081" sldId="334"/>
            <ac:picMk id="10" creationId="{BBBAD553-892E-EE3C-55C3-C5AF196BFF68}"/>
          </ac:picMkLst>
        </pc:picChg>
      </pc:sldChg>
      <pc:sldMasterChg chg="addSp delSp modSp mod modTransition modSldLayout">
        <pc:chgData name="Huyền Nguyễn" userId="ee48879bf47bc5e0" providerId="LiveId" clId="{591E417C-398A-4DCF-BC7F-E576E7611844}" dt="2024-11-28T09:07:40.565" v="35947"/>
        <pc:sldMasterMkLst>
          <pc:docMk/>
          <pc:sldMasterMk cId="0" sldId="2147483648"/>
        </pc:sldMasterMkLst>
        <pc:spChg chg="mod modVis">
          <ac:chgData name="Huyền Nguyễn" userId="ee48879bf47bc5e0" providerId="LiveId" clId="{591E417C-398A-4DCF-BC7F-E576E7611844}" dt="2024-11-28T09:07:40.553" v="35926"/>
          <ac:spMkLst>
            <pc:docMk/>
            <pc:sldMasterMk cId="0" sldId="2147483648"/>
            <ac:spMk id="3" creationId="{00000000-0000-0000-0000-000000000000}"/>
          </ac:spMkLst>
        </pc:spChg>
        <pc:spChg chg="mod modVis">
          <ac:chgData name="Huyền Nguyễn" userId="ee48879bf47bc5e0" providerId="LiveId" clId="{591E417C-398A-4DCF-BC7F-E576E7611844}" dt="2024-11-28T09:07:40.554" v="35928"/>
          <ac:spMkLst>
            <pc:docMk/>
            <pc:sldMasterMk cId="0" sldId="2147483648"/>
            <ac:spMk id="4" creationId="{00000000-0000-0000-0000-000000000000}"/>
          </ac:spMkLst>
        </pc:spChg>
        <pc:spChg chg="mod modVis">
          <ac:chgData name="Huyền Nguyễn" userId="ee48879bf47bc5e0" providerId="LiveId" clId="{591E417C-398A-4DCF-BC7F-E576E7611844}" dt="2024-11-28T09:07:40.555" v="35930"/>
          <ac:spMkLst>
            <pc:docMk/>
            <pc:sldMasterMk cId="0" sldId="2147483648"/>
            <ac:spMk id="5" creationId="{00000000-0000-0000-0000-000000000000}"/>
          </ac:spMkLst>
        </pc:spChg>
        <pc:spChg chg="mod modVis">
          <ac:chgData name="Huyền Nguyễn" userId="ee48879bf47bc5e0" providerId="LiveId" clId="{591E417C-398A-4DCF-BC7F-E576E7611844}" dt="2024-11-28T09:07:40.555" v="35932"/>
          <ac:spMkLst>
            <pc:docMk/>
            <pc:sldMasterMk cId="0" sldId="2147483648"/>
            <ac:spMk id="6" creationId="{00000000-0000-0000-0000-000000000000}"/>
          </ac:spMkLst>
        </pc:spChg>
        <pc:spChg chg="add del mod ord modVis">
          <ac:chgData name="Huyền Nguyễn" userId="ee48879bf47bc5e0" providerId="LiveId" clId="{591E417C-398A-4DCF-BC7F-E576E7611844}" dt="2024-11-28T06:28:00.389" v="16739"/>
          <ac:spMkLst>
            <pc:docMk/>
            <pc:sldMasterMk cId="0" sldId="2147483648"/>
            <ac:spMk id="7" creationId="{940934E4-747A-031D-B936-9EAA5C49E61B}"/>
          </ac:spMkLst>
        </pc:spChg>
        <pc:spChg chg="add del mod ord modVis">
          <ac:chgData name="Huyền Nguyễn" userId="ee48879bf47bc5e0" providerId="LiveId" clId="{591E417C-398A-4DCF-BC7F-E576E7611844}" dt="2024-11-17T16:58:08.304" v="34"/>
          <ac:spMkLst>
            <pc:docMk/>
            <pc:sldMasterMk cId="0" sldId="2147483648"/>
            <ac:spMk id="7" creationId="{9D221E02-FA60-A240-BA00-0C86B887F644}"/>
          </ac:spMkLst>
        </pc:spChg>
        <pc:spChg chg="add del mod ord modVis">
          <ac:chgData name="Huyền Nguyễn" userId="ee48879bf47bc5e0" providerId="LiveId" clId="{591E417C-398A-4DCF-BC7F-E576E7611844}" dt="2024-11-18T03:11:19.004" v="13151"/>
          <ac:spMkLst>
            <pc:docMk/>
            <pc:sldMasterMk cId="0" sldId="2147483648"/>
            <ac:spMk id="7" creationId="{9FCA7405-38C3-DDDD-3D4B-9DFC1A94FD06}"/>
          </ac:spMkLst>
        </pc:spChg>
        <pc:spChg chg="add del mod ord modVis">
          <ac:chgData name="Huyền Nguyễn" userId="ee48879bf47bc5e0" providerId="LiveId" clId="{591E417C-398A-4DCF-BC7F-E576E7611844}" dt="2024-11-28T06:28:15.007" v="16770"/>
          <ac:spMkLst>
            <pc:docMk/>
            <pc:sldMasterMk cId="0" sldId="2147483648"/>
            <ac:spMk id="8" creationId="{19FB6DCA-1A14-86F6-6D0F-024AAD699D07}"/>
          </ac:spMkLst>
        </pc:spChg>
        <pc:spChg chg="add del mod ord modVis">
          <ac:chgData name="Huyền Nguyễn" userId="ee48879bf47bc5e0" providerId="LiveId" clId="{591E417C-398A-4DCF-BC7F-E576E7611844}" dt="2024-11-17T16:58:22.809" v="62"/>
          <ac:spMkLst>
            <pc:docMk/>
            <pc:sldMasterMk cId="0" sldId="2147483648"/>
            <ac:spMk id="8" creationId="{52FC2F5F-568B-32FE-A30E-E63CAF7FCE53}"/>
          </ac:spMkLst>
        </pc:spChg>
        <pc:spChg chg="add del mod ord modVis">
          <ac:chgData name="Huyền Nguyễn" userId="ee48879bf47bc5e0" providerId="LiveId" clId="{591E417C-398A-4DCF-BC7F-E576E7611844}" dt="2024-11-18T03:11:30.397" v="13182"/>
          <ac:spMkLst>
            <pc:docMk/>
            <pc:sldMasterMk cId="0" sldId="2147483648"/>
            <ac:spMk id="8" creationId="{71461E9B-EC9B-F2AB-8740-74E740BE34A6}"/>
          </ac:spMkLst>
        </pc:spChg>
        <pc:spChg chg="add del mod ord modVis">
          <ac:chgData name="Huyền Nguyễn" userId="ee48879bf47bc5e0" providerId="LiveId" clId="{591E417C-398A-4DCF-BC7F-E576E7611844}" dt="2024-11-18T03:11:43.024" v="13213"/>
          <ac:spMkLst>
            <pc:docMk/>
            <pc:sldMasterMk cId="0" sldId="2147483648"/>
            <ac:spMk id="9" creationId="{2E46D7E7-8F38-AC3D-5CB9-EEE1EBDEE5E1}"/>
          </ac:spMkLst>
        </pc:spChg>
        <pc:spChg chg="add del mod ord modVis">
          <ac:chgData name="Huyền Nguyễn" userId="ee48879bf47bc5e0" providerId="LiveId" clId="{591E417C-398A-4DCF-BC7F-E576E7611844}" dt="2024-11-28T06:28:27.180" v="16802"/>
          <ac:spMkLst>
            <pc:docMk/>
            <pc:sldMasterMk cId="0" sldId="2147483648"/>
            <ac:spMk id="9" creationId="{B4EC9A43-1BBF-39A9-85C8-3ADF055B8740}"/>
          </ac:spMkLst>
        </pc:spChg>
        <pc:spChg chg="add del mod ord modVis">
          <ac:chgData name="Huyền Nguyễn" userId="ee48879bf47bc5e0" providerId="LiveId" clId="{591E417C-398A-4DCF-BC7F-E576E7611844}" dt="2024-11-17T16:59:00.569" v="136"/>
          <ac:spMkLst>
            <pc:docMk/>
            <pc:sldMasterMk cId="0" sldId="2147483648"/>
            <ac:spMk id="9" creationId="{E974B591-CB77-2094-DCFB-A836539AB8B0}"/>
          </ac:spMkLst>
        </pc:spChg>
        <pc:spChg chg="add del mod ord modVis">
          <ac:chgData name="Huyền Nguyễn" userId="ee48879bf47bc5e0" providerId="LiveId" clId="{591E417C-398A-4DCF-BC7F-E576E7611844}" dt="2024-11-18T03:11:53.461" v="13248"/>
          <ac:spMkLst>
            <pc:docMk/>
            <pc:sldMasterMk cId="0" sldId="2147483648"/>
            <ac:spMk id="10" creationId="{0E3A5279-9CC7-9A84-C6D8-F9F3C744DDA8}"/>
          </ac:spMkLst>
        </pc:spChg>
        <pc:spChg chg="add mod ord">
          <ac:chgData name="Huyền Nguyễn" userId="ee48879bf47bc5e0" providerId="LiveId" clId="{591E417C-398A-4DCF-BC7F-E576E7611844}" dt="2024-11-17T16:58:57.325" v="132"/>
          <ac:spMkLst>
            <pc:docMk/>
            <pc:sldMasterMk cId="0" sldId="2147483648"/>
            <ac:spMk id="10" creationId="{392DA9E3-FAA3-05BE-22BD-7E7804E08598}"/>
          </ac:spMkLst>
        </pc:spChg>
        <pc:spChg chg="add del mod ord modVis">
          <ac:chgData name="Huyền Nguyễn" userId="ee48879bf47bc5e0" providerId="LiveId" clId="{591E417C-398A-4DCF-BC7F-E576E7611844}" dt="2024-11-28T06:28:40.010" v="16831"/>
          <ac:spMkLst>
            <pc:docMk/>
            <pc:sldMasterMk cId="0" sldId="2147483648"/>
            <ac:spMk id="10" creationId="{75801EFE-F1A4-1830-8A81-B0749432460B}"/>
          </ac:spMkLst>
        </pc:spChg>
        <pc:spChg chg="add del mod ord modVis">
          <ac:chgData name="Huyền Nguyễn" userId="ee48879bf47bc5e0" providerId="LiveId" clId="{591E417C-398A-4DCF-BC7F-E576E7611844}" dt="2024-11-18T03:12:04.189" v="13279"/>
          <ac:spMkLst>
            <pc:docMk/>
            <pc:sldMasterMk cId="0" sldId="2147483648"/>
            <ac:spMk id="11" creationId="{68401789-A97F-4ED1-F750-54DC63F86722}"/>
          </ac:spMkLst>
        </pc:spChg>
        <pc:spChg chg="add del mod ord modVis">
          <ac:chgData name="Huyền Nguyễn" userId="ee48879bf47bc5e0" providerId="LiveId" clId="{591E417C-398A-4DCF-BC7F-E576E7611844}" dt="2024-11-17T17:00:06.161" v="167"/>
          <ac:spMkLst>
            <pc:docMk/>
            <pc:sldMasterMk cId="0" sldId="2147483648"/>
            <ac:spMk id="11" creationId="{69B94702-5357-D260-30BD-0C875319DD4A}"/>
          </ac:spMkLst>
        </pc:spChg>
        <pc:spChg chg="add del mod ord modVis">
          <ac:chgData name="Huyền Nguyễn" userId="ee48879bf47bc5e0" providerId="LiveId" clId="{591E417C-398A-4DCF-BC7F-E576E7611844}" dt="2024-11-28T06:28:51.404" v="16863"/>
          <ac:spMkLst>
            <pc:docMk/>
            <pc:sldMasterMk cId="0" sldId="2147483648"/>
            <ac:spMk id="11" creationId="{B5E4DD8B-BA96-9518-E796-B8382D239F2E}"/>
          </ac:spMkLst>
        </pc:spChg>
        <pc:spChg chg="add del mod ord modVis">
          <ac:chgData name="Huyền Nguyễn" userId="ee48879bf47bc5e0" providerId="LiveId" clId="{591E417C-398A-4DCF-BC7F-E576E7611844}" dt="2024-11-28T06:29:04.303" v="16896"/>
          <ac:spMkLst>
            <pc:docMk/>
            <pc:sldMasterMk cId="0" sldId="2147483648"/>
            <ac:spMk id="12" creationId="{26E55B12-3C3C-8FD1-4DA6-B3A414337D7E}"/>
          </ac:spMkLst>
        </pc:spChg>
        <pc:spChg chg="add del mod ord modVis">
          <ac:chgData name="Huyền Nguyễn" userId="ee48879bf47bc5e0" providerId="LiveId" clId="{591E417C-398A-4DCF-BC7F-E576E7611844}" dt="2024-11-17T17:00:22.830" v="201"/>
          <ac:spMkLst>
            <pc:docMk/>
            <pc:sldMasterMk cId="0" sldId="2147483648"/>
            <ac:spMk id="12" creationId="{4BF47E57-A701-19F3-F18F-687F19B017EF}"/>
          </ac:spMkLst>
        </pc:spChg>
        <pc:spChg chg="add del mod ord modVis">
          <ac:chgData name="Huyền Nguyễn" userId="ee48879bf47bc5e0" providerId="LiveId" clId="{591E417C-398A-4DCF-BC7F-E576E7611844}" dt="2024-11-18T03:12:15.055" v="13308"/>
          <ac:spMkLst>
            <pc:docMk/>
            <pc:sldMasterMk cId="0" sldId="2147483648"/>
            <ac:spMk id="12" creationId="{865BDDCA-DF87-63E4-A439-07F85380CF28}"/>
          </ac:spMkLst>
        </pc:spChg>
        <pc:spChg chg="add del mod ord modVis">
          <ac:chgData name="Huyền Nguyễn" userId="ee48879bf47bc5e0" providerId="LiveId" clId="{591E417C-398A-4DCF-BC7F-E576E7611844}" dt="2024-11-18T03:12:28.420" v="13339"/>
          <ac:spMkLst>
            <pc:docMk/>
            <pc:sldMasterMk cId="0" sldId="2147483648"/>
            <ac:spMk id="13" creationId="{08014474-7687-40C1-4810-CB1F071ECD1A}"/>
          </ac:spMkLst>
        </pc:spChg>
        <pc:spChg chg="add del mod ord modVis">
          <ac:chgData name="Huyền Nguyễn" userId="ee48879bf47bc5e0" providerId="LiveId" clId="{591E417C-398A-4DCF-BC7F-E576E7611844}" dt="2024-11-28T06:29:17.221" v="16929"/>
          <ac:spMkLst>
            <pc:docMk/>
            <pc:sldMasterMk cId="0" sldId="2147483648"/>
            <ac:spMk id="13" creationId="{6C09BF47-B7D2-3A4D-DBA0-A07ED450CF8A}"/>
          </ac:spMkLst>
        </pc:spChg>
        <pc:spChg chg="add del mod ord modVis">
          <ac:chgData name="Huyền Nguyễn" userId="ee48879bf47bc5e0" providerId="LiveId" clId="{591E417C-398A-4DCF-BC7F-E576E7611844}" dt="2024-11-17T17:00:35.632" v="235"/>
          <ac:spMkLst>
            <pc:docMk/>
            <pc:sldMasterMk cId="0" sldId="2147483648"/>
            <ac:spMk id="13" creationId="{D040DF62-91FB-766C-FA58-5DC06D305630}"/>
          </ac:spMkLst>
        </pc:spChg>
        <pc:spChg chg="add del mod ord modVis">
          <ac:chgData name="Huyền Nguyễn" userId="ee48879bf47bc5e0" providerId="LiveId" clId="{591E417C-398A-4DCF-BC7F-E576E7611844}" dt="2024-11-17T17:00:55.921" v="263"/>
          <ac:spMkLst>
            <pc:docMk/>
            <pc:sldMasterMk cId="0" sldId="2147483648"/>
            <ac:spMk id="14" creationId="{24448A6C-0FE4-EAA0-490F-5B5766926521}"/>
          </ac:spMkLst>
        </pc:spChg>
        <pc:spChg chg="add del mod ord modVis">
          <ac:chgData name="Huyền Nguyễn" userId="ee48879bf47bc5e0" providerId="LiveId" clId="{591E417C-398A-4DCF-BC7F-E576E7611844}" dt="2024-11-28T06:29:29.820" v="16959"/>
          <ac:spMkLst>
            <pc:docMk/>
            <pc:sldMasterMk cId="0" sldId="2147483648"/>
            <ac:spMk id="14" creationId="{ABC3299A-E717-4594-78AB-8E04E6F5FAFF}"/>
          </ac:spMkLst>
        </pc:spChg>
        <pc:spChg chg="add del mod ord modVis">
          <ac:chgData name="Huyền Nguyễn" userId="ee48879bf47bc5e0" providerId="LiveId" clId="{591E417C-398A-4DCF-BC7F-E576E7611844}" dt="2024-11-18T03:12:38.789" v="13376"/>
          <ac:spMkLst>
            <pc:docMk/>
            <pc:sldMasterMk cId="0" sldId="2147483648"/>
            <ac:spMk id="14" creationId="{BAA41715-19FE-D7BD-24A3-F5EC150B4E0C}"/>
          </ac:spMkLst>
        </pc:spChg>
        <pc:spChg chg="add del mod ord modVis">
          <ac:chgData name="Huyền Nguyễn" userId="ee48879bf47bc5e0" providerId="LiveId" clId="{591E417C-398A-4DCF-BC7F-E576E7611844}" dt="2024-11-18T03:12:49.765" v="13405"/>
          <ac:spMkLst>
            <pc:docMk/>
            <pc:sldMasterMk cId="0" sldId="2147483648"/>
            <ac:spMk id="15" creationId="{75F0ECBC-62C9-64AB-AFFF-710E8E6839DA}"/>
          </ac:spMkLst>
        </pc:spChg>
        <pc:spChg chg="add del mod ord modVis">
          <ac:chgData name="Huyền Nguyễn" userId="ee48879bf47bc5e0" providerId="LiveId" clId="{591E417C-398A-4DCF-BC7F-E576E7611844}" dt="2024-11-17T17:01:10.047" v="293"/>
          <ac:spMkLst>
            <pc:docMk/>
            <pc:sldMasterMk cId="0" sldId="2147483648"/>
            <ac:spMk id="15" creationId="{797155A3-9214-DE6F-F729-D2510377E833}"/>
          </ac:spMkLst>
        </pc:spChg>
        <pc:spChg chg="add del mod ord modVis">
          <ac:chgData name="Huyền Nguyễn" userId="ee48879bf47bc5e0" providerId="LiveId" clId="{591E417C-398A-4DCF-BC7F-E576E7611844}" dt="2024-11-28T06:29:41.268" v="16988"/>
          <ac:spMkLst>
            <pc:docMk/>
            <pc:sldMasterMk cId="0" sldId="2147483648"/>
            <ac:spMk id="15" creationId="{FAC2B073-50EF-571E-CA82-4D89F74C1AE5}"/>
          </ac:spMkLst>
        </pc:spChg>
        <pc:spChg chg="add del mod ord modVis">
          <ac:chgData name="Huyền Nguyễn" userId="ee48879bf47bc5e0" providerId="LiveId" clId="{591E417C-398A-4DCF-BC7F-E576E7611844}" dt="2024-11-28T06:29:53.030" v="17019"/>
          <ac:spMkLst>
            <pc:docMk/>
            <pc:sldMasterMk cId="0" sldId="2147483648"/>
            <ac:spMk id="16" creationId="{004511F9-201A-CC8F-799D-DA20F4012FD1}"/>
          </ac:spMkLst>
        </pc:spChg>
        <pc:spChg chg="add del mod ord modVis">
          <ac:chgData name="Huyền Nguyễn" userId="ee48879bf47bc5e0" providerId="LiveId" clId="{591E417C-398A-4DCF-BC7F-E576E7611844}" dt="2024-11-18T03:13:00.036" v="13435"/>
          <ac:spMkLst>
            <pc:docMk/>
            <pc:sldMasterMk cId="0" sldId="2147483648"/>
            <ac:spMk id="16" creationId="{E0242460-D565-892E-74EE-75E14ACB004C}"/>
          </ac:spMkLst>
        </pc:spChg>
        <pc:spChg chg="add del mod ord modVis">
          <ac:chgData name="Huyền Nguyễn" userId="ee48879bf47bc5e0" providerId="LiveId" clId="{591E417C-398A-4DCF-BC7F-E576E7611844}" dt="2024-11-17T17:01:21.404" v="321"/>
          <ac:spMkLst>
            <pc:docMk/>
            <pc:sldMasterMk cId="0" sldId="2147483648"/>
            <ac:spMk id="16" creationId="{EB278344-6FB7-035E-AECC-8644B13B618A}"/>
          </ac:spMkLst>
        </pc:spChg>
        <pc:spChg chg="add del mod ord modVis">
          <ac:chgData name="Huyền Nguyễn" userId="ee48879bf47bc5e0" providerId="LiveId" clId="{591E417C-398A-4DCF-BC7F-E576E7611844}" dt="2024-11-18T03:13:10.862" v="13467"/>
          <ac:spMkLst>
            <pc:docMk/>
            <pc:sldMasterMk cId="0" sldId="2147483648"/>
            <ac:spMk id="17" creationId="{AB6462F1-7740-13E2-92DE-D69FD59BBD6D}"/>
          </ac:spMkLst>
        </pc:spChg>
        <pc:spChg chg="add del mod ord modVis">
          <ac:chgData name="Huyền Nguyễn" userId="ee48879bf47bc5e0" providerId="LiveId" clId="{591E417C-398A-4DCF-BC7F-E576E7611844}" dt="2024-11-28T06:30:04.880" v="17051"/>
          <ac:spMkLst>
            <pc:docMk/>
            <pc:sldMasterMk cId="0" sldId="2147483648"/>
            <ac:spMk id="17" creationId="{C0D19631-4EF0-BEA5-CC16-2DE4B7481796}"/>
          </ac:spMkLst>
        </pc:spChg>
        <pc:spChg chg="add del mod ord modVis">
          <ac:chgData name="Huyền Nguyễn" userId="ee48879bf47bc5e0" providerId="LiveId" clId="{591E417C-398A-4DCF-BC7F-E576E7611844}" dt="2024-11-17T17:01:32.087" v="351"/>
          <ac:spMkLst>
            <pc:docMk/>
            <pc:sldMasterMk cId="0" sldId="2147483648"/>
            <ac:spMk id="17" creationId="{D2FE1873-5A15-197A-D0C7-193AD158D20B}"/>
          </ac:spMkLst>
        </pc:spChg>
        <pc:spChg chg="add del mod ord modVis">
          <ac:chgData name="Huyền Nguyễn" userId="ee48879bf47bc5e0" providerId="LiveId" clId="{591E417C-398A-4DCF-BC7F-E576E7611844}" dt="2024-11-18T03:13:22.280" v="13498"/>
          <ac:spMkLst>
            <pc:docMk/>
            <pc:sldMasterMk cId="0" sldId="2147483648"/>
            <ac:spMk id="18" creationId="{88513585-33D3-3BD0-EBAB-AA0E17E2B393}"/>
          </ac:spMkLst>
        </pc:spChg>
        <pc:spChg chg="add del mod ord modVis">
          <ac:chgData name="Huyền Nguyễn" userId="ee48879bf47bc5e0" providerId="LiveId" clId="{591E417C-398A-4DCF-BC7F-E576E7611844}" dt="2024-11-28T06:30:16.526" v="17080"/>
          <ac:spMkLst>
            <pc:docMk/>
            <pc:sldMasterMk cId="0" sldId="2147483648"/>
            <ac:spMk id="18" creationId="{B69B4BE3-CDB6-D178-09CE-6B4C5D91F5ED}"/>
          </ac:spMkLst>
        </pc:spChg>
        <pc:spChg chg="add del mod ord modVis">
          <ac:chgData name="Huyền Nguyễn" userId="ee48879bf47bc5e0" providerId="LiveId" clId="{591E417C-398A-4DCF-BC7F-E576E7611844}" dt="2024-11-17T17:01:44.928" v="385"/>
          <ac:spMkLst>
            <pc:docMk/>
            <pc:sldMasterMk cId="0" sldId="2147483648"/>
            <ac:spMk id="18" creationId="{C26A78BD-6C86-DA4E-FC35-EA4DB347AE4A}"/>
          </ac:spMkLst>
        </pc:spChg>
        <pc:spChg chg="add del mod ord modVis">
          <ac:chgData name="Huyền Nguyễn" userId="ee48879bf47bc5e0" providerId="LiveId" clId="{591E417C-398A-4DCF-BC7F-E576E7611844}" dt="2024-11-18T03:13:32.448" v="13531"/>
          <ac:spMkLst>
            <pc:docMk/>
            <pc:sldMasterMk cId="0" sldId="2147483648"/>
            <ac:spMk id="19" creationId="{3D96920B-AAE9-253C-9AB4-8A96F023BFBE}"/>
          </ac:spMkLst>
        </pc:spChg>
        <pc:spChg chg="add del mod ord modVis">
          <ac:chgData name="Huyền Nguyễn" userId="ee48879bf47bc5e0" providerId="LiveId" clId="{591E417C-398A-4DCF-BC7F-E576E7611844}" dt="2024-11-28T06:30:44.227" v="17108"/>
          <ac:spMkLst>
            <pc:docMk/>
            <pc:sldMasterMk cId="0" sldId="2147483648"/>
            <ac:spMk id="19" creationId="{48E7160B-88A2-8B0E-BF34-456BF088D402}"/>
          </ac:spMkLst>
        </pc:spChg>
        <pc:spChg chg="add del mod ord modVis">
          <ac:chgData name="Huyền Nguyễn" userId="ee48879bf47bc5e0" providerId="LiveId" clId="{591E417C-398A-4DCF-BC7F-E576E7611844}" dt="2024-11-17T17:02:40.441" v="413"/>
          <ac:spMkLst>
            <pc:docMk/>
            <pc:sldMasterMk cId="0" sldId="2147483648"/>
            <ac:spMk id="19" creationId="{CEF821E4-4898-B059-06D4-0A5146FF5FC3}"/>
          </ac:spMkLst>
        </pc:spChg>
        <pc:spChg chg="add del mod ord modVis">
          <ac:chgData name="Huyền Nguyễn" userId="ee48879bf47bc5e0" providerId="LiveId" clId="{591E417C-398A-4DCF-BC7F-E576E7611844}" dt="2024-11-28T06:30:56.223" v="17140"/>
          <ac:spMkLst>
            <pc:docMk/>
            <pc:sldMasterMk cId="0" sldId="2147483648"/>
            <ac:spMk id="20" creationId="{180C9D22-CD54-1355-ACBA-750715E178ED}"/>
          </ac:spMkLst>
        </pc:spChg>
        <pc:spChg chg="add del mod ord modVis">
          <ac:chgData name="Huyền Nguyễn" userId="ee48879bf47bc5e0" providerId="LiveId" clId="{591E417C-398A-4DCF-BC7F-E576E7611844}" dt="2024-11-17T17:03:25.698" v="444"/>
          <ac:spMkLst>
            <pc:docMk/>
            <pc:sldMasterMk cId="0" sldId="2147483648"/>
            <ac:spMk id="20" creationId="{85240D6F-E524-0A6D-24D1-B65A7517BAAD}"/>
          </ac:spMkLst>
        </pc:spChg>
        <pc:spChg chg="add del mod ord modVis">
          <ac:chgData name="Huyền Nguyễn" userId="ee48879bf47bc5e0" providerId="LiveId" clId="{591E417C-398A-4DCF-BC7F-E576E7611844}" dt="2024-11-18T03:13:44.611" v="13559"/>
          <ac:spMkLst>
            <pc:docMk/>
            <pc:sldMasterMk cId="0" sldId="2147483648"/>
            <ac:spMk id="20" creationId="{B3E41FFE-61AE-D113-CCF7-F1EDBEADD40F}"/>
          </ac:spMkLst>
        </pc:spChg>
        <pc:spChg chg="add del mod ord modVis">
          <ac:chgData name="Huyền Nguyễn" userId="ee48879bf47bc5e0" providerId="LiveId" clId="{591E417C-398A-4DCF-BC7F-E576E7611844}" dt="2024-11-18T03:13:56.065" v="13591"/>
          <ac:spMkLst>
            <pc:docMk/>
            <pc:sldMasterMk cId="0" sldId="2147483648"/>
            <ac:spMk id="21" creationId="{2DA4AC4A-8E42-98F1-82EF-4C55B935695F}"/>
          </ac:spMkLst>
        </pc:spChg>
        <pc:spChg chg="add del mod ord modVis">
          <ac:chgData name="Huyền Nguyễn" userId="ee48879bf47bc5e0" providerId="LiveId" clId="{591E417C-398A-4DCF-BC7F-E576E7611844}" dt="2024-11-28T06:31:08.413" v="17171"/>
          <ac:spMkLst>
            <pc:docMk/>
            <pc:sldMasterMk cId="0" sldId="2147483648"/>
            <ac:spMk id="21" creationId="{491300AB-B450-0F4B-13E0-27806D69E732}"/>
          </ac:spMkLst>
        </pc:spChg>
        <pc:spChg chg="add del mod ord modVis">
          <ac:chgData name="Huyền Nguyễn" userId="ee48879bf47bc5e0" providerId="LiveId" clId="{591E417C-398A-4DCF-BC7F-E576E7611844}" dt="2024-11-17T17:03:38.439" v="475"/>
          <ac:spMkLst>
            <pc:docMk/>
            <pc:sldMasterMk cId="0" sldId="2147483648"/>
            <ac:spMk id="21" creationId="{9B4EF170-D85B-CDA0-A163-95D4DDC768FE}"/>
          </ac:spMkLst>
        </pc:spChg>
        <pc:spChg chg="add del mod ord modVis">
          <ac:chgData name="Huyền Nguyễn" userId="ee48879bf47bc5e0" providerId="LiveId" clId="{591E417C-398A-4DCF-BC7F-E576E7611844}" dt="2024-11-28T06:32:45.126" v="17247"/>
          <ac:spMkLst>
            <pc:docMk/>
            <pc:sldMasterMk cId="0" sldId="2147483648"/>
            <ac:spMk id="22" creationId="{25447693-88D7-E0E0-D8A9-B1F91FBAEA28}"/>
          </ac:spMkLst>
        </pc:spChg>
        <pc:spChg chg="add del mod ord modVis">
          <ac:chgData name="Huyền Nguyễn" userId="ee48879bf47bc5e0" providerId="LiveId" clId="{591E417C-398A-4DCF-BC7F-E576E7611844}" dt="2024-11-17T17:03:50.625" v="506"/>
          <ac:spMkLst>
            <pc:docMk/>
            <pc:sldMasterMk cId="0" sldId="2147483648"/>
            <ac:spMk id="22" creationId="{56AE449A-1A2A-024D-0E08-AC918CE4E03B}"/>
          </ac:spMkLst>
        </pc:spChg>
        <pc:spChg chg="add del mod ord modVis">
          <ac:chgData name="Huyền Nguyễn" userId="ee48879bf47bc5e0" providerId="LiveId" clId="{591E417C-398A-4DCF-BC7F-E576E7611844}" dt="2024-11-18T03:14:08.152" v="13620"/>
          <ac:spMkLst>
            <pc:docMk/>
            <pc:sldMasterMk cId="0" sldId="2147483648"/>
            <ac:spMk id="22" creationId="{7A9FCA9B-6DA0-6750-A2DF-E20ED3DE96C3}"/>
          </ac:spMkLst>
        </pc:spChg>
        <pc:spChg chg="add del mod ord modVis">
          <ac:chgData name="Huyền Nguyễn" userId="ee48879bf47bc5e0" providerId="LiveId" clId="{591E417C-398A-4DCF-BC7F-E576E7611844}" dt="2024-11-18T03:18:13.008" v="13650"/>
          <ac:spMkLst>
            <pc:docMk/>
            <pc:sldMasterMk cId="0" sldId="2147483648"/>
            <ac:spMk id="23" creationId="{A95605C7-3385-9E29-0397-09ED1F6A6A45}"/>
          </ac:spMkLst>
        </pc:spChg>
        <pc:spChg chg="add del mod ord modVis">
          <ac:chgData name="Huyền Nguyễn" userId="ee48879bf47bc5e0" providerId="LiveId" clId="{591E417C-398A-4DCF-BC7F-E576E7611844}" dt="2024-11-28T06:32:58.167" v="17308"/>
          <ac:spMkLst>
            <pc:docMk/>
            <pc:sldMasterMk cId="0" sldId="2147483648"/>
            <ac:spMk id="23" creationId="{CEA5FC3B-16E6-C59B-18C8-B0B5C331C346}"/>
          </ac:spMkLst>
        </pc:spChg>
        <pc:spChg chg="add del mod ord modVis">
          <ac:chgData name="Huyền Nguyễn" userId="ee48879bf47bc5e0" providerId="LiveId" clId="{591E417C-398A-4DCF-BC7F-E576E7611844}" dt="2024-11-17T17:04:02.668" v="539"/>
          <ac:spMkLst>
            <pc:docMk/>
            <pc:sldMasterMk cId="0" sldId="2147483648"/>
            <ac:spMk id="23" creationId="{E1CF86B0-A015-7621-AEFF-5DADFB367B5E}"/>
          </ac:spMkLst>
        </pc:spChg>
        <pc:spChg chg="add del mod ord modVis">
          <ac:chgData name="Huyền Nguyễn" userId="ee48879bf47bc5e0" providerId="LiveId" clId="{591E417C-398A-4DCF-BC7F-E576E7611844}" dt="2024-11-17T17:04:14.696" v="570"/>
          <ac:spMkLst>
            <pc:docMk/>
            <pc:sldMasterMk cId="0" sldId="2147483648"/>
            <ac:spMk id="24" creationId="{12414835-A262-3FF9-C490-1606BB5C757D}"/>
          </ac:spMkLst>
        </pc:spChg>
        <pc:spChg chg="add del mod ord modVis">
          <ac:chgData name="Huyền Nguyễn" userId="ee48879bf47bc5e0" providerId="LiveId" clId="{591E417C-398A-4DCF-BC7F-E576E7611844}" dt="2024-11-28T06:33:09.455" v="17371"/>
          <ac:spMkLst>
            <pc:docMk/>
            <pc:sldMasterMk cId="0" sldId="2147483648"/>
            <ac:spMk id="24" creationId="{6D2914F8-A99D-8F84-730C-4DBF7CD83488}"/>
          </ac:spMkLst>
        </pc:spChg>
        <pc:spChg chg="add del mod ord modVis">
          <ac:chgData name="Huyền Nguyễn" userId="ee48879bf47bc5e0" providerId="LiveId" clId="{591E417C-398A-4DCF-BC7F-E576E7611844}" dt="2024-11-18T03:18:36.503" v="13680"/>
          <ac:spMkLst>
            <pc:docMk/>
            <pc:sldMasterMk cId="0" sldId="2147483648"/>
            <ac:spMk id="24" creationId="{F3BD297B-D626-5419-1957-77A3AD3BB612}"/>
          </ac:spMkLst>
        </pc:spChg>
        <pc:spChg chg="add del mod ord modVis">
          <ac:chgData name="Huyền Nguyễn" userId="ee48879bf47bc5e0" providerId="LiveId" clId="{591E417C-398A-4DCF-BC7F-E576E7611844}" dt="2024-11-17T17:04:27.051" v="611"/>
          <ac:spMkLst>
            <pc:docMk/>
            <pc:sldMasterMk cId="0" sldId="2147483648"/>
            <ac:spMk id="25" creationId="{301326A4-265D-C809-7C08-91823B576B77}"/>
          </ac:spMkLst>
        </pc:spChg>
        <pc:spChg chg="add del mod ord modVis">
          <ac:chgData name="Huyền Nguyễn" userId="ee48879bf47bc5e0" providerId="LiveId" clId="{591E417C-398A-4DCF-BC7F-E576E7611844}" dt="2024-11-18T03:18:46.729" v="13714"/>
          <ac:spMkLst>
            <pc:docMk/>
            <pc:sldMasterMk cId="0" sldId="2147483648"/>
            <ac:spMk id="25" creationId="{6C31F0F3-C77D-22D9-0F9E-5EC850DD9587}"/>
          </ac:spMkLst>
        </pc:spChg>
        <pc:spChg chg="add del mod ord modVis">
          <ac:chgData name="Huyền Nguyễn" userId="ee48879bf47bc5e0" providerId="LiveId" clId="{591E417C-398A-4DCF-BC7F-E576E7611844}" dt="2024-11-28T06:33:21.967" v="17447"/>
          <ac:spMkLst>
            <pc:docMk/>
            <pc:sldMasterMk cId="0" sldId="2147483648"/>
            <ac:spMk id="25" creationId="{FD309799-F56C-F4B7-8AA1-6F1101D9D433}"/>
          </ac:spMkLst>
        </pc:spChg>
        <pc:spChg chg="add del mod ord modVis">
          <ac:chgData name="Huyền Nguyễn" userId="ee48879bf47bc5e0" providerId="LiveId" clId="{591E417C-398A-4DCF-BC7F-E576E7611844}" dt="2024-11-18T03:18:57.110" v="13745"/>
          <ac:spMkLst>
            <pc:docMk/>
            <pc:sldMasterMk cId="0" sldId="2147483648"/>
            <ac:spMk id="26" creationId="{99B312AC-B04B-9BE1-638C-10E50DA87519}"/>
          </ac:spMkLst>
        </pc:spChg>
        <pc:spChg chg="add del mod ord modVis">
          <ac:chgData name="Huyền Nguyễn" userId="ee48879bf47bc5e0" providerId="LiveId" clId="{591E417C-398A-4DCF-BC7F-E576E7611844}" dt="2024-11-17T17:04:40.962" v="642"/>
          <ac:spMkLst>
            <pc:docMk/>
            <pc:sldMasterMk cId="0" sldId="2147483648"/>
            <ac:spMk id="26" creationId="{AD6A62DD-6948-76D1-3DD0-2283C849790D}"/>
          </ac:spMkLst>
        </pc:spChg>
        <pc:spChg chg="add del mod ord modVis">
          <ac:chgData name="Huyền Nguyễn" userId="ee48879bf47bc5e0" providerId="LiveId" clId="{591E417C-398A-4DCF-BC7F-E576E7611844}" dt="2024-11-28T06:33:33.381" v="17524"/>
          <ac:spMkLst>
            <pc:docMk/>
            <pc:sldMasterMk cId="0" sldId="2147483648"/>
            <ac:spMk id="26" creationId="{D8E9C4AF-F6AB-B124-792C-A1424783DF92}"/>
          </ac:spMkLst>
        </pc:spChg>
        <pc:spChg chg="add del mod ord modVis">
          <ac:chgData name="Huyền Nguyễn" userId="ee48879bf47bc5e0" providerId="LiveId" clId="{591E417C-398A-4DCF-BC7F-E576E7611844}" dt="2024-11-28T06:33:45.600" v="17588"/>
          <ac:spMkLst>
            <pc:docMk/>
            <pc:sldMasterMk cId="0" sldId="2147483648"/>
            <ac:spMk id="27" creationId="{A395A1AE-70EF-8DBF-4479-F2FA9DA3DD68}"/>
          </ac:spMkLst>
        </pc:spChg>
        <pc:spChg chg="add del mod ord modVis">
          <ac:chgData name="Huyền Nguyễn" userId="ee48879bf47bc5e0" providerId="LiveId" clId="{591E417C-398A-4DCF-BC7F-E576E7611844}" dt="2024-11-17T17:04:54.516" v="674"/>
          <ac:spMkLst>
            <pc:docMk/>
            <pc:sldMasterMk cId="0" sldId="2147483648"/>
            <ac:spMk id="27" creationId="{D3B05AB1-F7EF-965F-CB76-199A65C8BF47}"/>
          </ac:spMkLst>
        </pc:spChg>
        <pc:spChg chg="add del mod ord modVis">
          <ac:chgData name="Huyền Nguyễn" userId="ee48879bf47bc5e0" providerId="LiveId" clId="{591E417C-398A-4DCF-BC7F-E576E7611844}" dt="2024-11-18T03:19:07.290" v="13773"/>
          <ac:spMkLst>
            <pc:docMk/>
            <pc:sldMasterMk cId="0" sldId="2147483648"/>
            <ac:spMk id="27" creationId="{DC04A8DB-6E22-67E2-8CAD-A4BBB71F5B81}"/>
          </ac:spMkLst>
        </pc:spChg>
        <pc:spChg chg="add del mod ord modVis">
          <ac:chgData name="Huyền Nguyễn" userId="ee48879bf47bc5e0" providerId="LiveId" clId="{591E417C-398A-4DCF-BC7F-E576E7611844}" dt="2024-11-18T03:19:17.830" v="13802"/>
          <ac:spMkLst>
            <pc:docMk/>
            <pc:sldMasterMk cId="0" sldId="2147483648"/>
            <ac:spMk id="28" creationId="{06E80917-B64D-8EEA-B2AD-3D2B91C417FA}"/>
          </ac:spMkLst>
        </pc:spChg>
        <pc:spChg chg="add del mod ord modVis">
          <ac:chgData name="Huyền Nguyễn" userId="ee48879bf47bc5e0" providerId="LiveId" clId="{591E417C-398A-4DCF-BC7F-E576E7611844}" dt="2024-11-28T06:33:57.372" v="17656"/>
          <ac:spMkLst>
            <pc:docMk/>
            <pc:sldMasterMk cId="0" sldId="2147483648"/>
            <ac:spMk id="28" creationId="{1AEB18E6-0742-B4F4-304A-D2B45A2B1D69}"/>
          </ac:spMkLst>
        </pc:spChg>
        <pc:spChg chg="add del mod ord modVis">
          <ac:chgData name="Huyền Nguyễn" userId="ee48879bf47bc5e0" providerId="LiveId" clId="{591E417C-398A-4DCF-BC7F-E576E7611844}" dt="2024-11-17T17:05:06.286" v="705"/>
          <ac:spMkLst>
            <pc:docMk/>
            <pc:sldMasterMk cId="0" sldId="2147483648"/>
            <ac:spMk id="28" creationId="{CB43D0E7-DAFD-45D9-AD77-523162421471}"/>
          </ac:spMkLst>
        </pc:spChg>
        <pc:spChg chg="add del mod ord modVis">
          <ac:chgData name="Huyền Nguyễn" userId="ee48879bf47bc5e0" providerId="LiveId" clId="{591E417C-398A-4DCF-BC7F-E576E7611844}" dt="2024-11-28T06:34:08.827" v="17703"/>
          <ac:spMkLst>
            <pc:docMk/>
            <pc:sldMasterMk cId="0" sldId="2147483648"/>
            <ac:spMk id="29" creationId="{E78B1909-0CAE-D979-1BE6-7D460498D791}"/>
          </ac:spMkLst>
        </pc:spChg>
        <pc:spChg chg="add del mod ord modVis">
          <ac:chgData name="Huyền Nguyễn" userId="ee48879bf47bc5e0" providerId="LiveId" clId="{591E417C-398A-4DCF-BC7F-E576E7611844}" dt="2024-11-17T17:05:18.475" v="734"/>
          <ac:spMkLst>
            <pc:docMk/>
            <pc:sldMasterMk cId="0" sldId="2147483648"/>
            <ac:spMk id="29" creationId="{F6D48170-42C5-8CA5-F353-77EC27D1E354}"/>
          </ac:spMkLst>
        </pc:spChg>
        <pc:spChg chg="add del mod ord modVis">
          <ac:chgData name="Huyền Nguyễn" userId="ee48879bf47bc5e0" providerId="LiveId" clId="{591E417C-398A-4DCF-BC7F-E576E7611844}" dt="2024-11-18T03:19:28.344" v="13833"/>
          <ac:spMkLst>
            <pc:docMk/>
            <pc:sldMasterMk cId="0" sldId="2147483648"/>
            <ac:spMk id="29" creationId="{F9E18469-5A5A-4F2B-2218-0E4E9617C87F}"/>
          </ac:spMkLst>
        </pc:spChg>
        <pc:spChg chg="add del mod ord modVis">
          <ac:chgData name="Huyền Nguyễn" userId="ee48879bf47bc5e0" providerId="LiveId" clId="{591E417C-398A-4DCF-BC7F-E576E7611844}" dt="2024-11-28T06:34:27.591" v="17731"/>
          <ac:spMkLst>
            <pc:docMk/>
            <pc:sldMasterMk cId="0" sldId="2147483648"/>
            <ac:spMk id="30" creationId="{88E4EC45-7C61-557B-F16B-F52A64723418}"/>
          </ac:spMkLst>
        </pc:spChg>
        <pc:spChg chg="add del mod ord modVis">
          <ac:chgData name="Huyền Nguyễn" userId="ee48879bf47bc5e0" providerId="LiveId" clId="{591E417C-398A-4DCF-BC7F-E576E7611844}" dt="2024-11-17T17:05:31.118" v="762"/>
          <ac:spMkLst>
            <pc:docMk/>
            <pc:sldMasterMk cId="0" sldId="2147483648"/>
            <ac:spMk id="30" creationId="{9A5FD7E9-1CC5-0F3E-133F-FD026441C893}"/>
          </ac:spMkLst>
        </pc:spChg>
        <pc:spChg chg="add del mod ord modVis">
          <ac:chgData name="Huyền Nguyễn" userId="ee48879bf47bc5e0" providerId="LiveId" clId="{591E417C-398A-4DCF-BC7F-E576E7611844}" dt="2024-11-18T03:19:38.500" v="13862"/>
          <ac:spMkLst>
            <pc:docMk/>
            <pc:sldMasterMk cId="0" sldId="2147483648"/>
            <ac:spMk id="30" creationId="{FCDAC03B-113D-F9A2-98D9-37AF8357161D}"/>
          </ac:spMkLst>
        </pc:spChg>
        <pc:spChg chg="add del mod ord modVis">
          <ac:chgData name="Huyền Nguyễn" userId="ee48879bf47bc5e0" providerId="LiveId" clId="{591E417C-398A-4DCF-BC7F-E576E7611844}" dt="2024-11-28T06:34:33.730" v="17762"/>
          <ac:spMkLst>
            <pc:docMk/>
            <pc:sldMasterMk cId="0" sldId="2147483648"/>
            <ac:spMk id="31" creationId="{7DFD722B-9BDB-383B-61D2-31947BF64F1B}"/>
          </ac:spMkLst>
        </pc:spChg>
        <pc:spChg chg="add del mod ord modVis">
          <ac:chgData name="Huyền Nguyễn" userId="ee48879bf47bc5e0" providerId="LiveId" clId="{591E417C-398A-4DCF-BC7F-E576E7611844}" dt="2024-11-17T17:05:44.981" v="793"/>
          <ac:spMkLst>
            <pc:docMk/>
            <pc:sldMasterMk cId="0" sldId="2147483648"/>
            <ac:spMk id="31" creationId="{91DA88BC-C1C1-097C-4248-F183F54F84CE}"/>
          </ac:spMkLst>
        </pc:spChg>
        <pc:spChg chg="add del mod ord modVis">
          <ac:chgData name="Huyền Nguyễn" userId="ee48879bf47bc5e0" providerId="LiveId" clId="{591E417C-398A-4DCF-BC7F-E576E7611844}" dt="2024-11-18T03:20:00.439" v="13899"/>
          <ac:spMkLst>
            <pc:docMk/>
            <pc:sldMasterMk cId="0" sldId="2147483648"/>
            <ac:spMk id="31" creationId="{E945EDAF-754E-DE92-2666-4ECB44F172D5}"/>
          </ac:spMkLst>
        </pc:spChg>
        <pc:spChg chg="add del mod ord modVis">
          <ac:chgData name="Huyền Nguyễn" userId="ee48879bf47bc5e0" providerId="LiveId" clId="{591E417C-398A-4DCF-BC7F-E576E7611844}" dt="2024-11-18T03:20:12.626" v="13927"/>
          <ac:spMkLst>
            <pc:docMk/>
            <pc:sldMasterMk cId="0" sldId="2147483648"/>
            <ac:spMk id="32" creationId="{403D49BC-8C60-5727-67F6-4451B568DF3B}"/>
          </ac:spMkLst>
        </pc:spChg>
        <pc:spChg chg="add del mod ord modVis">
          <ac:chgData name="Huyền Nguyễn" userId="ee48879bf47bc5e0" providerId="LiveId" clId="{591E417C-398A-4DCF-BC7F-E576E7611844}" dt="2024-11-28T06:34:47.655" v="17794"/>
          <ac:spMkLst>
            <pc:docMk/>
            <pc:sldMasterMk cId="0" sldId="2147483648"/>
            <ac:spMk id="32" creationId="{B702279F-30C6-3307-04F3-64466CE7DF97}"/>
          </ac:spMkLst>
        </pc:spChg>
        <pc:spChg chg="add del mod ord modVis">
          <ac:chgData name="Huyền Nguyễn" userId="ee48879bf47bc5e0" providerId="LiveId" clId="{591E417C-398A-4DCF-BC7F-E576E7611844}" dt="2024-11-17T17:05:57.617" v="823"/>
          <ac:spMkLst>
            <pc:docMk/>
            <pc:sldMasterMk cId="0" sldId="2147483648"/>
            <ac:spMk id="32" creationId="{DE1450DD-DBB4-F2E9-9B31-43EED9885F4D}"/>
          </ac:spMkLst>
        </pc:spChg>
        <pc:spChg chg="add del mod ord modVis">
          <ac:chgData name="Huyền Nguyễn" userId="ee48879bf47bc5e0" providerId="LiveId" clId="{591E417C-398A-4DCF-BC7F-E576E7611844}" dt="2024-11-28T06:34:59.845" v="17823"/>
          <ac:spMkLst>
            <pc:docMk/>
            <pc:sldMasterMk cId="0" sldId="2147483648"/>
            <ac:spMk id="33" creationId="{96D8E4D6-17E8-2F41-0A1A-564470D2B700}"/>
          </ac:spMkLst>
        </pc:spChg>
        <pc:spChg chg="add del mod ord modVis">
          <ac:chgData name="Huyền Nguyễn" userId="ee48879bf47bc5e0" providerId="LiveId" clId="{591E417C-398A-4DCF-BC7F-E576E7611844}" dt="2024-11-17T17:06:10.446" v="852"/>
          <ac:spMkLst>
            <pc:docMk/>
            <pc:sldMasterMk cId="0" sldId="2147483648"/>
            <ac:spMk id="33" creationId="{D9034EE1-ED1C-2430-6E43-71379E3F531B}"/>
          </ac:spMkLst>
        </pc:spChg>
        <pc:spChg chg="add del mod ord modVis">
          <ac:chgData name="Huyền Nguyễn" userId="ee48879bf47bc5e0" providerId="LiveId" clId="{591E417C-398A-4DCF-BC7F-E576E7611844}" dt="2024-11-18T03:20:24.766" v="13955"/>
          <ac:spMkLst>
            <pc:docMk/>
            <pc:sldMasterMk cId="0" sldId="2147483648"/>
            <ac:spMk id="33" creationId="{F7023B5C-F059-4658-6118-D237284C84BD}"/>
          </ac:spMkLst>
        </pc:spChg>
        <pc:spChg chg="add del mod ord modVis">
          <ac:chgData name="Huyền Nguyễn" userId="ee48879bf47bc5e0" providerId="LiveId" clId="{591E417C-398A-4DCF-BC7F-E576E7611844}" dt="2024-11-28T06:35:30.259" v="17897"/>
          <ac:spMkLst>
            <pc:docMk/>
            <pc:sldMasterMk cId="0" sldId="2147483648"/>
            <ac:spMk id="34" creationId="{058EDD28-16BE-D7F6-C935-1C4C2DD55752}"/>
          </ac:spMkLst>
        </pc:spChg>
        <pc:spChg chg="add del mod ord modVis">
          <ac:chgData name="Huyền Nguyễn" userId="ee48879bf47bc5e0" providerId="LiveId" clId="{591E417C-398A-4DCF-BC7F-E576E7611844}" dt="2024-11-17T17:06:22.827" v="884"/>
          <ac:spMkLst>
            <pc:docMk/>
            <pc:sldMasterMk cId="0" sldId="2147483648"/>
            <ac:spMk id="34" creationId="{1D77324E-6DF3-DFC9-8C81-4B410EC2DC9C}"/>
          </ac:spMkLst>
        </pc:spChg>
        <pc:spChg chg="add del mod ord modVis">
          <ac:chgData name="Huyền Nguyễn" userId="ee48879bf47bc5e0" providerId="LiveId" clId="{591E417C-398A-4DCF-BC7F-E576E7611844}" dt="2024-11-18T03:20:36.057" v="13983"/>
          <ac:spMkLst>
            <pc:docMk/>
            <pc:sldMasterMk cId="0" sldId="2147483648"/>
            <ac:spMk id="34" creationId="{36839AAC-3667-3F43-5470-503940D9E4ED}"/>
          </ac:spMkLst>
        </pc:spChg>
        <pc:spChg chg="add del mod ord modVis">
          <ac:chgData name="Huyền Nguyễn" userId="ee48879bf47bc5e0" providerId="LiveId" clId="{591E417C-398A-4DCF-BC7F-E576E7611844}" dt="2024-11-18T03:20:49.295" v="14014"/>
          <ac:spMkLst>
            <pc:docMk/>
            <pc:sldMasterMk cId="0" sldId="2147483648"/>
            <ac:spMk id="35" creationId="{0858703B-C8A2-BA64-EA0C-3CD41A59FB32}"/>
          </ac:spMkLst>
        </pc:spChg>
        <pc:spChg chg="add del mod ord modVis">
          <ac:chgData name="Huyền Nguyễn" userId="ee48879bf47bc5e0" providerId="LiveId" clId="{591E417C-398A-4DCF-BC7F-E576E7611844}" dt="2024-11-28T06:35:42.667" v="17928"/>
          <ac:spMkLst>
            <pc:docMk/>
            <pc:sldMasterMk cId="0" sldId="2147483648"/>
            <ac:spMk id="35" creationId="{219D5AC2-73B7-EE1B-9773-4554B42FFDEC}"/>
          </ac:spMkLst>
        </pc:spChg>
        <pc:spChg chg="add del mod ord modVis">
          <ac:chgData name="Huyền Nguyễn" userId="ee48879bf47bc5e0" providerId="LiveId" clId="{591E417C-398A-4DCF-BC7F-E576E7611844}" dt="2024-11-17T17:06:35.639" v="927"/>
          <ac:spMkLst>
            <pc:docMk/>
            <pc:sldMasterMk cId="0" sldId="2147483648"/>
            <ac:spMk id="35" creationId="{EF0ADA70-0F3A-EDDB-3C75-16D2C286BA09}"/>
          </ac:spMkLst>
        </pc:spChg>
        <pc:spChg chg="add del mod ord modVis">
          <ac:chgData name="Huyền Nguyễn" userId="ee48879bf47bc5e0" providerId="LiveId" clId="{591E417C-398A-4DCF-BC7F-E576E7611844}" dt="2024-11-17T17:06:49.537" v="959"/>
          <ac:spMkLst>
            <pc:docMk/>
            <pc:sldMasterMk cId="0" sldId="2147483648"/>
            <ac:spMk id="36" creationId="{0DFDC4B5-C81F-1FD9-A3B1-865685C9DB95}"/>
          </ac:spMkLst>
        </pc:spChg>
        <pc:spChg chg="add del mod ord modVis">
          <ac:chgData name="Huyền Nguyễn" userId="ee48879bf47bc5e0" providerId="LiveId" clId="{591E417C-398A-4DCF-BC7F-E576E7611844}" dt="2024-11-18T03:20:59.410" v="14048"/>
          <ac:spMkLst>
            <pc:docMk/>
            <pc:sldMasterMk cId="0" sldId="2147483648"/>
            <ac:spMk id="36" creationId="{6E73C35A-681E-F20A-6142-FCD53BD26A24}"/>
          </ac:spMkLst>
        </pc:spChg>
        <pc:spChg chg="add del mod ord modVis">
          <ac:chgData name="Huyền Nguyễn" userId="ee48879bf47bc5e0" providerId="LiveId" clId="{591E417C-398A-4DCF-BC7F-E576E7611844}" dt="2024-11-28T06:35:53.869" v="17961"/>
          <ac:spMkLst>
            <pc:docMk/>
            <pc:sldMasterMk cId="0" sldId="2147483648"/>
            <ac:spMk id="36" creationId="{799083CF-E170-3DA3-5BCA-9CBE276E99E5}"/>
          </ac:spMkLst>
        </pc:spChg>
        <pc:spChg chg="add del mod ord modVis">
          <ac:chgData name="Huyền Nguyễn" userId="ee48879bf47bc5e0" providerId="LiveId" clId="{591E417C-398A-4DCF-BC7F-E576E7611844}" dt="2024-11-28T06:36:06.233" v="17992"/>
          <ac:spMkLst>
            <pc:docMk/>
            <pc:sldMasterMk cId="0" sldId="2147483648"/>
            <ac:spMk id="37" creationId="{07700241-6E61-3AC5-BF35-E2C48625BCCB}"/>
          </ac:spMkLst>
        </pc:spChg>
        <pc:spChg chg="add del mod ord modVis">
          <ac:chgData name="Huyền Nguyễn" userId="ee48879bf47bc5e0" providerId="LiveId" clId="{591E417C-398A-4DCF-BC7F-E576E7611844}" dt="2024-11-17T17:07:02.899" v="989"/>
          <ac:spMkLst>
            <pc:docMk/>
            <pc:sldMasterMk cId="0" sldId="2147483648"/>
            <ac:spMk id="37" creationId="{226AE7D6-0652-B30B-6869-717DCF59C80E}"/>
          </ac:spMkLst>
        </pc:spChg>
        <pc:spChg chg="add del mod ord modVis">
          <ac:chgData name="Huyền Nguyễn" userId="ee48879bf47bc5e0" providerId="LiveId" clId="{591E417C-398A-4DCF-BC7F-E576E7611844}" dt="2024-11-18T03:21:11.591" v="14077"/>
          <ac:spMkLst>
            <pc:docMk/>
            <pc:sldMasterMk cId="0" sldId="2147483648"/>
            <ac:spMk id="37" creationId="{93CCB324-8C0C-9487-DD7D-98B6C38329CC}"/>
          </ac:spMkLst>
        </pc:spChg>
        <pc:spChg chg="add del mod ord modVis">
          <ac:chgData name="Huyền Nguyễn" userId="ee48879bf47bc5e0" providerId="LiveId" clId="{591E417C-398A-4DCF-BC7F-E576E7611844}" dt="2024-11-28T06:36:31.096" v="18032"/>
          <ac:spMkLst>
            <pc:docMk/>
            <pc:sldMasterMk cId="0" sldId="2147483648"/>
            <ac:spMk id="38" creationId="{1971DF2F-1A3C-6A48-0CA1-D5E9EF8C747C}"/>
          </ac:spMkLst>
        </pc:spChg>
        <pc:spChg chg="add del mod ord modVis">
          <ac:chgData name="Huyền Nguyễn" userId="ee48879bf47bc5e0" providerId="LiveId" clId="{591E417C-398A-4DCF-BC7F-E576E7611844}" dt="2024-11-17T17:07:28.538" v="1065"/>
          <ac:spMkLst>
            <pc:docMk/>
            <pc:sldMasterMk cId="0" sldId="2147483648"/>
            <ac:spMk id="38" creationId="{22304746-F2B6-0B55-AA9A-3EA307FF319E}"/>
          </ac:spMkLst>
        </pc:spChg>
        <pc:spChg chg="add del mod ord modVis">
          <ac:chgData name="Huyền Nguyễn" userId="ee48879bf47bc5e0" providerId="LiveId" clId="{591E417C-398A-4DCF-BC7F-E576E7611844}" dt="2024-11-18T03:21:22.267" v="14107"/>
          <ac:spMkLst>
            <pc:docMk/>
            <pc:sldMasterMk cId="0" sldId="2147483648"/>
            <ac:spMk id="38" creationId="{C0AD4878-5F28-46D6-A95A-455BD68C6317}"/>
          </ac:spMkLst>
        </pc:spChg>
        <pc:spChg chg="add mod ord">
          <ac:chgData name="Huyền Nguyễn" userId="ee48879bf47bc5e0" providerId="LiveId" clId="{591E417C-398A-4DCF-BC7F-E576E7611844}" dt="2024-11-17T17:07:16.486" v="1060"/>
          <ac:spMkLst>
            <pc:docMk/>
            <pc:sldMasterMk cId="0" sldId="2147483648"/>
            <ac:spMk id="39" creationId="{00AD1254-381C-1F3B-9416-A87F16B0EAF7}"/>
          </ac:spMkLst>
        </pc:spChg>
        <pc:spChg chg="add del mod ord modVis">
          <ac:chgData name="Huyền Nguyễn" userId="ee48879bf47bc5e0" providerId="LiveId" clId="{591E417C-398A-4DCF-BC7F-E576E7611844}" dt="2024-11-28T06:36:59.194" v="18102"/>
          <ac:spMkLst>
            <pc:docMk/>
            <pc:sldMasterMk cId="0" sldId="2147483648"/>
            <ac:spMk id="39" creationId="{364B64CC-5A8C-0A65-D026-5308A5BA5F67}"/>
          </ac:spMkLst>
        </pc:spChg>
        <pc:spChg chg="add del mod ord modVis">
          <ac:chgData name="Huyền Nguyễn" userId="ee48879bf47bc5e0" providerId="LiveId" clId="{591E417C-398A-4DCF-BC7F-E576E7611844}" dt="2024-11-18T03:21:33.514" v="14140"/>
          <ac:spMkLst>
            <pc:docMk/>
            <pc:sldMasterMk cId="0" sldId="2147483648"/>
            <ac:spMk id="39" creationId="{6376DBCA-0276-8DD9-E98D-FB3305B24B2F}"/>
          </ac:spMkLst>
        </pc:spChg>
        <pc:spChg chg="add del mod ord modVis">
          <ac:chgData name="Huyền Nguyễn" userId="ee48879bf47bc5e0" providerId="LiveId" clId="{591E417C-398A-4DCF-BC7F-E576E7611844}" dt="2024-11-28T06:37:10.502" v="18152"/>
          <ac:spMkLst>
            <pc:docMk/>
            <pc:sldMasterMk cId="0" sldId="2147483648"/>
            <ac:spMk id="40" creationId="{4EF2B751-2FE7-B043-2AF3-2C2A6E39147D}"/>
          </ac:spMkLst>
        </pc:spChg>
        <pc:spChg chg="add del mod ord modVis">
          <ac:chgData name="Huyền Nguyễn" userId="ee48879bf47bc5e0" providerId="LiveId" clId="{591E417C-398A-4DCF-BC7F-E576E7611844}" dt="2024-11-18T03:21:45.619" v="14168"/>
          <ac:spMkLst>
            <pc:docMk/>
            <pc:sldMasterMk cId="0" sldId="2147483648"/>
            <ac:spMk id="40" creationId="{8BEF3499-3371-DD44-68DF-DB2674282F68}"/>
          </ac:spMkLst>
        </pc:spChg>
        <pc:spChg chg="add del mod ord modVis">
          <ac:chgData name="Huyền Nguyễn" userId="ee48879bf47bc5e0" providerId="LiveId" clId="{591E417C-398A-4DCF-BC7F-E576E7611844}" dt="2024-11-17T17:07:40.742" v="1094"/>
          <ac:spMkLst>
            <pc:docMk/>
            <pc:sldMasterMk cId="0" sldId="2147483648"/>
            <ac:spMk id="40" creationId="{ED6CFB08-6917-35CA-F85F-CDE1FBF68FE7}"/>
          </ac:spMkLst>
        </pc:spChg>
        <pc:spChg chg="add del mod ord modVis">
          <ac:chgData name="Huyền Nguyễn" userId="ee48879bf47bc5e0" providerId="LiveId" clId="{591E417C-398A-4DCF-BC7F-E576E7611844}" dt="2024-11-18T03:21:55.851" v="14197"/>
          <ac:spMkLst>
            <pc:docMk/>
            <pc:sldMasterMk cId="0" sldId="2147483648"/>
            <ac:spMk id="41" creationId="{1C3D08E5-6DEC-D2E9-5EA8-24CB6AA7D2CA}"/>
          </ac:spMkLst>
        </pc:spChg>
        <pc:spChg chg="add del mod ord modVis">
          <ac:chgData name="Huyền Nguyễn" userId="ee48879bf47bc5e0" providerId="LiveId" clId="{591E417C-398A-4DCF-BC7F-E576E7611844}" dt="2024-11-17T17:07:56.183" v="1125"/>
          <ac:spMkLst>
            <pc:docMk/>
            <pc:sldMasterMk cId="0" sldId="2147483648"/>
            <ac:spMk id="41" creationId="{D764B7F2-A2B4-2782-087B-201B74D0E64C}"/>
          </ac:spMkLst>
        </pc:spChg>
        <pc:spChg chg="add del mod ord modVis">
          <ac:chgData name="Huyền Nguyễn" userId="ee48879bf47bc5e0" providerId="LiveId" clId="{591E417C-398A-4DCF-BC7F-E576E7611844}" dt="2024-11-28T06:37:24.155" v="18180"/>
          <ac:spMkLst>
            <pc:docMk/>
            <pc:sldMasterMk cId="0" sldId="2147483648"/>
            <ac:spMk id="41" creationId="{FD3C608B-188F-FD49-FE94-EEBF91334505}"/>
          </ac:spMkLst>
        </pc:spChg>
        <pc:spChg chg="add del mod ord modVis">
          <ac:chgData name="Huyền Nguyễn" userId="ee48879bf47bc5e0" providerId="LiveId" clId="{591E417C-398A-4DCF-BC7F-E576E7611844}" dt="2024-11-28T06:37:36.279" v="18226"/>
          <ac:spMkLst>
            <pc:docMk/>
            <pc:sldMasterMk cId="0" sldId="2147483648"/>
            <ac:spMk id="42" creationId="{19B7C052-0B50-2D75-F1C7-E2D6EB560BEF}"/>
          </ac:spMkLst>
        </pc:spChg>
        <pc:spChg chg="add del mod ord modVis">
          <ac:chgData name="Huyền Nguyễn" userId="ee48879bf47bc5e0" providerId="LiveId" clId="{591E417C-398A-4DCF-BC7F-E576E7611844}" dt="2024-11-17T17:08:10.379" v="1153"/>
          <ac:spMkLst>
            <pc:docMk/>
            <pc:sldMasterMk cId="0" sldId="2147483648"/>
            <ac:spMk id="42" creationId="{4BAD45E7-BECE-F0E9-DBEC-86F748703584}"/>
          </ac:spMkLst>
        </pc:spChg>
        <pc:spChg chg="add del mod ord modVis">
          <ac:chgData name="Huyền Nguyễn" userId="ee48879bf47bc5e0" providerId="LiveId" clId="{591E417C-398A-4DCF-BC7F-E576E7611844}" dt="2024-11-18T03:22:08.025" v="14228"/>
          <ac:spMkLst>
            <pc:docMk/>
            <pc:sldMasterMk cId="0" sldId="2147483648"/>
            <ac:spMk id="42" creationId="{BEFF186A-EB1B-47A4-F872-253576EE089B}"/>
          </ac:spMkLst>
        </pc:spChg>
        <pc:spChg chg="add del mod ord modVis">
          <ac:chgData name="Huyền Nguyễn" userId="ee48879bf47bc5e0" providerId="LiveId" clId="{591E417C-398A-4DCF-BC7F-E576E7611844}" dt="2024-11-18T03:22:18.389" v="14257"/>
          <ac:spMkLst>
            <pc:docMk/>
            <pc:sldMasterMk cId="0" sldId="2147483648"/>
            <ac:spMk id="43" creationId="{1ECB7096-3C69-ABC2-073B-A260AEFD22AC}"/>
          </ac:spMkLst>
        </pc:spChg>
        <pc:spChg chg="add del mod ord modVis">
          <ac:chgData name="Huyền Nguyễn" userId="ee48879bf47bc5e0" providerId="LiveId" clId="{591E417C-398A-4DCF-BC7F-E576E7611844}" dt="2024-11-28T06:37:50.619" v="18257"/>
          <ac:spMkLst>
            <pc:docMk/>
            <pc:sldMasterMk cId="0" sldId="2147483648"/>
            <ac:spMk id="43" creationId="{72D4F3AA-C9BA-A53D-2E2A-5DD7E546A252}"/>
          </ac:spMkLst>
        </pc:spChg>
        <pc:spChg chg="add del mod ord modVis">
          <ac:chgData name="Huyền Nguyễn" userId="ee48879bf47bc5e0" providerId="LiveId" clId="{591E417C-398A-4DCF-BC7F-E576E7611844}" dt="2024-11-17T17:08:25.311" v="1187"/>
          <ac:spMkLst>
            <pc:docMk/>
            <pc:sldMasterMk cId="0" sldId="2147483648"/>
            <ac:spMk id="43" creationId="{A317EBD9-A33C-B5EA-D428-A85F7D720B34}"/>
          </ac:spMkLst>
        </pc:spChg>
        <pc:spChg chg="add del mod ord modVis">
          <ac:chgData name="Huyền Nguyễn" userId="ee48879bf47bc5e0" providerId="LiveId" clId="{591E417C-398A-4DCF-BC7F-E576E7611844}" dt="2024-11-17T17:08:37.966" v="1217"/>
          <ac:spMkLst>
            <pc:docMk/>
            <pc:sldMasterMk cId="0" sldId="2147483648"/>
            <ac:spMk id="44" creationId="{5D65FC9C-337F-20B4-9C88-874C56A5BEAA}"/>
          </ac:spMkLst>
        </pc:spChg>
        <pc:spChg chg="add del mod ord modVis">
          <ac:chgData name="Huyền Nguyễn" userId="ee48879bf47bc5e0" providerId="LiveId" clId="{591E417C-398A-4DCF-BC7F-E576E7611844}" dt="2024-11-18T03:22:39.757" v="14334"/>
          <ac:spMkLst>
            <pc:docMk/>
            <pc:sldMasterMk cId="0" sldId="2147483648"/>
            <ac:spMk id="44" creationId="{688ADD5B-144F-4233-FD92-29BC6D2F8E52}"/>
          </ac:spMkLst>
        </pc:spChg>
        <pc:spChg chg="add del mod ord modVis">
          <ac:chgData name="Huyền Nguyễn" userId="ee48879bf47bc5e0" providerId="LiveId" clId="{591E417C-398A-4DCF-BC7F-E576E7611844}" dt="2024-11-28T06:38:01.845" v="18286"/>
          <ac:spMkLst>
            <pc:docMk/>
            <pc:sldMasterMk cId="0" sldId="2147483648"/>
            <ac:spMk id="44" creationId="{CB9BCC68-6892-8A4F-FA51-3925AFCD5113}"/>
          </ac:spMkLst>
        </pc:spChg>
        <pc:spChg chg="add del mod ord modVis">
          <ac:chgData name="Huyền Nguyễn" userId="ee48879bf47bc5e0" providerId="LiveId" clId="{591E417C-398A-4DCF-BC7F-E576E7611844}" dt="2024-11-28T06:38:25.615" v="18314"/>
          <ac:spMkLst>
            <pc:docMk/>
            <pc:sldMasterMk cId="0" sldId="2147483648"/>
            <ac:spMk id="45" creationId="{14B3793A-EC92-9CCA-FB07-C21DCDD4E928}"/>
          </ac:spMkLst>
        </pc:spChg>
        <pc:spChg chg="add del mod ord modVis">
          <ac:chgData name="Huyền Nguyễn" userId="ee48879bf47bc5e0" providerId="LiveId" clId="{591E417C-398A-4DCF-BC7F-E576E7611844}" dt="2024-11-17T17:08:50.066" v="1245"/>
          <ac:spMkLst>
            <pc:docMk/>
            <pc:sldMasterMk cId="0" sldId="2147483648"/>
            <ac:spMk id="45" creationId="{3513DBF3-3B7D-ED0B-A2D9-4489D6DB9E7B}"/>
          </ac:spMkLst>
        </pc:spChg>
        <pc:spChg chg="add mod ord">
          <ac:chgData name="Huyền Nguyễn" userId="ee48879bf47bc5e0" providerId="LiveId" clId="{591E417C-398A-4DCF-BC7F-E576E7611844}" dt="2024-11-18T03:22:30.212" v="14326"/>
          <ac:spMkLst>
            <pc:docMk/>
            <pc:sldMasterMk cId="0" sldId="2147483648"/>
            <ac:spMk id="45" creationId="{EAD53480-CFFA-A983-2ABC-F10B4C5A3C2B}"/>
          </ac:spMkLst>
        </pc:spChg>
        <pc:spChg chg="add del mod ord modVis">
          <ac:chgData name="Huyền Nguyễn" userId="ee48879bf47bc5e0" providerId="LiveId" clId="{591E417C-398A-4DCF-BC7F-E576E7611844}" dt="2024-11-28T06:39:09.437" v="18349"/>
          <ac:spMkLst>
            <pc:docMk/>
            <pc:sldMasterMk cId="0" sldId="2147483648"/>
            <ac:spMk id="46" creationId="{22D8ACB7-DD76-C73A-7375-00CB1C964047}"/>
          </ac:spMkLst>
        </pc:spChg>
        <pc:spChg chg="add del mod ord modVis">
          <ac:chgData name="Huyền Nguyễn" userId="ee48879bf47bc5e0" providerId="LiveId" clId="{591E417C-398A-4DCF-BC7F-E576E7611844}" dt="2024-11-17T17:09:25.853" v="1369"/>
          <ac:spMkLst>
            <pc:docMk/>
            <pc:sldMasterMk cId="0" sldId="2147483648"/>
            <ac:spMk id="46" creationId="{23700A83-8632-994C-1D9A-DDBBA1D03F4F}"/>
          </ac:spMkLst>
        </pc:spChg>
        <pc:spChg chg="add del mod ord modVis">
          <ac:chgData name="Huyền Nguyễn" userId="ee48879bf47bc5e0" providerId="LiveId" clId="{591E417C-398A-4DCF-BC7F-E576E7611844}" dt="2024-11-18T03:22:52.120" v="14365"/>
          <ac:spMkLst>
            <pc:docMk/>
            <pc:sldMasterMk cId="0" sldId="2147483648"/>
            <ac:spMk id="46" creationId="{5CEB89EF-E44E-4ED5-DB0E-47F4243C5D9B}"/>
          </ac:spMkLst>
        </pc:spChg>
        <pc:spChg chg="add del mod ord modVis">
          <ac:chgData name="Huyền Nguyễn" userId="ee48879bf47bc5e0" providerId="LiveId" clId="{591E417C-398A-4DCF-BC7F-E576E7611844}" dt="2024-11-28T06:39:25.073" v="18382"/>
          <ac:spMkLst>
            <pc:docMk/>
            <pc:sldMasterMk cId="0" sldId="2147483648"/>
            <ac:spMk id="47" creationId="{8D78F4B3-C79D-64DB-EC2B-47840F9FA00B}"/>
          </ac:spMkLst>
        </pc:spChg>
        <pc:spChg chg="add del mod ord modVis">
          <ac:chgData name="Huyền Nguyễn" userId="ee48879bf47bc5e0" providerId="LiveId" clId="{591E417C-398A-4DCF-BC7F-E576E7611844}" dt="2024-11-17T17:09:16.799" v="1363"/>
          <ac:spMkLst>
            <pc:docMk/>
            <pc:sldMasterMk cId="0" sldId="2147483648"/>
            <ac:spMk id="47" creationId="{C9D55EF4-55F6-A023-CF03-3C34640BCC54}"/>
          </ac:spMkLst>
        </pc:spChg>
        <pc:spChg chg="add del mod ord modVis">
          <ac:chgData name="Huyền Nguyễn" userId="ee48879bf47bc5e0" providerId="LiveId" clId="{591E417C-398A-4DCF-BC7F-E576E7611844}" dt="2024-11-18T03:23:03.455" v="14395"/>
          <ac:spMkLst>
            <pc:docMk/>
            <pc:sldMasterMk cId="0" sldId="2147483648"/>
            <ac:spMk id="47" creationId="{EEFFEC30-079F-4269-EB6F-04EB6A96BDC6}"/>
          </ac:spMkLst>
        </pc:spChg>
        <pc:spChg chg="add del mod ord modVis">
          <ac:chgData name="Huyền Nguyễn" userId="ee48879bf47bc5e0" providerId="LiveId" clId="{591E417C-398A-4DCF-BC7F-E576E7611844}" dt="2024-11-28T06:39:39.104" v="18410"/>
          <ac:spMkLst>
            <pc:docMk/>
            <pc:sldMasterMk cId="0" sldId="2147483648"/>
            <ac:spMk id="48" creationId="{15AFE64E-E6A4-53C5-8B25-ECC4F647F9B9}"/>
          </ac:spMkLst>
        </pc:spChg>
        <pc:spChg chg="add mod ord">
          <ac:chgData name="Huyền Nguyễn" userId="ee48879bf47bc5e0" providerId="LiveId" clId="{591E417C-398A-4DCF-BC7F-E576E7611844}" dt="2024-11-17T17:09:14.807" v="1343"/>
          <ac:spMkLst>
            <pc:docMk/>
            <pc:sldMasterMk cId="0" sldId="2147483648"/>
            <ac:spMk id="48" creationId="{41F561EB-0E60-324B-8308-F64F425A44F2}"/>
          </ac:spMkLst>
        </pc:spChg>
        <pc:spChg chg="add del mod ord modVis">
          <ac:chgData name="Huyền Nguyễn" userId="ee48879bf47bc5e0" providerId="LiveId" clId="{591E417C-398A-4DCF-BC7F-E576E7611844}" dt="2024-11-18T03:24:15.206" v="14603"/>
          <ac:spMkLst>
            <pc:docMk/>
            <pc:sldMasterMk cId="0" sldId="2147483648"/>
            <ac:spMk id="48" creationId="{787EC490-0D46-658A-F69F-CF4F51C7AA1A}"/>
          </ac:spMkLst>
        </pc:spChg>
        <pc:spChg chg="add del mod ord modVis">
          <ac:chgData name="Huyền Nguyễn" userId="ee48879bf47bc5e0" providerId="LiveId" clId="{591E417C-398A-4DCF-BC7F-E576E7611844}" dt="2024-11-17T17:10:04.506" v="1401"/>
          <ac:spMkLst>
            <pc:docMk/>
            <pc:sldMasterMk cId="0" sldId="2147483648"/>
            <ac:spMk id="49" creationId="{96ECE14A-2F2B-168C-2D0A-D522A87BC8BC}"/>
          </ac:spMkLst>
        </pc:spChg>
        <pc:spChg chg="add del mod ord modVis">
          <ac:chgData name="Huyền Nguyễn" userId="ee48879bf47bc5e0" providerId="LiveId" clId="{591E417C-398A-4DCF-BC7F-E576E7611844}" dt="2024-11-28T06:39:50.664" v="18442"/>
          <ac:spMkLst>
            <pc:docMk/>
            <pc:sldMasterMk cId="0" sldId="2147483648"/>
            <ac:spMk id="49" creationId="{CA9E2409-53F6-F9B8-9233-F36F1EB4440A}"/>
          </ac:spMkLst>
        </pc:spChg>
        <pc:spChg chg="add del mod ord modVis">
          <ac:chgData name="Huyền Nguyễn" userId="ee48879bf47bc5e0" providerId="LiveId" clId="{591E417C-398A-4DCF-BC7F-E576E7611844}" dt="2024-11-18T03:23:34.902" v="14508"/>
          <ac:spMkLst>
            <pc:docMk/>
            <pc:sldMasterMk cId="0" sldId="2147483648"/>
            <ac:spMk id="49" creationId="{FE494ED1-1811-8D82-2085-6B4F99AD0767}"/>
          </ac:spMkLst>
        </pc:spChg>
        <pc:spChg chg="add del mod ord modVis">
          <ac:chgData name="Huyền Nguyễn" userId="ee48879bf47bc5e0" providerId="LiveId" clId="{591E417C-398A-4DCF-BC7F-E576E7611844}" dt="2024-11-17T17:10:18.007" v="1439"/>
          <ac:spMkLst>
            <pc:docMk/>
            <pc:sldMasterMk cId="0" sldId="2147483648"/>
            <ac:spMk id="50" creationId="{3605E8F4-C204-5BCE-C80F-49ECCFBA19D5}"/>
          </ac:spMkLst>
        </pc:spChg>
        <pc:spChg chg="add mod ord">
          <ac:chgData name="Huyền Nguyễn" userId="ee48879bf47bc5e0" providerId="LiveId" clId="{591E417C-398A-4DCF-BC7F-E576E7611844}" dt="2024-11-18T03:23:32.921" v="14491"/>
          <ac:spMkLst>
            <pc:docMk/>
            <pc:sldMasterMk cId="0" sldId="2147483648"/>
            <ac:spMk id="50" creationId="{7A24C418-EF21-3463-EB65-79E8FDD265C6}"/>
          </ac:spMkLst>
        </pc:spChg>
        <pc:spChg chg="add del mod ord modVis">
          <ac:chgData name="Huyền Nguyễn" userId="ee48879bf47bc5e0" providerId="LiveId" clId="{591E417C-398A-4DCF-BC7F-E576E7611844}" dt="2024-11-28T06:40:03.511" v="18472"/>
          <ac:spMkLst>
            <pc:docMk/>
            <pc:sldMasterMk cId="0" sldId="2147483648"/>
            <ac:spMk id="50" creationId="{80326158-5658-49DA-DADC-BF50BCF1EC78}"/>
          </ac:spMkLst>
        </pc:spChg>
        <pc:spChg chg="add del mod ord modVis">
          <ac:chgData name="Huyền Nguyễn" userId="ee48879bf47bc5e0" providerId="LiveId" clId="{591E417C-398A-4DCF-BC7F-E576E7611844}" dt="2024-11-28T06:40:20.263" v="18502"/>
          <ac:spMkLst>
            <pc:docMk/>
            <pc:sldMasterMk cId="0" sldId="2147483648"/>
            <ac:spMk id="51" creationId="{019F3A55-94D0-09A8-7157-E96D43F6C045}"/>
          </ac:spMkLst>
        </pc:spChg>
        <pc:spChg chg="add del mod ord modVis">
          <ac:chgData name="Huyền Nguyễn" userId="ee48879bf47bc5e0" providerId="LiveId" clId="{591E417C-398A-4DCF-BC7F-E576E7611844}" dt="2024-11-17T17:10:29.833" v="1485"/>
          <ac:spMkLst>
            <pc:docMk/>
            <pc:sldMasterMk cId="0" sldId="2147483648"/>
            <ac:spMk id="51" creationId="{456F9411-C72D-0907-1553-CDF21E31937E}"/>
          </ac:spMkLst>
        </pc:spChg>
        <pc:spChg chg="add mod ord">
          <ac:chgData name="Huyền Nguyễn" userId="ee48879bf47bc5e0" providerId="LiveId" clId="{591E417C-398A-4DCF-BC7F-E576E7611844}" dt="2024-11-18T03:23:59.993" v="14553"/>
          <ac:spMkLst>
            <pc:docMk/>
            <pc:sldMasterMk cId="0" sldId="2147483648"/>
            <ac:spMk id="51" creationId="{DA8B05EF-26C8-1C46-7965-74FDF79A1998}"/>
          </ac:spMkLst>
        </pc:spChg>
        <pc:spChg chg="add del mod ord modVis">
          <ac:chgData name="Huyền Nguyễn" userId="ee48879bf47bc5e0" providerId="LiveId" clId="{591E417C-398A-4DCF-BC7F-E576E7611844}" dt="2024-11-28T06:40:36.882" v="18532"/>
          <ac:spMkLst>
            <pc:docMk/>
            <pc:sldMasterMk cId="0" sldId="2147483648"/>
            <ac:spMk id="52" creationId="{1C671969-830C-716D-6C75-5BABE89B6F94}"/>
          </ac:spMkLst>
        </pc:spChg>
        <pc:spChg chg="add del mod ord modVis">
          <ac:chgData name="Huyền Nguyễn" userId="ee48879bf47bc5e0" providerId="LiveId" clId="{591E417C-398A-4DCF-BC7F-E576E7611844}" dt="2024-11-17T17:10:42.178" v="1521"/>
          <ac:spMkLst>
            <pc:docMk/>
            <pc:sldMasterMk cId="0" sldId="2147483648"/>
            <ac:spMk id="52" creationId="{35AF509C-462B-AFC9-2EDB-1BA4182ECC1F}"/>
          </ac:spMkLst>
        </pc:spChg>
        <pc:spChg chg="add mod ord">
          <ac:chgData name="Huyền Nguyễn" userId="ee48879bf47bc5e0" providerId="LiveId" clId="{591E417C-398A-4DCF-BC7F-E576E7611844}" dt="2024-11-18T03:24:05.469" v="14596"/>
          <ac:spMkLst>
            <pc:docMk/>
            <pc:sldMasterMk cId="0" sldId="2147483648"/>
            <ac:spMk id="52" creationId="{73497FBD-5E65-B041-FF65-62782BF06F72}"/>
          </ac:spMkLst>
        </pc:spChg>
        <pc:spChg chg="add del mod ord modVis">
          <ac:chgData name="Huyền Nguyễn" userId="ee48879bf47bc5e0" providerId="LiveId" clId="{591E417C-398A-4DCF-BC7F-E576E7611844}" dt="2024-11-17T17:12:44.589" v="1550"/>
          <ac:spMkLst>
            <pc:docMk/>
            <pc:sldMasterMk cId="0" sldId="2147483648"/>
            <ac:spMk id="53" creationId="{29ECE168-EDD4-E622-3104-AC22AC82BADC}"/>
          </ac:spMkLst>
        </pc:spChg>
        <pc:spChg chg="add del mod ord modVis">
          <ac:chgData name="Huyền Nguyễn" userId="ee48879bf47bc5e0" providerId="LiveId" clId="{591E417C-398A-4DCF-BC7F-E576E7611844}" dt="2024-11-28T06:40:48.645" v="18566"/>
          <ac:spMkLst>
            <pc:docMk/>
            <pc:sldMasterMk cId="0" sldId="2147483648"/>
            <ac:spMk id="53" creationId="{2F839B37-9B82-639A-CAF8-82629CAA3E8D}"/>
          </ac:spMkLst>
        </pc:spChg>
        <pc:spChg chg="add del mod ord modVis">
          <ac:chgData name="Huyền Nguyễn" userId="ee48879bf47bc5e0" providerId="LiveId" clId="{591E417C-398A-4DCF-BC7F-E576E7611844}" dt="2024-11-18T03:24:28.940" v="14635"/>
          <ac:spMkLst>
            <pc:docMk/>
            <pc:sldMasterMk cId="0" sldId="2147483648"/>
            <ac:spMk id="53" creationId="{CFCBB8BE-128A-220A-9F59-2ACB61B08861}"/>
          </ac:spMkLst>
        </pc:spChg>
        <pc:spChg chg="add del mod ord modVis">
          <ac:chgData name="Huyền Nguyễn" userId="ee48879bf47bc5e0" providerId="LiveId" clId="{591E417C-398A-4DCF-BC7F-E576E7611844}" dt="2024-11-17T17:12:58.067" v="1581"/>
          <ac:spMkLst>
            <pc:docMk/>
            <pc:sldMasterMk cId="0" sldId="2147483648"/>
            <ac:spMk id="54" creationId="{443DB71F-6348-9EE0-72C3-C8213EDF2E18}"/>
          </ac:spMkLst>
        </pc:spChg>
        <pc:spChg chg="add del mod ord modVis">
          <ac:chgData name="Huyền Nguyễn" userId="ee48879bf47bc5e0" providerId="LiveId" clId="{591E417C-398A-4DCF-BC7F-E576E7611844}" dt="2024-11-28T06:41:02.181" v="18597"/>
          <ac:spMkLst>
            <pc:docMk/>
            <pc:sldMasterMk cId="0" sldId="2147483648"/>
            <ac:spMk id="54" creationId="{4F29BD93-8C6C-A001-BAA7-C3330B68E651}"/>
          </ac:spMkLst>
        </pc:spChg>
        <pc:spChg chg="add del mod ord modVis">
          <ac:chgData name="Huyền Nguyễn" userId="ee48879bf47bc5e0" providerId="LiveId" clId="{591E417C-398A-4DCF-BC7F-E576E7611844}" dt="2024-11-18T03:24:39.916" v="14663"/>
          <ac:spMkLst>
            <pc:docMk/>
            <pc:sldMasterMk cId="0" sldId="2147483648"/>
            <ac:spMk id="54" creationId="{68FA21C0-6BFB-3283-68BC-3E77707D4523}"/>
          </ac:spMkLst>
        </pc:spChg>
        <pc:spChg chg="add del mod ord modVis">
          <ac:chgData name="Huyền Nguyễn" userId="ee48879bf47bc5e0" providerId="LiveId" clId="{591E417C-398A-4DCF-BC7F-E576E7611844}" dt="2024-11-28T06:41:17.671" v="18626"/>
          <ac:spMkLst>
            <pc:docMk/>
            <pc:sldMasterMk cId="0" sldId="2147483648"/>
            <ac:spMk id="55" creationId="{11742E6E-11A0-D2B0-E8F1-7F45B4174FB7}"/>
          </ac:spMkLst>
        </pc:spChg>
        <pc:spChg chg="add del mod ord modVis">
          <ac:chgData name="Huyền Nguyễn" userId="ee48879bf47bc5e0" providerId="LiveId" clId="{591E417C-398A-4DCF-BC7F-E576E7611844}" dt="2024-11-17T17:13:11.002" v="1624"/>
          <ac:spMkLst>
            <pc:docMk/>
            <pc:sldMasterMk cId="0" sldId="2147483648"/>
            <ac:spMk id="55" creationId="{874C2678-96DE-F609-4EF3-1F8C46F4CC82}"/>
          </ac:spMkLst>
        </pc:spChg>
        <pc:spChg chg="add del mod ord modVis">
          <ac:chgData name="Huyền Nguyễn" userId="ee48879bf47bc5e0" providerId="LiveId" clId="{591E417C-398A-4DCF-BC7F-E576E7611844}" dt="2024-11-18T03:24:50.274" v="14695"/>
          <ac:spMkLst>
            <pc:docMk/>
            <pc:sldMasterMk cId="0" sldId="2147483648"/>
            <ac:spMk id="55" creationId="{A1FFB9D2-1318-1F26-53A8-BFF3FBF63227}"/>
          </ac:spMkLst>
        </pc:spChg>
        <pc:spChg chg="add del mod ord modVis">
          <ac:chgData name="Huyền Nguyễn" userId="ee48879bf47bc5e0" providerId="LiveId" clId="{591E417C-398A-4DCF-BC7F-E576E7611844}" dt="2024-11-28T06:41:30.364" v="18655"/>
          <ac:spMkLst>
            <pc:docMk/>
            <pc:sldMasterMk cId="0" sldId="2147483648"/>
            <ac:spMk id="56" creationId="{1CA45294-82DA-38A4-BB13-BD79CB6A8BC5}"/>
          </ac:spMkLst>
        </pc:spChg>
        <pc:spChg chg="add del mod ord modVis">
          <ac:chgData name="Huyền Nguyễn" userId="ee48879bf47bc5e0" providerId="LiveId" clId="{591E417C-398A-4DCF-BC7F-E576E7611844}" dt="2024-11-17T17:13:24.103" v="1652"/>
          <ac:spMkLst>
            <pc:docMk/>
            <pc:sldMasterMk cId="0" sldId="2147483648"/>
            <ac:spMk id="56" creationId="{5E30C667-C0A2-36C2-3747-FC6C0CF560CE}"/>
          </ac:spMkLst>
        </pc:spChg>
        <pc:spChg chg="add del mod ord modVis">
          <ac:chgData name="Huyền Nguyễn" userId="ee48879bf47bc5e0" providerId="LiveId" clId="{591E417C-398A-4DCF-BC7F-E576E7611844}" dt="2024-11-18T03:25:01.633" v="14724"/>
          <ac:spMkLst>
            <pc:docMk/>
            <pc:sldMasterMk cId="0" sldId="2147483648"/>
            <ac:spMk id="56" creationId="{798025B6-0218-C99E-55FF-6AABCCE7AA59}"/>
          </ac:spMkLst>
        </pc:spChg>
        <pc:spChg chg="add del mod ord modVis">
          <ac:chgData name="Huyền Nguyễn" userId="ee48879bf47bc5e0" providerId="LiveId" clId="{591E417C-398A-4DCF-BC7F-E576E7611844}" dt="2024-11-17T17:13:37.238" v="1700"/>
          <ac:spMkLst>
            <pc:docMk/>
            <pc:sldMasterMk cId="0" sldId="2147483648"/>
            <ac:spMk id="57" creationId="{140206AB-5B0A-5A9E-7FAE-C78879028F76}"/>
          </ac:spMkLst>
        </pc:spChg>
        <pc:spChg chg="add del mod ord modVis">
          <ac:chgData name="Huyền Nguyễn" userId="ee48879bf47bc5e0" providerId="LiveId" clId="{591E417C-398A-4DCF-BC7F-E576E7611844}" dt="2024-11-18T03:25:13.589" v="14755"/>
          <ac:spMkLst>
            <pc:docMk/>
            <pc:sldMasterMk cId="0" sldId="2147483648"/>
            <ac:spMk id="57" creationId="{7E166DDD-7690-CF72-C852-A859F60C35AD}"/>
          </ac:spMkLst>
        </pc:spChg>
        <pc:spChg chg="add del mod ord modVis">
          <ac:chgData name="Huyền Nguyễn" userId="ee48879bf47bc5e0" providerId="LiveId" clId="{591E417C-398A-4DCF-BC7F-E576E7611844}" dt="2024-11-28T06:41:42.448" v="18690"/>
          <ac:spMkLst>
            <pc:docMk/>
            <pc:sldMasterMk cId="0" sldId="2147483648"/>
            <ac:spMk id="57" creationId="{AB8015B6-85C7-EDFE-1915-52123E7AC44D}"/>
          </ac:spMkLst>
        </pc:spChg>
        <pc:spChg chg="add del mod ord modVis">
          <ac:chgData name="Huyền Nguyễn" userId="ee48879bf47bc5e0" providerId="LiveId" clId="{591E417C-398A-4DCF-BC7F-E576E7611844}" dt="2024-11-17T17:13:49.957" v="1733"/>
          <ac:spMkLst>
            <pc:docMk/>
            <pc:sldMasterMk cId="0" sldId="2147483648"/>
            <ac:spMk id="58" creationId="{2FBED93B-0F23-4475-F21A-C85B58D0DB92}"/>
          </ac:spMkLst>
        </pc:spChg>
        <pc:spChg chg="add del mod ord modVis">
          <ac:chgData name="Huyền Nguyễn" userId="ee48879bf47bc5e0" providerId="LiveId" clId="{591E417C-398A-4DCF-BC7F-E576E7611844}" dt="2024-11-18T03:25:56.255" v="14787"/>
          <ac:spMkLst>
            <pc:docMk/>
            <pc:sldMasterMk cId="0" sldId="2147483648"/>
            <ac:spMk id="58" creationId="{CCF8A9F6-DFD4-5BE9-269C-778547BF5C8E}"/>
          </ac:spMkLst>
        </pc:spChg>
        <pc:spChg chg="add del mod ord modVis">
          <ac:chgData name="Huyền Nguyễn" userId="ee48879bf47bc5e0" providerId="LiveId" clId="{591E417C-398A-4DCF-BC7F-E576E7611844}" dt="2024-11-28T06:42:01.154" v="18718"/>
          <ac:spMkLst>
            <pc:docMk/>
            <pc:sldMasterMk cId="0" sldId="2147483648"/>
            <ac:spMk id="58" creationId="{D57A1350-115B-069A-D68C-90EEDF7EA440}"/>
          </ac:spMkLst>
        </pc:spChg>
        <pc:spChg chg="add del mod ord modVis">
          <ac:chgData name="Huyền Nguyễn" userId="ee48879bf47bc5e0" providerId="LiveId" clId="{591E417C-398A-4DCF-BC7F-E576E7611844}" dt="2024-11-18T03:26:10.907" v="14815"/>
          <ac:spMkLst>
            <pc:docMk/>
            <pc:sldMasterMk cId="0" sldId="2147483648"/>
            <ac:spMk id="59" creationId="{009E22C2-AAEB-960B-5597-CBF6D213CC1E}"/>
          </ac:spMkLst>
        </pc:spChg>
        <pc:spChg chg="add del mod ord modVis">
          <ac:chgData name="Huyền Nguyễn" userId="ee48879bf47bc5e0" providerId="LiveId" clId="{591E417C-398A-4DCF-BC7F-E576E7611844}" dt="2024-11-17T17:14:02.680" v="1769"/>
          <ac:spMkLst>
            <pc:docMk/>
            <pc:sldMasterMk cId="0" sldId="2147483648"/>
            <ac:spMk id="59" creationId="{30785407-8250-DDB3-8E71-13E00A032BD4}"/>
          </ac:spMkLst>
        </pc:spChg>
        <pc:spChg chg="add del mod ord modVis">
          <ac:chgData name="Huyền Nguyễn" userId="ee48879bf47bc5e0" providerId="LiveId" clId="{591E417C-398A-4DCF-BC7F-E576E7611844}" dt="2024-11-28T06:42:13.507" v="18750"/>
          <ac:spMkLst>
            <pc:docMk/>
            <pc:sldMasterMk cId="0" sldId="2147483648"/>
            <ac:spMk id="59" creationId="{72B3727F-DE0E-D60E-4A9B-499274D8D598}"/>
          </ac:spMkLst>
        </pc:spChg>
        <pc:spChg chg="add del mod ord modVis">
          <ac:chgData name="Huyền Nguyễn" userId="ee48879bf47bc5e0" providerId="LiveId" clId="{591E417C-398A-4DCF-BC7F-E576E7611844}" dt="2024-11-18T03:26:44.282" v="14845"/>
          <ac:spMkLst>
            <pc:docMk/>
            <pc:sldMasterMk cId="0" sldId="2147483648"/>
            <ac:spMk id="60" creationId="{0BE1162D-8367-25B4-8A74-E62D6656B04B}"/>
          </ac:spMkLst>
        </pc:spChg>
        <pc:spChg chg="add del mod ord modVis">
          <ac:chgData name="Huyền Nguyễn" userId="ee48879bf47bc5e0" providerId="LiveId" clId="{591E417C-398A-4DCF-BC7F-E576E7611844}" dt="2024-11-28T06:42:26.430" v="18782"/>
          <ac:spMkLst>
            <pc:docMk/>
            <pc:sldMasterMk cId="0" sldId="2147483648"/>
            <ac:spMk id="60" creationId="{5492CDBC-F73B-CB9F-0235-4483C1AA6677}"/>
          </ac:spMkLst>
        </pc:spChg>
        <pc:spChg chg="add del mod ord modVis">
          <ac:chgData name="Huyền Nguyễn" userId="ee48879bf47bc5e0" providerId="LiveId" clId="{591E417C-398A-4DCF-BC7F-E576E7611844}" dt="2024-11-17T17:14:15.583" v="1802"/>
          <ac:spMkLst>
            <pc:docMk/>
            <pc:sldMasterMk cId="0" sldId="2147483648"/>
            <ac:spMk id="60" creationId="{C7C129C6-6D85-E0B5-BCF3-A8595A5201EF}"/>
          </ac:spMkLst>
        </pc:spChg>
        <pc:spChg chg="add del mod ord modVis">
          <ac:chgData name="Huyền Nguyễn" userId="ee48879bf47bc5e0" providerId="LiveId" clId="{591E417C-398A-4DCF-BC7F-E576E7611844}" dt="2024-11-17T17:14:31.348" v="1861"/>
          <ac:spMkLst>
            <pc:docMk/>
            <pc:sldMasterMk cId="0" sldId="2147483648"/>
            <ac:spMk id="61" creationId="{976475EC-5E1B-238F-9D57-FCBF3CC9E8C0}"/>
          </ac:spMkLst>
        </pc:spChg>
        <pc:spChg chg="add del mod ord modVis">
          <ac:chgData name="Huyền Nguyễn" userId="ee48879bf47bc5e0" providerId="LiveId" clId="{591E417C-398A-4DCF-BC7F-E576E7611844}" dt="2024-11-28T06:42:39.645" v="18813"/>
          <ac:spMkLst>
            <pc:docMk/>
            <pc:sldMasterMk cId="0" sldId="2147483648"/>
            <ac:spMk id="61" creationId="{A48B0ADB-F3A7-514B-BD3B-8A092A09ACB6}"/>
          </ac:spMkLst>
        </pc:spChg>
        <pc:spChg chg="add del mod ord modVis">
          <ac:chgData name="Huyền Nguyễn" userId="ee48879bf47bc5e0" providerId="LiveId" clId="{591E417C-398A-4DCF-BC7F-E576E7611844}" dt="2024-11-18T03:26:56.569" v="14877"/>
          <ac:spMkLst>
            <pc:docMk/>
            <pc:sldMasterMk cId="0" sldId="2147483648"/>
            <ac:spMk id="61" creationId="{D63B92E0-4C93-D767-6C64-14C0757DAE2C}"/>
          </ac:spMkLst>
        </pc:spChg>
        <pc:spChg chg="add del mod ord modVis">
          <ac:chgData name="Huyền Nguyễn" userId="ee48879bf47bc5e0" providerId="LiveId" clId="{591E417C-398A-4DCF-BC7F-E576E7611844}" dt="2024-11-17T17:14:42.917" v="1898"/>
          <ac:spMkLst>
            <pc:docMk/>
            <pc:sldMasterMk cId="0" sldId="2147483648"/>
            <ac:spMk id="62" creationId="{0F1F536D-303F-FE90-8EF2-312093EE91D1}"/>
          </ac:spMkLst>
        </pc:spChg>
        <pc:spChg chg="add del mod ord modVis">
          <ac:chgData name="Huyền Nguyễn" userId="ee48879bf47bc5e0" providerId="LiveId" clId="{591E417C-398A-4DCF-BC7F-E576E7611844}" dt="2024-11-28T06:42:51.437" v="18842"/>
          <ac:spMkLst>
            <pc:docMk/>
            <pc:sldMasterMk cId="0" sldId="2147483648"/>
            <ac:spMk id="62" creationId="{20147C12-155B-262D-47B9-960A2469034C}"/>
          </ac:spMkLst>
        </pc:spChg>
        <pc:spChg chg="add del mod ord modVis">
          <ac:chgData name="Huyền Nguyễn" userId="ee48879bf47bc5e0" providerId="LiveId" clId="{591E417C-398A-4DCF-BC7F-E576E7611844}" dt="2024-11-18T03:27:07.989" v="14905"/>
          <ac:spMkLst>
            <pc:docMk/>
            <pc:sldMasterMk cId="0" sldId="2147483648"/>
            <ac:spMk id="62" creationId="{ADD92CE9-84F9-4923-3FDB-FAF6922D6354}"/>
          </ac:spMkLst>
        </pc:spChg>
        <pc:spChg chg="add del mod ord modVis">
          <ac:chgData name="Huyền Nguyễn" userId="ee48879bf47bc5e0" providerId="LiveId" clId="{591E417C-398A-4DCF-BC7F-E576E7611844}" dt="2024-11-17T17:14:55.739" v="1948"/>
          <ac:spMkLst>
            <pc:docMk/>
            <pc:sldMasterMk cId="0" sldId="2147483648"/>
            <ac:spMk id="63" creationId="{1EC985D1-A7F7-AEF8-AC39-DB276A5477E7}"/>
          </ac:spMkLst>
        </pc:spChg>
        <pc:spChg chg="add del mod ord modVis">
          <ac:chgData name="Huyền Nguyễn" userId="ee48879bf47bc5e0" providerId="LiveId" clId="{591E417C-398A-4DCF-BC7F-E576E7611844}" dt="2024-11-28T06:43:05.268" v="18870"/>
          <ac:spMkLst>
            <pc:docMk/>
            <pc:sldMasterMk cId="0" sldId="2147483648"/>
            <ac:spMk id="63" creationId="{3E7FC93D-E52F-C4B7-7E94-6F7C6A32F04C}"/>
          </ac:spMkLst>
        </pc:spChg>
        <pc:spChg chg="add del mod ord modVis">
          <ac:chgData name="Huyền Nguyễn" userId="ee48879bf47bc5e0" providerId="LiveId" clId="{591E417C-398A-4DCF-BC7F-E576E7611844}" dt="2024-11-18T03:27:35.650" v="14933"/>
          <ac:spMkLst>
            <pc:docMk/>
            <pc:sldMasterMk cId="0" sldId="2147483648"/>
            <ac:spMk id="63" creationId="{ABFB1C66-F946-A0B7-F256-D5381629C0D0}"/>
          </ac:spMkLst>
        </pc:spChg>
        <pc:spChg chg="add del mod ord modVis">
          <ac:chgData name="Huyền Nguyễn" userId="ee48879bf47bc5e0" providerId="LiveId" clId="{591E417C-398A-4DCF-BC7F-E576E7611844}" dt="2024-11-28T06:43:19.154" v="18902"/>
          <ac:spMkLst>
            <pc:docMk/>
            <pc:sldMasterMk cId="0" sldId="2147483648"/>
            <ac:spMk id="64" creationId="{28401A84-5A47-69FB-FCFE-6036E6628815}"/>
          </ac:spMkLst>
        </pc:spChg>
        <pc:spChg chg="add del mod ord modVis">
          <ac:chgData name="Huyền Nguyễn" userId="ee48879bf47bc5e0" providerId="LiveId" clId="{591E417C-398A-4DCF-BC7F-E576E7611844}" dt="2024-11-28T06:43:31.251" v="18932"/>
          <ac:spMkLst>
            <pc:docMk/>
            <pc:sldMasterMk cId="0" sldId="2147483648"/>
            <ac:spMk id="65" creationId="{8343C396-C0AB-E09C-6829-BED4F1149DB7}"/>
          </ac:spMkLst>
        </pc:spChg>
        <pc:spChg chg="add del mod ord modVis">
          <ac:chgData name="Huyền Nguyễn" userId="ee48879bf47bc5e0" providerId="LiveId" clId="{591E417C-398A-4DCF-BC7F-E576E7611844}" dt="2024-11-28T06:43:42.881" v="18962"/>
          <ac:spMkLst>
            <pc:docMk/>
            <pc:sldMasterMk cId="0" sldId="2147483648"/>
            <ac:spMk id="66" creationId="{931A4E3E-47EA-B827-C1FC-AAA0A2A69A48}"/>
          </ac:spMkLst>
        </pc:spChg>
        <pc:spChg chg="add del mod ord modVis">
          <ac:chgData name="Huyền Nguyễn" userId="ee48879bf47bc5e0" providerId="LiveId" clId="{591E417C-398A-4DCF-BC7F-E576E7611844}" dt="2024-11-28T06:43:54.400" v="18992"/>
          <ac:spMkLst>
            <pc:docMk/>
            <pc:sldMasterMk cId="0" sldId="2147483648"/>
            <ac:spMk id="67" creationId="{BE961C25-3D88-D86A-78AD-839E6101C7F0}"/>
          </ac:spMkLst>
        </pc:spChg>
        <pc:spChg chg="add del mod ord modVis">
          <ac:chgData name="Huyền Nguyễn" userId="ee48879bf47bc5e0" providerId="LiveId" clId="{591E417C-398A-4DCF-BC7F-E576E7611844}" dt="2024-11-28T06:44:06.151" v="19025"/>
          <ac:spMkLst>
            <pc:docMk/>
            <pc:sldMasterMk cId="0" sldId="2147483648"/>
            <ac:spMk id="68" creationId="{171107E9-3C61-72C8-FC2C-4ACBC809688B}"/>
          </ac:spMkLst>
        </pc:spChg>
        <pc:spChg chg="add del mod ord modVis">
          <ac:chgData name="Huyền Nguyễn" userId="ee48879bf47bc5e0" providerId="LiveId" clId="{591E417C-398A-4DCF-BC7F-E576E7611844}" dt="2024-11-28T06:44:18.320" v="19055"/>
          <ac:spMkLst>
            <pc:docMk/>
            <pc:sldMasterMk cId="0" sldId="2147483648"/>
            <ac:spMk id="69" creationId="{CE77B268-94D4-89F8-0C74-060849F7BB66}"/>
          </ac:spMkLst>
        </pc:spChg>
        <pc:spChg chg="add del mod ord modVis">
          <ac:chgData name="Huyền Nguyễn" userId="ee48879bf47bc5e0" providerId="LiveId" clId="{591E417C-398A-4DCF-BC7F-E576E7611844}" dt="2024-11-28T06:44:33.227" v="19084"/>
          <ac:spMkLst>
            <pc:docMk/>
            <pc:sldMasterMk cId="0" sldId="2147483648"/>
            <ac:spMk id="70" creationId="{CDAD6C55-A8F3-C562-2808-AB0D2A01A8BD}"/>
          </ac:spMkLst>
        </pc:spChg>
        <pc:spChg chg="add del mod ord modVis">
          <ac:chgData name="Huyền Nguyễn" userId="ee48879bf47bc5e0" providerId="LiveId" clId="{591E417C-398A-4DCF-BC7F-E576E7611844}" dt="2024-11-28T06:44:44.634" v="19115"/>
          <ac:spMkLst>
            <pc:docMk/>
            <pc:sldMasterMk cId="0" sldId="2147483648"/>
            <ac:spMk id="71" creationId="{874F8058-D1EC-6FCC-3457-7C3DFBD37CA6}"/>
          </ac:spMkLst>
        </pc:spChg>
        <pc:spChg chg="add del mod ord modVis">
          <ac:chgData name="Huyền Nguyễn" userId="ee48879bf47bc5e0" providerId="LiveId" clId="{591E417C-398A-4DCF-BC7F-E576E7611844}" dt="2024-11-28T06:44:55.998" v="19145"/>
          <ac:spMkLst>
            <pc:docMk/>
            <pc:sldMasterMk cId="0" sldId="2147483648"/>
            <ac:spMk id="72" creationId="{47F3BE6B-4BA9-789B-7D71-F7563D9E09E9}"/>
          </ac:spMkLst>
        </pc:spChg>
        <pc:spChg chg="add del mod ord modVis">
          <ac:chgData name="Huyền Nguyễn" userId="ee48879bf47bc5e0" providerId="LiveId" clId="{591E417C-398A-4DCF-BC7F-E576E7611844}" dt="2024-11-28T06:45:10.446" v="19175"/>
          <ac:spMkLst>
            <pc:docMk/>
            <pc:sldMasterMk cId="0" sldId="2147483648"/>
            <ac:spMk id="73" creationId="{38D70ECC-1FF2-6B37-6D02-AFF1EA8976AA}"/>
          </ac:spMkLst>
        </pc:spChg>
        <pc:spChg chg="add del mod ord modVis">
          <ac:chgData name="Huyền Nguyễn" userId="ee48879bf47bc5e0" providerId="LiveId" clId="{591E417C-398A-4DCF-BC7F-E576E7611844}" dt="2024-11-28T06:45:21.667" v="19204"/>
          <ac:spMkLst>
            <pc:docMk/>
            <pc:sldMasterMk cId="0" sldId="2147483648"/>
            <ac:spMk id="74" creationId="{7AC06C15-C9A6-905F-D624-805B5DAE1121}"/>
          </ac:spMkLst>
        </pc:spChg>
        <pc:spChg chg="add del mod ord modVis">
          <ac:chgData name="Huyền Nguyễn" userId="ee48879bf47bc5e0" providerId="LiveId" clId="{591E417C-398A-4DCF-BC7F-E576E7611844}" dt="2024-11-28T06:45:33.679" v="19234"/>
          <ac:spMkLst>
            <pc:docMk/>
            <pc:sldMasterMk cId="0" sldId="2147483648"/>
            <ac:spMk id="75" creationId="{836D605A-1B24-3F08-7B55-0406F73FDFBF}"/>
          </ac:spMkLst>
        </pc:spChg>
        <pc:spChg chg="add del mod ord modVis">
          <ac:chgData name="Huyền Nguyễn" userId="ee48879bf47bc5e0" providerId="LiveId" clId="{591E417C-398A-4DCF-BC7F-E576E7611844}" dt="2024-11-28T06:46:17.071" v="19263"/>
          <ac:spMkLst>
            <pc:docMk/>
            <pc:sldMasterMk cId="0" sldId="2147483648"/>
            <ac:spMk id="76" creationId="{CEA02378-6A3B-0639-E36B-5DA2099F54BE}"/>
          </ac:spMkLst>
        </pc:spChg>
        <pc:spChg chg="add del mod ord modVis">
          <ac:chgData name="Huyền Nguyễn" userId="ee48879bf47bc5e0" providerId="LiveId" clId="{591E417C-398A-4DCF-BC7F-E576E7611844}" dt="2024-11-28T06:46:31.493" v="19294"/>
          <ac:spMkLst>
            <pc:docMk/>
            <pc:sldMasterMk cId="0" sldId="2147483648"/>
            <ac:spMk id="77" creationId="{BDF6C4B0-04B2-0163-A974-29E157966A6C}"/>
          </ac:spMkLst>
        </pc:spChg>
        <pc:spChg chg="add del mod ord modVis">
          <ac:chgData name="Huyền Nguyễn" userId="ee48879bf47bc5e0" providerId="LiveId" clId="{591E417C-398A-4DCF-BC7F-E576E7611844}" dt="2024-11-28T06:46:44.399" v="19331"/>
          <ac:spMkLst>
            <pc:docMk/>
            <pc:sldMasterMk cId="0" sldId="2147483648"/>
            <ac:spMk id="78" creationId="{77D6262A-2781-C67E-8E3C-52D579BA26F1}"/>
          </ac:spMkLst>
        </pc:spChg>
        <pc:spChg chg="add del mod ord modVis">
          <ac:chgData name="Huyền Nguyễn" userId="ee48879bf47bc5e0" providerId="LiveId" clId="{591E417C-398A-4DCF-BC7F-E576E7611844}" dt="2024-11-28T06:46:56.471" v="19363"/>
          <ac:spMkLst>
            <pc:docMk/>
            <pc:sldMasterMk cId="0" sldId="2147483648"/>
            <ac:spMk id="79" creationId="{4086A2C5-9346-C04A-9348-B50B514A1359}"/>
          </ac:spMkLst>
        </pc:spChg>
        <pc:spChg chg="add del mod ord modVis">
          <ac:chgData name="Huyền Nguyễn" userId="ee48879bf47bc5e0" providerId="LiveId" clId="{591E417C-398A-4DCF-BC7F-E576E7611844}" dt="2024-11-28T06:47:11.265" v="19392"/>
          <ac:spMkLst>
            <pc:docMk/>
            <pc:sldMasterMk cId="0" sldId="2147483648"/>
            <ac:spMk id="80" creationId="{0E0C6D72-85A3-7858-3E99-DE4C2A14675B}"/>
          </ac:spMkLst>
        </pc:spChg>
        <pc:spChg chg="add del mod ord modVis">
          <ac:chgData name="Huyền Nguyễn" userId="ee48879bf47bc5e0" providerId="LiveId" clId="{591E417C-398A-4DCF-BC7F-E576E7611844}" dt="2024-11-28T06:47:26.161" v="19422"/>
          <ac:spMkLst>
            <pc:docMk/>
            <pc:sldMasterMk cId="0" sldId="2147483648"/>
            <ac:spMk id="81" creationId="{E4E31CD4-78D0-C687-E803-E5440F972D83}"/>
          </ac:spMkLst>
        </pc:spChg>
        <pc:spChg chg="add del mod ord modVis">
          <ac:chgData name="Huyền Nguyễn" userId="ee48879bf47bc5e0" providerId="LiveId" clId="{591E417C-398A-4DCF-BC7F-E576E7611844}" dt="2024-11-28T06:47:41.429" v="19455"/>
          <ac:spMkLst>
            <pc:docMk/>
            <pc:sldMasterMk cId="0" sldId="2147483648"/>
            <ac:spMk id="82" creationId="{25338243-9251-763F-07DE-041F72BC2A12}"/>
          </ac:spMkLst>
        </pc:spChg>
        <pc:spChg chg="add del mod ord modVis">
          <ac:chgData name="Huyền Nguyễn" userId="ee48879bf47bc5e0" providerId="LiveId" clId="{591E417C-398A-4DCF-BC7F-E576E7611844}" dt="2024-11-28T06:47:52.845" v="19503"/>
          <ac:spMkLst>
            <pc:docMk/>
            <pc:sldMasterMk cId="0" sldId="2147483648"/>
            <ac:spMk id="83" creationId="{4D58D431-3D64-61D5-AD16-5552A02FEB2A}"/>
          </ac:spMkLst>
        </pc:spChg>
        <pc:spChg chg="add del mod ord modVis">
          <ac:chgData name="Huyền Nguyễn" userId="ee48879bf47bc5e0" providerId="LiveId" clId="{591E417C-398A-4DCF-BC7F-E576E7611844}" dt="2024-11-28T06:48:05.878" v="19538"/>
          <ac:spMkLst>
            <pc:docMk/>
            <pc:sldMasterMk cId="0" sldId="2147483648"/>
            <ac:spMk id="84" creationId="{F6E56D29-0190-CF42-9C29-1E471DA36630}"/>
          </ac:spMkLst>
        </pc:spChg>
        <pc:spChg chg="add del mod ord modVis">
          <ac:chgData name="Huyền Nguyễn" userId="ee48879bf47bc5e0" providerId="LiveId" clId="{591E417C-398A-4DCF-BC7F-E576E7611844}" dt="2024-11-28T06:48:20.207" v="19567"/>
          <ac:spMkLst>
            <pc:docMk/>
            <pc:sldMasterMk cId="0" sldId="2147483648"/>
            <ac:spMk id="85" creationId="{27B4A5FD-1996-3FA9-79A5-C306288D042F}"/>
          </ac:spMkLst>
        </pc:spChg>
        <pc:spChg chg="add del mod ord modVis">
          <ac:chgData name="Huyền Nguyễn" userId="ee48879bf47bc5e0" providerId="LiveId" clId="{591E417C-398A-4DCF-BC7F-E576E7611844}" dt="2024-11-28T06:48:48.977" v="19598"/>
          <ac:spMkLst>
            <pc:docMk/>
            <pc:sldMasterMk cId="0" sldId="2147483648"/>
            <ac:spMk id="86" creationId="{9F60DE6A-BE49-9F0D-4C85-F339B33EF546}"/>
          </ac:spMkLst>
        </pc:spChg>
        <pc:spChg chg="add del mod ord modVis">
          <ac:chgData name="Huyền Nguyễn" userId="ee48879bf47bc5e0" providerId="LiveId" clId="{591E417C-398A-4DCF-BC7F-E576E7611844}" dt="2024-11-28T06:49:00.598" v="19630"/>
          <ac:spMkLst>
            <pc:docMk/>
            <pc:sldMasterMk cId="0" sldId="2147483648"/>
            <ac:spMk id="87" creationId="{09079CF0-2DAD-F0FF-8B0A-EB264A1A10E7}"/>
          </ac:spMkLst>
        </pc:spChg>
        <pc:spChg chg="add del mod ord modVis">
          <ac:chgData name="Huyền Nguyễn" userId="ee48879bf47bc5e0" providerId="LiveId" clId="{591E417C-398A-4DCF-BC7F-E576E7611844}" dt="2024-11-28T06:49:14.793" v="19658"/>
          <ac:spMkLst>
            <pc:docMk/>
            <pc:sldMasterMk cId="0" sldId="2147483648"/>
            <ac:spMk id="88" creationId="{C0142E12-B2A3-96E2-08FE-7CBC4D6BFCA0}"/>
          </ac:spMkLst>
        </pc:spChg>
        <pc:spChg chg="add del mod ord modVis">
          <ac:chgData name="Huyền Nguyễn" userId="ee48879bf47bc5e0" providerId="LiveId" clId="{591E417C-398A-4DCF-BC7F-E576E7611844}" dt="2024-11-28T06:49:29.111" v="19688"/>
          <ac:spMkLst>
            <pc:docMk/>
            <pc:sldMasterMk cId="0" sldId="2147483648"/>
            <ac:spMk id="89" creationId="{6433CB96-EA28-9E03-F42B-304BB3A54B49}"/>
          </ac:spMkLst>
        </pc:spChg>
        <pc:spChg chg="add del mod ord modVis">
          <ac:chgData name="Huyền Nguyễn" userId="ee48879bf47bc5e0" providerId="LiveId" clId="{591E417C-398A-4DCF-BC7F-E576E7611844}" dt="2024-11-28T06:49:40.683" v="19717"/>
          <ac:spMkLst>
            <pc:docMk/>
            <pc:sldMasterMk cId="0" sldId="2147483648"/>
            <ac:spMk id="90" creationId="{9260DD6A-6863-6CDC-78BF-A2033CC7CE7E}"/>
          </ac:spMkLst>
        </pc:spChg>
        <pc:spChg chg="add del mod ord modVis">
          <ac:chgData name="Huyền Nguyễn" userId="ee48879bf47bc5e0" providerId="LiveId" clId="{591E417C-398A-4DCF-BC7F-E576E7611844}" dt="2024-11-28T06:50:08.776" v="19750"/>
          <ac:spMkLst>
            <pc:docMk/>
            <pc:sldMasterMk cId="0" sldId="2147483648"/>
            <ac:spMk id="91" creationId="{7DC60B14-5DB6-CA3E-9BA1-0C44BAE7ECBD}"/>
          </ac:spMkLst>
        </pc:spChg>
        <pc:spChg chg="add del mod ord modVis">
          <ac:chgData name="Huyền Nguyễn" userId="ee48879bf47bc5e0" providerId="LiveId" clId="{591E417C-398A-4DCF-BC7F-E576E7611844}" dt="2024-11-28T06:50:21.654" v="19778"/>
          <ac:spMkLst>
            <pc:docMk/>
            <pc:sldMasterMk cId="0" sldId="2147483648"/>
            <ac:spMk id="92" creationId="{484C59B3-AF30-F547-D1F3-042DB7138A27}"/>
          </ac:spMkLst>
        </pc:spChg>
        <pc:spChg chg="add del mod ord modVis">
          <ac:chgData name="Huyền Nguyễn" userId="ee48879bf47bc5e0" providerId="LiveId" clId="{591E417C-398A-4DCF-BC7F-E576E7611844}" dt="2024-11-28T06:50:35.415" v="19809"/>
          <ac:spMkLst>
            <pc:docMk/>
            <pc:sldMasterMk cId="0" sldId="2147483648"/>
            <ac:spMk id="93" creationId="{910DD811-83DB-C80B-40C9-CAAD4F2F2477}"/>
          </ac:spMkLst>
        </pc:spChg>
        <pc:spChg chg="add del mod ord modVis">
          <ac:chgData name="Huyền Nguyễn" userId="ee48879bf47bc5e0" providerId="LiveId" clId="{591E417C-398A-4DCF-BC7F-E576E7611844}" dt="2024-11-28T06:50:48.433" v="19839"/>
          <ac:spMkLst>
            <pc:docMk/>
            <pc:sldMasterMk cId="0" sldId="2147483648"/>
            <ac:spMk id="94" creationId="{4EF8A05B-43C6-54A9-7CCA-804633F07FF3}"/>
          </ac:spMkLst>
        </pc:spChg>
        <pc:spChg chg="add del mod ord modVis">
          <ac:chgData name="Huyền Nguyễn" userId="ee48879bf47bc5e0" providerId="LiveId" clId="{591E417C-398A-4DCF-BC7F-E576E7611844}" dt="2024-11-28T06:51:01.071" v="19872"/>
          <ac:spMkLst>
            <pc:docMk/>
            <pc:sldMasterMk cId="0" sldId="2147483648"/>
            <ac:spMk id="95" creationId="{DD0DB380-8A2D-584E-90CE-FD16F9D1C4D8}"/>
          </ac:spMkLst>
        </pc:spChg>
        <pc:spChg chg="add del mod ord modVis">
          <ac:chgData name="Huyền Nguyễn" userId="ee48879bf47bc5e0" providerId="LiveId" clId="{591E417C-398A-4DCF-BC7F-E576E7611844}" dt="2024-11-28T06:51:13.675" v="19914"/>
          <ac:spMkLst>
            <pc:docMk/>
            <pc:sldMasterMk cId="0" sldId="2147483648"/>
            <ac:spMk id="96" creationId="{FAFC4B79-F9C0-EF8E-F252-E3E687D12B22}"/>
          </ac:spMkLst>
        </pc:spChg>
        <pc:spChg chg="add del mod ord modVis">
          <ac:chgData name="Huyền Nguyễn" userId="ee48879bf47bc5e0" providerId="LiveId" clId="{591E417C-398A-4DCF-BC7F-E576E7611844}" dt="2024-11-28T06:51:26.269" v="19944"/>
          <ac:spMkLst>
            <pc:docMk/>
            <pc:sldMasterMk cId="0" sldId="2147483648"/>
            <ac:spMk id="97" creationId="{EDE44F76-5B2F-D922-23D8-CE106B9CE0AD}"/>
          </ac:spMkLst>
        </pc:spChg>
        <pc:spChg chg="add del mod ord modVis">
          <ac:chgData name="Huyền Nguyễn" userId="ee48879bf47bc5e0" providerId="LiveId" clId="{591E417C-398A-4DCF-BC7F-E576E7611844}" dt="2024-11-28T06:51:42.523" v="19976"/>
          <ac:spMkLst>
            <pc:docMk/>
            <pc:sldMasterMk cId="0" sldId="2147483648"/>
            <ac:spMk id="98" creationId="{C3076724-986F-C86A-D82D-02989F4AC3EB}"/>
          </ac:spMkLst>
        </pc:spChg>
        <pc:spChg chg="add del mod ord modVis">
          <ac:chgData name="Huyền Nguyễn" userId="ee48879bf47bc5e0" providerId="LiveId" clId="{591E417C-398A-4DCF-BC7F-E576E7611844}" dt="2024-11-28T06:51:58.365" v="20011"/>
          <ac:spMkLst>
            <pc:docMk/>
            <pc:sldMasterMk cId="0" sldId="2147483648"/>
            <ac:spMk id="99" creationId="{DFEDFEB0-30A7-2F9B-8B29-052960D01270}"/>
          </ac:spMkLst>
        </pc:spChg>
        <pc:spChg chg="add del mod ord modVis">
          <ac:chgData name="Huyền Nguyễn" userId="ee48879bf47bc5e0" providerId="LiveId" clId="{591E417C-398A-4DCF-BC7F-E576E7611844}" dt="2024-11-28T06:52:10.591" v="20042"/>
          <ac:spMkLst>
            <pc:docMk/>
            <pc:sldMasterMk cId="0" sldId="2147483648"/>
            <ac:spMk id="100" creationId="{8DA755CF-949C-4C48-4777-8E6EE22F067C}"/>
          </ac:spMkLst>
        </pc:spChg>
        <pc:spChg chg="add del mod ord modVis">
          <ac:chgData name="Huyền Nguyễn" userId="ee48879bf47bc5e0" providerId="LiveId" clId="{591E417C-398A-4DCF-BC7F-E576E7611844}" dt="2024-11-28T06:52:22.677" v="20075"/>
          <ac:spMkLst>
            <pc:docMk/>
            <pc:sldMasterMk cId="0" sldId="2147483648"/>
            <ac:spMk id="101" creationId="{E12EB4F6-488A-CF92-43F6-D3C999A72360}"/>
          </ac:spMkLst>
        </pc:spChg>
        <pc:spChg chg="add del mod ord modVis">
          <ac:chgData name="Huyền Nguyễn" userId="ee48879bf47bc5e0" providerId="LiveId" clId="{591E417C-398A-4DCF-BC7F-E576E7611844}" dt="2024-11-28T06:52:35.700" v="20107"/>
          <ac:spMkLst>
            <pc:docMk/>
            <pc:sldMasterMk cId="0" sldId="2147483648"/>
            <ac:spMk id="102" creationId="{FB42E056-C430-4E5F-9531-B6841726DE58}"/>
          </ac:spMkLst>
        </pc:spChg>
        <pc:spChg chg="add del mod ord modVis">
          <ac:chgData name="Huyền Nguyễn" userId="ee48879bf47bc5e0" providerId="LiveId" clId="{591E417C-398A-4DCF-BC7F-E576E7611844}" dt="2024-11-28T06:52:47.697" v="20141"/>
          <ac:spMkLst>
            <pc:docMk/>
            <pc:sldMasterMk cId="0" sldId="2147483648"/>
            <ac:spMk id="103" creationId="{C487FD57-9738-3301-3330-779201CE7174}"/>
          </ac:spMkLst>
        </pc:spChg>
        <pc:spChg chg="add del mod ord modVis">
          <ac:chgData name="Huyền Nguyễn" userId="ee48879bf47bc5e0" providerId="LiveId" clId="{591E417C-398A-4DCF-BC7F-E576E7611844}" dt="2024-11-28T06:52:59.783" v="20172"/>
          <ac:spMkLst>
            <pc:docMk/>
            <pc:sldMasterMk cId="0" sldId="2147483648"/>
            <ac:spMk id="104" creationId="{C6AA01CE-9E7D-DB9C-DD89-3EB1DA2E8454}"/>
          </ac:spMkLst>
        </pc:spChg>
        <pc:spChg chg="add del mod ord modVis">
          <ac:chgData name="Huyền Nguyễn" userId="ee48879bf47bc5e0" providerId="LiveId" clId="{591E417C-398A-4DCF-BC7F-E576E7611844}" dt="2024-11-28T06:53:18.287" v="20206"/>
          <ac:spMkLst>
            <pc:docMk/>
            <pc:sldMasterMk cId="0" sldId="2147483648"/>
            <ac:spMk id="105" creationId="{9516F6F3-F394-67A9-EC5B-5CF8620AA46E}"/>
          </ac:spMkLst>
        </pc:spChg>
        <pc:spChg chg="add del mod ord modVis">
          <ac:chgData name="Huyền Nguyễn" userId="ee48879bf47bc5e0" providerId="LiveId" clId="{591E417C-398A-4DCF-BC7F-E576E7611844}" dt="2024-11-28T06:53:31.135" v="20237"/>
          <ac:spMkLst>
            <pc:docMk/>
            <pc:sldMasterMk cId="0" sldId="2147483648"/>
            <ac:spMk id="106" creationId="{1BE77D41-C952-7124-FC82-81448D1A0A59}"/>
          </ac:spMkLst>
        </pc:spChg>
        <pc:spChg chg="add del mod ord modVis">
          <ac:chgData name="Huyền Nguyễn" userId="ee48879bf47bc5e0" providerId="LiveId" clId="{591E417C-398A-4DCF-BC7F-E576E7611844}" dt="2024-11-28T06:53:43.506" v="20266"/>
          <ac:spMkLst>
            <pc:docMk/>
            <pc:sldMasterMk cId="0" sldId="2147483648"/>
            <ac:spMk id="107" creationId="{53820B62-57A4-2B42-A17D-6E0682F04AF7}"/>
          </ac:spMkLst>
        </pc:spChg>
        <pc:spChg chg="add del mod ord modVis">
          <ac:chgData name="Huyền Nguyễn" userId="ee48879bf47bc5e0" providerId="LiveId" clId="{591E417C-398A-4DCF-BC7F-E576E7611844}" dt="2024-11-28T06:53:55.729" v="20295"/>
          <ac:spMkLst>
            <pc:docMk/>
            <pc:sldMasterMk cId="0" sldId="2147483648"/>
            <ac:spMk id="108" creationId="{C556A6BB-BD27-D791-7E38-6F6DE0E00FBD}"/>
          </ac:spMkLst>
        </pc:spChg>
        <pc:spChg chg="add del mod ord modVis">
          <ac:chgData name="Huyền Nguyễn" userId="ee48879bf47bc5e0" providerId="LiveId" clId="{591E417C-398A-4DCF-BC7F-E576E7611844}" dt="2024-11-28T06:54:08.089" v="20326"/>
          <ac:spMkLst>
            <pc:docMk/>
            <pc:sldMasterMk cId="0" sldId="2147483648"/>
            <ac:spMk id="109" creationId="{DBE8E1C1-9B4C-CEDB-2BBC-3AB2A53E4C08}"/>
          </ac:spMkLst>
        </pc:spChg>
        <pc:spChg chg="add del mod ord modVis">
          <ac:chgData name="Huyền Nguyễn" userId="ee48879bf47bc5e0" providerId="LiveId" clId="{591E417C-398A-4DCF-BC7F-E576E7611844}" dt="2024-11-28T06:54:20.674" v="20355"/>
          <ac:spMkLst>
            <pc:docMk/>
            <pc:sldMasterMk cId="0" sldId="2147483648"/>
            <ac:spMk id="110" creationId="{1CDF0CFA-0126-DBAF-15C6-6112B04B52FB}"/>
          </ac:spMkLst>
        </pc:spChg>
        <pc:spChg chg="add del mod ord modVis">
          <ac:chgData name="Huyền Nguyễn" userId="ee48879bf47bc5e0" providerId="LiveId" clId="{591E417C-398A-4DCF-BC7F-E576E7611844}" dt="2024-11-28T06:54:33.421" v="20386"/>
          <ac:spMkLst>
            <pc:docMk/>
            <pc:sldMasterMk cId="0" sldId="2147483648"/>
            <ac:spMk id="111" creationId="{E5A4217A-2CC4-4733-8800-37DBBB9D3179}"/>
          </ac:spMkLst>
        </pc:spChg>
        <pc:spChg chg="add del mod ord modVis">
          <ac:chgData name="Huyền Nguyễn" userId="ee48879bf47bc5e0" providerId="LiveId" clId="{591E417C-398A-4DCF-BC7F-E576E7611844}" dt="2024-11-28T06:54:45.137" v="20417"/>
          <ac:spMkLst>
            <pc:docMk/>
            <pc:sldMasterMk cId="0" sldId="2147483648"/>
            <ac:spMk id="112" creationId="{6987FB8C-11E0-3863-D70A-210D758DF5FA}"/>
          </ac:spMkLst>
        </pc:spChg>
        <pc:spChg chg="add del mod ord modVis">
          <ac:chgData name="Huyền Nguyễn" userId="ee48879bf47bc5e0" providerId="LiveId" clId="{591E417C-398A-4DCF-BC7F-E576E7611844}" dt="2024-11-28T06:54:58.043" v="20446"/>
          <ac:spMkLst>
            <pc:docMk/>
            <pc:sldMasterMk cId="0" sldId="2147483648"/>
            <ac:spMk id="113" creationId="{BE2F2EBA-3336-EF50-D311-0844DBE6AD67}"/>
          </ac:spMkLst>
        </pc:spChg>
        <pc:spChg chg="add del mod ord modVis">
          <ac:chgData name="Huyền Nguyễn" userId="ee48879bf47bc5e0" providerId="LiveId" clId="{591E417C-398A-4DCF-BC7F-E576E7611844}" dt="2024-11-28T06:55:12.008" v="20479"/>
          <ac:spMkLst>
            <pc:docMk/>
            <pc:sldMasterMk cId="0" sldId="2147483648"/>
            <ac:spMk id="114" creationId="{D94F82DA-EAF8-5130-AA03-31EE4524003C}"/>
          </ac:spMkLst>
        </pc:spChg>
        <pc:spChg chg="add del mod ord modVis">
          <ac:chgData name="Huyền Nguyễn" userId="ee48879bf47bc5e0" providerId="LiveId" clId="{591E417C-398A-4DCF-BC7F-E576E7611844}" dt="2024-11-28T06:55:23.853" v="20510"/>
          <ac:spMkLst>
            <pc:docMk/>
            <pc:sldMasterMk cId="0" sldId="2147483648"/>
            <ac:spMk id="115" creationId="{2E73BFBC-1DAF-D130-75FC-5708DE13B43F}"/>
          </ac:spMkLst>
        </pc:spChg>
        <pc:spChg chg="add del mod ord modVis">
          <ac:chgData name="Huyền Nguyễn" userId="ee48879bf47bc5e0" providerId="LiveId" clId="{591E417C-398A-4DCF-BC7F-E576E7611844}" dt="2024-11-28T06:55:37.051" v="20539"/>
          <ac:spMkLst>
            <pc:docMk/>
            <pc:sldMasterMk cId="0" sldId="2147483648"/>
            <ac:spMk id="116" creationId="{DBB7E535-1F6C-A1E0-F134-0704C26C023A}"/>
          </ac:spMkLst>
        </pc:spChg>
        <pc:spChg chg="add del mod ord modVis">
          <ac:chgData name="Huyền Nguyễn" userId="ee48879bf47bc5e0" providerId="LiveId" clId="{591E417C-398A-4DCF-BC7F-E576E7611844}" dt="2024-11-28T06:55:49.868" v="20567"/>
          <ac:spMkLst>
            <pc:docMk/>
            <pc:sldMasterMk cId="0" sldId="2147483648"/>
            <ac:spMk id="117" creationId="{9E7872E4-1D24-8C26-491F-D7EB5DD8AC88}"/>
          </ac:spMkLst>
        </pc:spChg>
        <pc:spChg chg="add del mod ord modVis">
          <ac:chgData name="Huyền Nguyễn" userId="ee48879bf47bc5e0" providerId="LiveId" clId="{591E417C-398A-4DCF-BC7F-E576E7611844}" dt="2024-11-28T06:56:18.235" v="20615"/>
          <ac:spMkLst>
            <pc:docMk/>
            <pc:sldMasterMk cId="0" sldId="2147483648"/>
            <ac:spMk id="118" creationId="{53024B97-4908-7B51-D352-36ACDB8BD6A7}"/>
          </ac:spMkLst>
        </pc:spChg>
        <pc:spChg chg="add del mod ord modVis">
          <ac:chgData name="Huyền Nguyễn" userId="ee48879bf47bc5e0" providerId="LiveId" clId="{591E417C-398A-4DCF-BC7F-E576E7611844}" dt="2024-11-28T06:56:30.376" v="20652"/>
          <ac:spMkLst>
            <pc:docMk/>
            <pc:sldMasterMk cId="0" sldId="2147483648"/>
            <ac:spMk id="119" creationId="{0754C410-D73E-3667-7020-4D808F746A09}"/>
          </ac:spMkLst>
        </pc:spChg>
        <pc:spChg chg="add del mod ord modVis">
          <ac:chgData name="Huyền Nguyễn" userId="ee48879bf47bc5e0" providerId="LiveId" clId="{591E417C-398A-4DCF-BC7F-E576E7611844}" dt="2024-11-28T06:56:43.569" v="20682"/>
          <ac:spMkLst>
            <pc:docMk/>
            <pc:sldMasterMk cId="0" sldId="2147483648"/>
            <ac:spMk id="120" creationId="{3970D7B0-D227-4A7A-8771-5B7CCA2304A8}"/>
          </ac:spMkLst>
        </pc:spChg>
        <pc:spChg chg="add del mod ord modVis">
          <ac:chgData name="Huyền Nguyễn" userId="ee48879bf47bc5e0" providerId="LiveId" clId="{591E417C-398A-4DCF-BC7F-E576E7611844}" dt="2024-11-28T06:56:56.732" v="20712"/>
          <ac:spMkLst>
            <pc:docMk/>
            <pc:sldMasterMk cId="0" sldId="2147483648"/>
            <ac:spMk id="121" creationId="{E9C04CDD-0F43-6D8C-D553-E096E18F59F5}"/>
          </ac:spMkLst>
        </pc:spChg>
        <pc:spChg chg="add del mod ord modVis">
          <ac:chgData name="Huyền Nguyễn" userId="ee48879bf47bc5e0" providerId="LiveId" clId="{591E417C-398A-4DCF-BC7F-E576E7611844}" dt="2024-11-28T07:00:05.980" v="20742"/>
          <ac:spMkLst>
            <pc:docMk/>
            <pc:sldMasterMk cId="0" sldId="2147483648"/>
            <ac:spMk id="122" creationId="{3B19EE80-9080-2A7A-C323-FD1687D60FEA}"/>
          </ac:spMkLst>
        </pc:spChg>
        <pc:spChg chg="add del mod ord modVis">
          <ac:chgData name="Huyền Nguyễn" userId="ee48879bf47bc5e0" providerId="LiveId" clId="{591E417C-398A-4DCF-BC7F-E576E7611844}" dt="2024-11-28T07:00:18.306" v="20782"/>
          <ac:spMkLst>
            <pc:docMk/>
            <pc:sldMasterMk cId="0" sldId="2147483648"/>
            <ac:spMk id="123" creationId="{95795B19-26D3-F216-A8C9-FEEC468014B7}"/>
          </ac:spMkLst>
        </pc:spChg>
        <pc:spChg chg="add del mod ord modVis">
          <ac:chgData name="Huyền Nguyễn" userId="ee48879bf47bc5e0" providerId="LiveId" clId="{591E417C-398A-4DCF-BC7F-E576E7611844}" dt="2024-11-28T07:00:30.529" v="20850"/>
          <ac:spMkLst>
            <pc:docMk/>
            <pc:sldMasterMk cId="0" sldId="2147483648"/>
            <ac:spMk id="124" creationId="{4AE18626-B912-4947-2FDA-2D4D8874D0DF}"/>
          </ac:spMkLst>
        </pc:spChg>
        <pc:spChg chg="add del mod ord modVis">
          <ac:chgData name="Huyền Nguyễn" userId="ee48879bf47bc5e0" providerId="LiveId" clId="{591E417C-398A-4DCF-BC7F-E576E7611844}" dt="2024-11-28T07:00:43.775" v="20919"/>
          <ac:spMkLst>
            <pc:docMk/>
            <pc:sldMasterMk cId="0" sldId="2147483648"/>
            <ac:spMk id="125" creationId="{8C2987F4-2257-C95D-A6A3-6BD2B80CFC7D}"/>
          </ac:spMkLst>
        </pc:spChg>
        <pc:spChg chg="add del mod ord modVis">
          <ac:chgData name="Huyền Nguyễn" userId="ee48879bf47bc5e0" providerId="LiveId" clId="{591E417C-398A-4DCF-BC7F-E576E7611844}" dt="2024-11-28T07:00:57.528" v="20950"/>
          <ac:spMkLst>
            <pc:docMk/>
            <pc:sldMasterMk cId="0" sldId="2147483648"/>
            <ac:spMk id="126" creationId="{DE072DEC-E01F-0658-8014-49F1C51D27D7}"/>
          </ac:spMkLst>
        </pc:spChg>
        <pc:spChg chg="add del mod ord modVis">
          <ac:chgData name="Huyền Nguyễn" userId="ee48879bf47bc5e0" providerId="LiveId" clId="{591E417C-398A-4DCF-BC7F-E576E7611844}" dt="2024-11-28T07:01:10.606" v="20982"/>
          <ac:spMkLst>
            <pc:docMk/>
            <pc:sldMasterMk cId="0" sldId="2147483648"/>
            <ac:spMk id="127" creationId="{DC50F6E7-9BE7-C2B7-8EBA-5D377164BA42}"/>
          </ac:spMkLst>
        </pc:spChg>
        <pc:spChg chg="add del mod ord modVis">
          <ac:chgData name="Huyền Nguyễn" userId="ee48879bf47bc5e0" providerId="LiveId" clId="{591E417C-398A-4DCF-BC7F-E576E7611844}" dt="2024-11-28T07:01:23.971" v="21011"/>
          <ac:spMkLst>
            <pc:docMk/>
            <pc:sldMasterMk cId="0" sldId="2147483648"/>
            <ac:spMk id="128" creationId="{FDCB28C9-10D8-EF3F-1804-F007D5C79585}"/>
          </ac:spMkLst>
        </pc:spChg>
        <pc:spChg chg="add del mod ord modVis">
          <ac:chgData name="Huyền Nguyễn" userId="ee48879bf47bc5e0" providerId="LiveId" clId="{591E417C-398A-4DCF-BC7F-E576E7611844}" dt="2024-11-28T07:01:38.201" v="21039"/>
          <ac:spMkLst>
            <pc:docMk/>
            <pc:sldMasterMk cId="0" sldId="2147483648"/>
            <ac:spMk id="129" creationId="{FF3C7428-8538-31DA-2A9A-8D0AC1DCA0A4}"/>
          </ac:spMkLst>
        </pc:spChg>
        <pc:spChg chg="add del mod ord modVis">
          <ac:chgData name="Huyền Nguyễn" userId="ee48879bf47bc5e0" providerId="LiveId" clId="{591E417C-398A-4DCF-BC7F-E576E7611844}" dt="2024-11-28T07:01:51.436" v="21074"/>
          <ac:spMkLst>
            <pc:docMk/>
            <pc:sldMasterMk cId="0" sldId="2147483648"/>
            <ac:spMk id="130" creationId="{49EEFEC5-B1BB-EA3B-EF08-B711CE14F53B}"/>
          </ac:spMkLst>
        </pc:spChg>
        <pc:spChg chg="add del mod ord modVis">
          <ac:chgData name="Huyền Nguyễn" userId="ee48879bf47bc5e0" providerId="LiveId" clId="{591E417C-398A-4DCF-BC7F-E576E7611844}" dt="2024-11-28T07:02:04.944" v="21121"/>
          <ac:spMkLst>
            <pc:docMk/>
            <pc:sldMasterMk cId="0" sldId="2147483648"/>
            <ac:spMk id="131" creationId="{111CCB6A-1544-D169-6E70-7C663C701C91}"/>
          </ac:spMkLst>
        </pc:spChg>
        <pc:spChg chg="add del mod ord modVis">
          <ac:chgData name="Huyền Nguyễn" userId="ee48879bf47bc5e0" providerId="LiveId" clId="{591E417C-398A-4DCF-BC7F-E576E7611844}" dt="2024-11-28T07:02:25.114" v="21150"/>
          <ac:spMkLst>
            <pc:docMk/>
            <pc:sldMasterMk cId="0" sldId="2147483648"/>
            <ac:spMk id="132" creationId="{A89F9EF0-ECDA-395B-B84E-CCF2FC96E9FE}"/>
          </ac:spMkLst>
        </pc:spChg>
        <pc:spChg chg="add del mod ord modVis">
          <ac:chgData name="Huyền Nguyễn" userId="ee48879bf47bc5e0" providerId="LiveId" clId="{591E417C-398A-4DCF-BC7F-E576E7611844}" dt="2024-11-28T07:02:42.843" v="21181"/>
          <ac:spMkLst>
            <pc:docMk/>
            <pc:sldMasterMk cId="0" sldId="2147483648"/>
            <ac:spMk id="133" creationId="{3F022157-F0D0-E6E8-8FE8-98B01B38C78C}"/>
          </ac:spMkLst>
        </pc:spChg>
        <pc:spChg chg="add del mod ord modVis">
          <ac:chgData name="Huyền Nguyễn" userId="ee48879bf47bc5e0" providerId="LiveId" clId="{591E417C-398A-4DCF-BC7F-E576E7611844}" dt="2024-11-28T07:02:55.383" v="21216"/>
          <ac:spMkLst>
            <pc:docMk/>
            <pc:sldMasterMk cId="0" sldId="2147483648"/>
            <ac:spMk id="134" creationId="{2E17D13F-D2FF-3A30-FF03-33FC14A70318}"/>
          </ac:spMkLst>
        </pc:spChg>
        <pc:spChg chg="add del mod ord modVis">
          <ac:chgData name="Huyền Nguyễn" userId="ee48879bf47bc5e0" providerId="LiveId" clId="{591E417C-398A-4DCF-BC7F-E576E7611844}" dt="2024-11-28T07:03:09.923" v="21247"/>
          <ac:spMkLst>
            <pc:docMk/>
            <pc:sldMasterMk cId="0" sldId="2147483648"/>
            <ac:spMk id="135" creationId="{5FCFE4B3-03C8-C2FA-35EB-45950B176BDA}"/>
          </ac:spMkLst>
        </pc:spChg>
        <pc:spChg chg="add del mod ord modVis">
          <ac:chgData name="Huyền Nguyễn" userId="ee48879bf47bc5e0" providerId="LiveId" clId="{591E417C-398A-4DCF-BC7F-E576E7611844}" dt="2024-11-28T07:03:22.937" v="21275"/>
          <ac:spMkLst>
            <pc:docMk/>
            <pc:sldMasterMk cId="0" sldId="2147483648"/>
            <ac:spMk id="136" creationId="{AAEBAC09-287A-03A4-EAB5-1FDF952AD5C3}"/>
          </ac:spMkLst>
        </pc:spChg>
        <pc:spChg chg="add del mod ord modVis">
          <ac:chgData name="Huyền Nguyễn" userId="ee48879bf47bc5e0" providerId="LiveId" clId="{591E417C-398A-4DCF-BC7F-E576E7611844}" dt="2024-11-28T07:03:35.404" v="21306"/>
          <ac:spMkLst>
            <pc:docMk/>
            <pc:sldMasterMk cId="0" sldId="2147483648"/>
            <ac:spMk id="137" creationId="{522BA440-8F6A-E6C6-8639-C8243F404506}"/>
          </ac:spMkLst>
        </pc:spChg>
        <pc:spChg chg="add del mod ord modVis">
          <ac:chgData name="Huyền Nguyễn" userId="ee48879bf47bc5e0" providerId="LiveId" clId="{591E417C-398A-4DCF-BC7F-E576E7611844}" dt="2024-11-28T07:03:49.741" v="21350"/>
          <ac:spMkLst>
            <pc:docMk/>
            <pc:sldMasterMk cId="0" sldId="2147483648"/>
            <ac:spMk id="138" creationId="{E42D14FE-FE9D-63AA-D136-8DCC9446626C}"/>
          </ac:spMkLst>
        </pc:spChg>
        <pc:spChg chg="add del mod ord modVis">
          <ac:chgData name="Huyền Nguyễn" userId="ee48879bf47bc5e0" providerId="LiveId" clId="{591E417C-398A-4DCF-BC7F-E576E7611844}" dt="2024-11-28T07:04:04.841" v="21378"/>
          <ac:spMkLst>
            <pc:docMk/>
            <pc:sldMasterMk cId="0" sldId="2147483648"/>
            <ac:spMk id="139" creationId="{27B6EB88-22ED-BA22-5F34-CF5FD612ABA6}"/>
          </ac:spMkLst>
        </pc:spChg>
        <pc:spChg chg="add del mod ord modVis">
          <ac:chgData name="Huyền Nguyễn" userId="ee48879bf47bc5e0" providerId="LiveId" clId="{591E417C-398A-4DCF-BC7F-E576E7611844}" dt="2024-11-28T07:04:19.649" v="21407"/>
          <ac:spMkLst>
            <pc:docMk/>
            <pc:sldMasterMk cId="0" sldId="2147483648"/>
            <ac:spMk id="140" creationId="{F08B99FB-0613-1D5A-17F9-AF179E53D735}"/>
          </ac:spMkLst>
        </pc:spChg>
        <pc:spChg chg="add del mod ord modVis">
          <ac:chgData name="Huyền Nguyễn" userId="ee48879bf47bc5e0" providerId="LiveId" clId="{591E417C-398A-4DCF-BC7F-E576E7611844}" dt="2024-11-28T07:04:33.115" v="21439"/>
          <ac:spMkLst>
            <pc:docMk/>
            <pc:sldMasterMk cId="0" sldId="2147483648"/>
            <ac:spMk id="141" creationId="{B819FCD5-DDED-8956-C285-44D3F2DC3E8F}"/>
          </ac:spMkLst>
        </pc:spChg>
        <pc:spChg chg="add del mod ord modVis">
          <ac:chgData name="Huyền Nguyễn" userId="ee48879bf47bc5e0" providerId="LiveId" clId="{591E417C-398A-4DCF-BC7F-E576E7611844}" dt="2024-11-28T07:04:47.068" v="21488"/>
          <ac:spMkLst>
            <pc:docMk/>
            <pc:sldMasterMk cId="0" sldId="2147483648"/>
            <ac:spMk id="142" creationId="{10C100DA-6CF4-100A-1BFD-7536398FCF64}"/>
          </ac:spMkLst>
        </pc:spChg>
        <pc:spChg chg="add del mod ord modVis">
          <ac:chgData name="Huyền Nguyễn" userId="ee48879bf47bc5e0" providerId="LiveId" clId="{591E417C-398A-4DCF-BC7F-E576E7611844}" dt="2024-11-28T07:05:02.283" v="21518"/>
          <ac:spMkLst>
            <pc:docMk/>
            <pc:sldMasterMk cId="0" sldId="2147483648"/>
            <ac:spMk id="143" creationId="{437DA4F5-5CC3-E5E2-2324-8F8FFB9C90F0}"/>
          </ac:spMkLst>
        </pc:spChg>
        <pc:spChg chg="add del mod ord modVis">
          <ac:chgData name="Huyền Nguyễn" userId="ee48879bf47bc5e0" providerId="LiveId" clId="{591E417C-398A-4DCF-BC7F-E576E7611844}" dt="2024-11-28T07:05:15.028" v="21550"/>
          <ac:spMkLst>
            <pc:docMk/>
            <pc:sldMasterMk cId="0" sldId="2147483648"/>
            <ac:spMk id="144" creationId="{88C39D83-2DE9-3181-CF98-5CB64ADB46EE}"/>
          </ac:spMkLst>
        </pc:spChg>
        <pc:spChg chg="add del mod ord modVis">
          <ac:chgData name="Huyền Nguyễn" userId="ee48879bf47bc5e0" providerId="LiveId" clId="{591E417C-398A-4DCF-BC7F-E576E7611844}" dt="2024-11-28T07:05:27" v="21606"/>
          <ac:spMkLst>
            <pc:docMk/>
            <pc:sldMasterMk cId="0" sldId="2147483648"/>
            <ac:spMk id="145" creationId="{96D96D67-B139-DA3B-709B-9EAED157728E}"/>
          </ac:spMkLst>
        </pc:spChg>
        <pc:spChg chg="add del mod ord modVis">
          <ac:chgData name="Huyền Nguyễn" userId="ee48879bf47bc5e0" providerId="LiveId" clId="{591E417C-398A-4DCF-BC7F-E576E7611844}" dt="2024-11-28T07:05:40.238" v="21651"/>
          <ac:spMkLst>
            <pc:docMk/>
            <pc:sldMasterMk cId="0" sldId="2147483648"/>
            <ac:spMk id="146" creationId="{9D5D8B69-F235-8415-4E8F-8D2AD8011523}"/>
          </ac:spMkLst>
        </pc:spChg>
        <pc:spChg chg="add del mod ord modVis">
          <ac:chgData name="Huyền Nguyễn" userId="ee48879bf47bc5e0" providerId="LiveId" clId="{591E417C-398A-4DCF-BC7F-E576E7611844}" dt="2024-11-28T07:05:55.527" v="21683"/>
          <ac:spMkLst>
            <pc:docMk/>
            <pc:sldMasterMk cId="0" sldId="2147483648"/>
            <ac:spMk id="147" creationId="{F19C9FAB-15F0-E6BE-8F35-2BCAB08130BD}"/>
          </ac:spMkLst>
        </pc:spChg>
        <pc:spChg chg="add del mod ord modVis">
          <ac:chgData name="Huyền Nguyễn" userId="ee48879bf47bc5e0" providerId="LiveId" clId="{591E417C-398A-4DCF-BC7F-E576E7611844}" dt="2024-11-28T07:06:09.317" v="21714"/>
          <ac:spMkLst>
            <pc:docMk/>
            <pc:sldMasterMk cId="0" sldId="2147483648"/>
            <ac:spMk id="148" creationId="{57379DC9-5D0C-C4AB-15AB-966BE69DCCFE}"/>
          </ac:spMkLst>
        </pc:spChg>
        <pc:spChg chg="add del mod ord modVis">
          <ac:chgData name="Huyền Nguyễn" userId="ee48879bf47bc5e0" providerId="LiveId" clId="{591E417C-398A-4DCF-BC7F-E576E7611844}" dt="2024-11-28T07:06:22.529" v="21745"/>
          <ac:spMkLst>
            <pc:docMk/>
            <pc:sldMasterMk cId="0" sldId="2147483648"/>
            <ac:spMk id="149" creationId="{5E49B588-C4B9-D72F-7F2A-EF66695653F4}"/>
          </ac:spMkLst>
        </pc:spChg>
        <pc:spChg chg="add del mod ord modVis">
          <ac:chgData name="Huyền Nguyễn" userId="ee48879bf47bc5e0" providerId="LiveId" clId="{591E417C-398A-4DCF-BC7F-E576E7611844}" dt="2024-11-28T07:06:42.216" v="21773"/>
          <ac:spMkLst>
            <pc:docMk/>
            <pc:sldMasterMk cId="0" sldId="2147483648"/>
            <ac:spMk id="150" creationId="{1E87C869-6888-113C-D4F3-0F97509F9E4D}"/>
          </ac:spMkLst>
        </pc:spChg>
        <pc:spChg chg="add del mod ord modVis">
          <ac:chgData name="Huyền Nguyễn" userId="ee48879bf47bc5e0" providerId="LiveId" clId="{591E417C-398A-4DCF-BC7F-E576E7611844}" dt="2024-11-28T07:06:56.526" v="21828"/>
          <ac:spMkLst>
            <pc:docMk/>
            <pc:sldMasterMk cId="0" sldId="2147483648"/>
            <ac:spMk id="151" creationId="{394658EF-B636-477B-B1FE-A1A46BEB2CBD}"/>
          </ac:spMkLst>
        </pc:spChg>
        <pc:spChg chg="add del mod ord modVis">
          <ac:chgData name="Huyền Nguyễn" userId="ee48879bf47bc5e0" providerId="LiveId" clId="{591E417C-398A-4DCF-BC7F-E576E7611844}" dt="2024-11-28T07:07:27.204" v="21910"/>
          <ac:spMkLst>
            <pc:docMk/>
            <pc:sldMasterMk cId="0" sldId="2147483648"/>
            <ac:spMk id="152" creationId="{47669A22-BA16-60C4-3B23-D8B1EB73EBA2}"/>
          </ac:spMkLst>
        </pc:spChg>
        <pc:spChg chg="add del mod ord modVis">
          <ac:chgData name="Huyền Nguyễn" userId="ee48879bf47bc5e0" providerId="LiveId" clId="{591E417C-398A-4DCF-BC7F-E576E7611844}" dt="2024-11-28T07:07:39.558" v="21982"/>
          <ac:spMkLst>
            <pc:docMk/>
            <pc:sldMasterMk cId="0" sldId="2147483648"/>
            <ac:spMk id="153" creationId="{4F670427-5995-D5CA-61F2-EF49D97F5E3E}"/>
          </ac:spMkLst>
        </pc:spChg>
        <pc:spChg chg="add del mod ord modVis">
          <ac:chgData name="Huyền Nguyễn" userId="ee48879bf47bc5e0" providerId="LiveId" clId="{591E417C-398A-4DCF-BC7F-E576E7611844}" dt="2024-11-28T07:07:54.541" v="22047"/>
          <ac:spMkLst>
            <pc:docMk/>
            <pc:sldMasterMk cId="0" sldId="2147483648"/>
            <ac:spMk id="154" creationId="{A9B886AC-366A-53D9-983B-FA85DD23C792}"/>
          </ac:spMkLst>
        </pc:spChg>
        <pc:spChg chg="add del mod ord modVis">
          <ac:chgData name="Huyền Nguyễn" userId="ee48879bf47bc5e0" providerId="LiveId" clId="{591E417C-398A-4DCF-BC7F-E576E7611844}" dt="2024-11-28T07:08:09.683" v="22075"/>
          <ac:spMkLst>
            <pc:docMk/>
            <pc:sldMasterMk cId="0" sldId="2147483648"/>
            <ac:spMk id="155" creationId="{A7F8B7F0-3B12-C812-B4F6-2BE8947875DD}"/>
          </ac:spMkLst>
        </pc:spChg>
        <pc:spChg chg="add del mod ord modVis">
          <ac:chgData name="Huyền Nguyễn" userId="ee48879bf47bc5e0" providerId="LiveId" clId="{591E417C-398A-4DCF-BC7F-E576E7611844}" dt="2024-11-28T07:08:23.176" v="22165"/>
          <ac:spMkLst>
            <pc:docMk/>
            <pc:sldMasterMk cId="0" sldId="2147483648"/>
            <ac:spMk id="156" creationId="{858E84F7-360D-BE0A-6CE0-5EAA7081C1B7}"/>
          </ac:spMkLst>
        </pc:spChg>
        <pc:spChg chg="add del mod ord modVis">
          <ac:chgData name="Huyền Nguyễn" userId="ee48879bf47bc5e0" providerId="LiveId" clId="{591E417C-398A-4DCF-BC7F-E576E7611844}" dt="2024-11-28T07:08:36.543" v="22241"/>
          <ac:spMkLst>
            <pc:docMk/>
            <pc:sldMasterMk cId="0" sldId="2147483648"/>
            <ac:spMk id="157" creationId="{C94D6B63-5518-0CB2-9DC6-24D6FA99F928}"/>
          </ac:spMkLst>
        </pc:spChg>
        <pc:spChg chg="add del mod ord modVis">
          <ac:chgData name="Huyền Nguyễn" userId="ee48879bf47bc5e0" providerId="LiveId" clId="{591E417C-398A-4DCF-BC7F-E576E7611844}" dt="2024-11-28T07:08:48.531" v="22316"/>
          <ac:spMkLst>
            <pc:docMk/>
            <pc:sldMasterMk cId="0" sldId="2147483648"/>
            <ac:spMk id="158" creationId="{7777FBAB-2557-9952-263B-D418633BC0AC}"/>
          </ac:spMkLst>
        </pc:spChg>
        <pc:spChg chg="add del mod ord modVis">
          <ac:chgData name="Huyền Nguyễn" userId="ee48879bf47bc5e0" providerId="LiveId" clId="{591E417C-398A-4DCF-BC7F-E576E7611844}" dt="2024-11-28T07:09:02.143" v="22348"/>
          <ac:spMkLst>
            <pc:docMk/>
            <pc:sldMasterMk cId="0" sldId="2147483648"/>
            <ac:spMk id="159" creationId="{E1CE42AC-ED33-18A5-B557-91AEEE3D6123}"/>
          </ac:spMkLst>
        </pc:spChg>
        <pc:spChg chg="add del mod ord modVis">
          <ac:chgData name="Huyền Nguyễn" userId="ee48879bf47bc5e0" providerId="LiveId" clId="{591E417C-398A-4DCF-BC7F-E576E7611844}" dt="2024-11-28T07:09:16.206" v="22379"/>
          <ac:spMkLst>
            <pc:docMk/>
            <pc:sldMasterMk cId="0" sldId="2147483648"/>
            <ac:spMk id="160" creationId="{A020D0C8-3F7D-A00B-C6E6-752096B37AEB}"/>
          </ac:spMkLst>
        </pc:spChg>
        <pc:spChg chg="add del mod ord modVis">
          <ac:chgData name="Huyền Nguyễn" userId="ee48879bf47bc5e0" providerId="LiveId" clId="{591E417C-398A-4DCF-BC7F-E576E7611844}" dt="2024-11-28T07:09:30.391" v="22413"/>
          <ac:spMkLst>
            <pc:docMk/>
            <pc:sldMasterMk cId="0" sldId="2147483648"/>
            <ac:spMk id="161" creationId="{41066101-CA58-B493-91CC-19F426CE1661}"/>
          </ac:spMkLst>
        </pc:spChg>
        <pc:spChg chg="add del mod ord modVis">
          <ac:chgData name="Huyền Nguyễn" userId="ee48879bf47bc5e0" providerId="LiveId" clId="{591E417C-398A-4DCF-BC7F-E576E7611844}" dt="2024-11-28T07:09:43.563" v="22496"/>
          <ac:spMkLst>
            <pc:docMk/>
            <pc:sldMasterMk cId="0" sldId="2147483648"/>
            <ac:spMk id="162" creationId="{2FAFD458-370B-6373-10DA-160A9A015AFA}"/>
          </ac:spMkLst>
        </pc:spChg>
        <pc:spChg chg="add del mod ord modVis">
          <ac:chgData name="Huyền Nguyễn" userId="ee48879bf47bc5e0" providerId="LiveId" clId="{591E417C-398A-4DCF-BC7F-E576E7611844}" dt="2024-11-28T07:09:57.396" v="22562"/>
          <ac:spMkLst>
            <pc:docMk/>
            <pc:sldMasterMk cId="0" sldId="2147483648"/>
            <ac:spMk id="163" creationId="{388E628B-F96D-8A05-97FC-D2C330FAAD62}"/>
          </ac:spMkLst>
        </pc:spChg>
        <pc:spChg chg="add del mod ord modVis">
          <ac:chgData name="Huyền Nguyễn" userId="ee48879bf47bc5e0" providerId="LiveId" clId="{591E417C-398A-4DCF-BC7F-E576E7611844}" dt="2024-11-28T07:10:10.772" v="22646"/>
          <ac:spMkLst>
            <pc:docMk/>
            <pc:sldMasterMk cId="0" sldId="2147483648"/>
            <ac:spMk id="164" creationId="{CD34CB87-26D1-D9B8-94C1-0CD7771F760E}"/>
          </ac:spMkLst>
        </pc:spChg>
        <pc:spChg chg="add del mod ord modVis">
          <ac:chgData name="Huyền Nguyễn" userId="ee48879bf47bc5e0" providerId="LiveId" clId="{591E417C-398A-4DCF-BC7F-E576E7611844}" dt="2024-11-28T07:10:36.857" v="22712"/>
          <ac:spMkLst>
            <pc:docMk/>
            <pc:sldMasterMk cId="0" sldId="2147483648"/>
            <ac:spMk id="165" creationId="{A433FB12-9705-F924-E488-ED6BF0EDC7D5}"/>
          </ac:spMkLst>
        </pc:spChg>
        <pc:spChg chg="add del mod ord modVis">
          <ac:chgData name="Huyền Nguyễn" userId="ee48879bf47bc5e0" providerId="LiveId" clId="{591E417C-398A-4DCF-BC7F-E576E7611844}" dt="2024-11-28T07:10:51.661" v="22775"/>
          <ac:spMkLst>
            <pc:docMk/>
            <pc:sldMasterMk cId="0" sldId="2147483648"/>
            <ac:spMk id="166" creationId="{2D07CAC7-DF3D-4BAB-6735-7B34153C4C92}"/>
          </ac:spMkLst>
        </pc:spChg>
        <pc:spChg chg="add del mod ord modVis">
          <ac:chgData name="Huyền Nguyễn" userId="ee48879bf47bc5e0" providerId="LiveId" clId="{591E417C-398A-4DCF-BC7F-E576E7611844}" dt="2024-11-28T07:11:04.549" v="22805"/>
          <ac:spMkLst>
            <pc:docMk/>
            <pc:sldMasterMk cId="0" sldId="2147483648"/>
            <ac:spMk id="167" creationId="{D234972E-83D9-49D2-7034-AC51D472B4E0}"/>
          </ac:spMkLst>
        </pc:spChg>
        <pc:spChg chg="add del mod ord modVis">
          <ac:chgData name="Huyền Nguyễn" userId="ee48879bf47bc5e0" providerId="LiveId" clId="{591E417C-398A-4DCF-BC7F-E576E7611844}" dt="2024-11-28T07:11:17.093" v="22839"/>
          <ac:spMkLst>
            <pc:docMk/>
            <pc:sldMasterMk cId="0" sldId="2147483648"/>
            <ac:spMk id="168" creationId="{C2755F99-EFDE-79EC-2391-2866A7EEB8AE}"/>
          </ac:spMkLst>
        </pc:spChg>
        <pc:spChg chg="add del mod ord modVis">
          <ac:chgData name="Huyền Nguyễn" userId="ee48879bf47bc5e0" providerId="LiveId" clId="{591E417C-398A-4DCF-BC7F-E576E7611844}" dt="2024-11-28T07:11:32.443" v="22869"/>
          <ac:spMkLst>
            <pc:docMk/>
            <pc:sldMasterMk cId="0" sldId="2147483648"/>
            <ac:spMk id="169" creationId="{CF95AE96-EBBE-8C31-F193-E874CAAE3414}"/>
          </ac:spMkLst>
        </pc:spChg>
        <pc:spChg chg="add del mod ord modVis">
          <ac:chgData name="Huyền Nguyễn" userId="ee48879bf47bc5e0" providerId="LiveId" clId="{591E417C-398A-4DCF-BC7F-E576E7611844}" dt="2024-11-28T07:11:44.951" v="22898"/>
          <ac:spMkLst>
            <pc:docMk/>
            <pc:sldMasterMk cId="0" sldId="2147483648"/>
            <ac:spMk id="170" creationId="{2B8767D1-CCA4-D8AA-0BFF-5DAA9F3FE953}"/>
          </ac:spMkLst>
        </pc:spChg>
        <pc:spChg chg="add del mod ord modVis">
          <ac:chgData name="Huyền Nguyễn" userId="ee48879bf47bc5e0" providerId="LiveId" clId="{591E417C-398A-4DCF-BC7F-E576E7611844}" dt="2024-11-28T07:12:10.242" v="22928"/>
          <ac:spMkLst>
            <pc:docMk/>
            <pc:sldMasterMk cId="0" sldId="2147483648"/>
            <ac:spMk id="171" creationId="{528334D9-9A60-893F-5457-B68E35934CAF}"/>
          </ac:spMkLst>
        </pc:spChg>
        <pc:spChg chg="add del mod ord modVis">
          <ac:chgData name="Huyền Nguyễn" userId="ee48879bf47bc5e0" providerId="LiveId" clId="{591E417C-398A-4DCF-BC7F-E576E7611844}" dt="2024-11-28T07:12:25.279" v="22957"/>
          <ac:spMkLst>
            <pc:docMk/>
            <pc:sldMasterMk cId="0" sldId="2147483648"/>
            <ac:spMk id="172" creationId="{A3DDC2CC-76A4-51C2-3D48-D7B850E28A95}"/>
          </ac:spMkLst>
        </pc:spChg>
        <pc:spChg chg="add del mod ord modVis">
          <ac:chgData name="Huyền Nguyễn" userId="ee48879bf47bc5e0" providerId="LiveId" clId="{591E417C-398A-4DCF-BC7F-E576E7611844}" dt="2024-11-28T07:12:37.773" v="22991"/>
          <ac:spMkLst>
            <pc:docMk/>
            <pc:sldMasterMk cId="0" sldId="2147483648"/>
            <ac:spMk id="173" creationId="{70BACB8B-176D-E00C-8B2F-05969D7C2108}"/>
          </ac:spMkLst>
        </pc:spChg>
        <pc:spChg chg="add del mod ord modVis">
          <ac:chgData name="Huyền Nguyễn" userId="ee48879bf47bc5e0" providerId="LiveId" clId="{591E417C-398A-4DCF-BC7F-E576E7611844}" dt="2024-11-28T07:12:50.896" v="23019"/>
          <ac:spMkLst>
            <pc:docMk/>
            <pc:sldMasterMk cId="0" sldId="2147483648"/>
            <ac:spMk id="174" creationId="{FA910835-3D49-177F-851A-764D43FB10F5}"/>
          </ac:spMkLst>
        </pc:spChg>
        <pc:spChg chg="add del mod ord modVis">
          <ac:chgData name="Huyền Nguyễn" userId="ee48879bf47bc5e0" providerId="LiveId" clId="{591E417C-398A-4DCF-BC7F-E576E7611844}" dt="2024-11-28T07:13:05.459" v="23051"/>
          <ac:spMkLst>
            <pc:docMk/>
            <pc:sldMasterMk cId="0" sldId="2147483648"/>
            <ac:spMk id="175" creationId="{2364AE3D-6241-8418-2597-3259FFA36703}"/>
          </ac:spMkLst>
        </pc:spChg>
        <pc:spChg chg="add del mod ord modVis">
          <ac:chgData name="Huyền Nguyễn" userId="ee48879bf47bc5e0" providerId="LiveId" clId="{591E417C-398A-4DCF-BC7F-E576E7611844}" dt="2024-11-28T07:13:19.116" v="23081"/>
          <ac:spMkLst>
            <pc:docMk/>
            <pc:sldMasterMk cId="0" sldId="2147483648"/>
            <ac:spMk id="176" creationId="{09ED878C-61E1-C789-E056-50184B7FEA27}"/>
          </ac:spMkLst>
        </pc:spChg>
        <pc:spChg chg="add del mod ord modVis">
          <ac:chgData name="Huyền Nguyễn" userId="ee48879bf47bc5e0" providerId="LiveId" clId="{591E417C-398A-4DCF-BC7F-E576E7611844}" dt="2024-11-28T07:13:31.393" v="23110"/>
          <ac:spMkLst>
            <pc:docMk/>
            <pc:sldMasterMk cId="0" sldId="2147483648"/>
            <ac:spMk id="177" creationId="{9A9CF2A0-EA9D-E238-06DF-518B15B56E3D}"/>
          </ac:spMkLst>
        </pc:spChg>
        <pc:spChg chg="add del mod ord modVis">
          <ac:chgData name="Huyền Nguyễn" userId="ee48879bf47bc5e0" providerId="LiveId" clId="{591E417C-398A-4DCF-BC7F-E576E7611844}" dt="2024-11-28T07:13:54.747" v="23139"/>
          <ac:spMkLst>
            <pc:docMk/>
            <pc:sldMasterMk cId="0" sldId="2147483648"/>
            <ac:spMk id="178" creationId="{31CDA9B6-217E-C4E5-EBBA-D2AE999269FE}"/>
          </ac:spMkLst>
        </pc:spChg>
        <pc:spChg chg="add del mod ord modVis">
          <ac:chgData name="Huyền Nguyễn" userId="ee48879bf47bc5e0" providerId="LiveId" clId="{591E417C-398A-4DCF-BC7F-E576E7611844}" dt="2024-11-28T07:14:09.834" v="23171"/>
          <ac:spMkLst>
            <pc:docMk/>
            <pc:sldMasterMk cId="0" sldId="2147483648"/>
            <ac:spMk id="179" creationId="{AEAF173D-2451-BCA8-CD17-EFF1998FD68A}"/>
          </ac:spMkLst>
        </pc:spChg>
        <pc:spChg chg="add del mod ord modVis">
          <ac:chgData name="Huyền Nguyễn" userId="ee48879bf47bc5e0" providerId="LiveId" clId="{591E417C-398A-4DCF-BC7F-E576E7611844}" dt="2024-11-28T07:14:13.464" v="23199"/>
          <ac:spMkLst>
            <pc:docMk/>
            <pc:sldMasterMk cId="0" sldId="2147483648"/>
            <ac:spMk id="180" creationId="{25470982-559D-7FB7-BFE1-754F162F8AA8}"/>
          </ac:spMkLst>
        </pc:spChg>
        <pc:spChg chg="add del mod ord modVis">
          <ac:chgData name="Huyền Nguyễn" userId="ee48879bf47bc5e0" providerId="LiveId" clId="{591E417C-398A-4DCF-BC7F-E576E7611844}" dt="2024-11-28T07:14:27.035" v="23228"/>
          <ac:spMkLst>
            <pc:docMk/>
            <pc:sldMasterMk cId="0" sldId="2147483648"/>
            <ac:spMk id="181" creationId="{001C5664-709F-077B-CFC7-FFF340CA71B8}"/>
          </ac:spMkLst>
        </pc:spChg>
        <pc:spChg chg="add del mod ord modVis">
          <ac:chgData name="Huyền Nguyễn" userId="ee48879bf47bc5e0" providerId="LiveId" clId="{591E417C-398A-4DCF-BC7F-E576E7611844}" dt="2024-11-28T07:14:41.734" v="23262"/>
          <ac:spMkLst>
            <pc:docMk/>
            <pc:sldMasterMk cId="0" sldId="2147483648"/>
            <ac:spMk id="182" creationId="{BB77F7A5-4FE0-EF78-A986-AB82989B5069}"/>
          </ac:spMkLst>
        </pc:spChg>
        <pc:spChg chg="add del mod ord modVis">
          <ac:chgData name="Huyền Nguyễn" userId="ee48879bf47bc5e0" providerId="LiveId" clId="{591E417C-398A-4DCF-BC7F-E576E7611844}" dt="2024-11-28T07:14:56.255" v="23292"/>
          <ac:spMkLst>
            <pc:docMk/>
            <pc:sldMasterMk cId="0" sldId="2147483648"/>
            <ac:spMk id="183" creationId="{2CC102DF-E56B-DEB1-D705-1BBD0C692C0A}"/>
          </ac:spMkLst>
        </pc:spChg>
        <pc:spChg chg="add del mod ord modVis">
          <ac:chgData name="Huyền Nguyễn" userId="ee48879bf47bc5e0" providerId="LiveId" clId="{591E417C-398A-4DCF-BC7F-E576E7611844}" dt="2024-11-28T07:27:43.131" v="23319"/>
          <ac:spMkLst>
            <pc:docMk/>
            <pc:sldMasterMk cId="0" sldId="2147483648"/>
            <ac:spMk id="184" creationId="{5A6088AF-9EB9-D38C-6553-59FC8BE307A4}"/>
          </ac:spMkLst>
        </pc:spChg>
        <pc:spChg chg="add del mod ord modVis">
          <ac:chgData name="Huyền Nguyễn" userId="ee48879bf47bc5e0" providerId="LiveId" clId="{591E417C-398A-4DCF-BC7F-E576E7611844}" dt="2024-11-28T07:27:53.600" v="23346"/>
          <ac:spMkLst>
            <pc:docMk/>
            <pc:sldMasterMk cId="0" sldId="2147483648"/>
            <ac:spMk id="185" creationId="{DA7AA303-44EC-89CB-0A0D-2F21ABDCB38A}"/>
          </ac:spMkLst>
        </pc:spChg>
        <pc:spChg chg="add del mod ord modVis">
          <ac:chgData name="Huyền Nguyễn" userId="ee48879bf47bc5e0" providerId="LiveId" clId="{591E417C-398A-4DCF-BC7F-E576E7611844}" dt="2024-11-28T07:28:31.934" v="23374"/>
          <ac:spMkLst>
            <pc:docMk/>
            <pc:sldMasterMk cId="0" sldId="2147483648"/>
            <ac:spMk id="186" creationId="{ED12A871-D749-A4C1-EE07-429FF39F24C2}"/>
          </ac:spMkLst>
        </pc:spChg>
        <pc:spChg chg="add del mod ord modVis">
          <ac:chgData name="Huyền Nguyễn" userId="ee48879bf47bc5e0" providerId="LiveId" clId="{591E417C-398A-4DCF-BC7F-E576E7611844}" dt="2024-11-28T07:28:44.393" v="23405"/>
          <ac:spMkLst>
            <pc:docMk/>
            <pc:sldMasterMk cId="0" sldId="2147483648"/>
            <ac:spMk id="187" creationId="{87CDD947-6C86-A26C-05A8-4F3FEF8384F9}"/>
          </ac:spMkLst>
        </pc:spChg>
        <pc:spChg chg="add del mod ord modVis">
          <ac:chgData name="Huyền Nguyễn" userId="ee48879bf47bc5e0" providerId="LiveId" clId="{591E417C-398A-4DCF-BC7F-E576E7611844}" dt="2024-11-28T07:28:58.337" v="23433"/>
          <ac:spMkLst>
            <pc:docMk/>
            <pc:sldMasterMk cId="0" sldId="2147483648"/>
            <ac:spMk id="188" creationId="{E2EB94A4-9BB0-73EC-DD62-B42D068539FD}"/>
          </ac:spMkLst>
        </pc:spChg>
        <pc:spChg chg="add del mod ord modVis">
          <ac:chgData name="Huyền Nguyễn" userId="ee48879bf47bc5e0" providerId="LiveId" clId="{591E417C-398A-4DCF-BC7F-E576E7611844}" dt="2024-11-28T07:29:11.766" v="23463"/>
          <ac:spMkLst>
            <pc:docMk/>
            <pc:sldMasterMk cId="0" sldId="2147483648"/>
            <ac:spMk id="189" creationId="{0EFCCBA5-5D73-0395-DEBF-EF855EE23B26}"/>
          </ac:spMkLst>
        </pc:spChg>
        <pc:spChg chg="add del mod ord modVis">
          <ac:chgData name="Huyền Nguyễn" userId="ee48879bf47bc5e0" providerId="LiveId" clId="{591E417C-398A-4DCF-BC7F-E576E7611844}" dt="2024-11-28T07:29:24.836" v="23491"/>
          <ac:spMkLst>
            <pc:docMk/>
            <pc:sldMasterMk cId="0" sldId="2147483648"/>
            <ac:spMk id="190" creationId="{3279B937-9754-4D7D-DB91-57D278F87E50}"/>
          </ac:spMkLst>
        </pc:spChg>
        <pc:spChg chg="add del mod ord modVis">
          <ac:chgData name="Huyền Nguyễn" userId="ee48879bf47bc5e0" providerId="LiveId" clId="{591E417C-398A-4DCF-BC7F-E576E7611844}" dt="2024-11-28T07:29:38.572" v="23522"/>
          <ac:spMkLst>
            <pc:docMk/>
            <pc:sldMasterMk cId="0" sldId="2147483648"/>
            <ac:spMk id="191" creationId="{02DD525F-24FE-E890-F305-134FC2EE5D1B}"/>
          </ac:spMkLst>
        </pc:spChg>
        <pc:spChg chg="add del mod ord modVis">
          <ac:chgData name="Huyền Nguyễn" userId="ee48879bf47bc5e0" providerId="LiveId" clId="{591E417C-398A-4DCF-BC7F-E576E7611844}" dt="2024-11-28T07:29:51.536" v="23554"/>
          <ac:spMkLst>
            <pc:docMk/>
            <pc:sldMasterMk cId="0" sldId="2147483648"/>
            <ac:spMk id="192" creationId="{253EE1BC-F225-8F67-4C3F-8972583CD170}"/>
          </ac:spMkLst>
        </pc:spChg>
        <pc:spChg chg="add del mod ord modVis">
          <ac:chgData name="Huyền Nguyễn" userId="ee48879bf47bc5e0" providerId="LiveId" clId="{591E417C-398A-4DCF-BC7F-E576E7611844}" dt="2024-11-28T07:30:05.434" v="23583"/>
          <ac:spMkLst>
            <pc:docMk/>
            <pc:sldMasterMk cId="0" sldId="2147483648"/>
            <ac:spMk id="193" creationId="{5F8E8333-9897-4CC1-03BE-2C84BBD485F5}"/>
          </ac:spMkLst>
        </pc:spChg>
        <pc:spChg chg="add del mod ord modVis">
          <ac:chgData name="Huyền Nguyễn" userId="ee48879bf47bc5e0" providerId="LiveId" clId="{591E417C-398A-4DCF-BC7F-E576E7611844}" dt="2024-11-28T07:30:18.361" v="23614"/>
          <ac:spMkLst>
            <pc:docMk/>
            <pc:sldMasterMk cId="0" sldId="2147483648"/>
            <ac:spMk id="194" creationId="{3D63F723-66DB-C53C-7D17-7AD116A641C3}"/>
          </ac:spMkLst>
        </pc:spChg>
        <pc:spChg chg="add del mod ord modVis">
          <ac:chgData name="Huyền Nguyễn" userId="ee48879bf47bc5e0" providerId="LiveId" clId="{591E417C-398A-4DCF-BC7F-E576E7611844}" dt="2024-11-28T07:30:32.418" v="23645"/>
          <ac:spMkLst>
            <pc:docMk/>
            <pc:sldMasterMk cId="0" sldId="2147483648"/>
            <ac:spMk id="195" creationId="{A9621376-86C1-B389-7107-2026B257ED43}"/>
          </ac:spMkLst>
        </pc:spChg>
        <pc:spChg chg="add del mod ord modVis">
          <ac:chgData name="Huyền Nguyễn" userId="ee48879bf47bc5e0" providerId="LiveId" clId="{591E417C-398A-4DCF-BC7F-E576E7611844}" dt="2024-11-28T07:30:45.246" v="23677"/>
          <ac:spMkLst>
            <pc:docMk/>
            <pc:sldMasterMk cId="0" sldId="2147483648"/>
            <ac:spMk id="196" creationId="{E4B9B0BF-A3FF-6590-7004-14EAE5EEB701}"/>
          </ac:spMkLst>
        </pc:spChg>
        <pc:spChg chg="add del mod ord modVis">
          <ac:chgData name="Huyền Nguyễn" userId="ee48879bf47bc5e0" providerId="LiveId" clId="{591E417C-398A-4DCF-BC7F-E576E7611844}" dt="2024-11-28T07:30:58.195" v="23706"/>
          <ac:spMkLst>
            <pc:docMk/>
            <pc:sldMasterMk cId="0" sldId="2147483648"/>
            <ac:spMk id="197" creationId="{C49EBE28-BF82-9B1C-F8C4-36AA3D665A98}"/>
          </ac:spMkLst>
        </pc:spChg>
        <pc:spChg chg="add del mod ord modVis">
          <ac:chgData name="Huyền Nguyễn" userId="ee48879bf47bc5e0" providerId="LiveId" clId="{591E417C-398A-4DCF-BC7F-E576E7611844}" dt="2024-11-28T07:31:10.703" v="23736"/>
          <ac:spMkLst>
            <pc:docMk/>
            <pc:sldMasterMk cId="0" sldId="2147483648"/>
            <ac:spMk id="198" creationId="{B0DB6EC2-33BE-6CB1-7BCB-3CC4FE7DB789}"/>
          </ac:spMkLst>
        </pc:spChg>
        <pc:spChg chg="add del mod ord modVis">
          <ac:chgData name="Huyền Nguyễn" userId="ee48879bf47bc5e0" providerId="LiveId" clId="{591E417C-398A-4DCF-BC7F-E576E7611844}" dt="2024-11-28T07:31:23.707" v="23767"/>
          <ac:spMkLst>
            <pc:docMk/>
            <pc:sldMasterMk cId="0" sldId="2147483648"/>
            <ac:spMk id="199" creationId="{ECEE78AC-148E-4F31-2706-FE581EFCFEBC}"/>
          </ac:spMkLst>
        </pc:spChg>
        <pc:spChg chg="add del mod ord modVis">
          <ac:chgData name="Huyền Nguyễn" userId="ee48879bf47bc5e0" providerId="LiveId" clId="{591E417C-398A-4DCF-BC7F-E576E7611844}" dt="2024-11-28T07:31:36.751" v="23797"/>
          <ac:spMkLst>
            <pc:docMk/>
            <pc:sldMasterMk cId="0" sldId="2147483648"/>
            <ac:spMk id="200" creationId="{83F9C9F8-DF80-BE05-462E-B695E14CDB14}"/>
          </ac:spMkLst>
        </pc:spChg>
        <pc:spChg chg="add del mod ord modVis">
          <ac:chgData name="Huyền Nguyễn" userId="ee48879bf47bc5e0" providerId="LiveId" clId="{591E417C-398A-4DCF-BC7F-E576E7611844}" dt="2024-11-28T07:31:51.276" v="23828"/>
          <ac:spMkLst>
            <pc:docMk/>
            <pc:sldMasterMk cId="0" sldId="2147483648"/>
            <ac:spMk id="201" creationId="{55E1416E-9441-BF61-6EDF-75293E3A02D7}"/>
          </ac:spMkLst>
        </pc:spChg>
        <pc:spChg chg="add del mod ord modVis">
          <ac:chgData name="Huyền Nguyễn" userId="ee48879bf47bc5e0" providerId="LiveId" clId="{591E417C-398A-4DCF-BC7F-E576E7611844}" dt="2024-11-28T07:32:03.715" v="23858"/>
          <ac:spMkLst>
            <pc:docMk/>
            <pc:sldMasterMk cId="0" sldId="2147483648"/>
            <ac:spMk id="202" creationId="{45A61669-C0D2-6C61-759D-5FA99FF5FFBD}"/>
          </ac:spMkLst>
        </pc:spChg>
        <pc:spChg chg="add del mod ord modVis">
          <ac:chgData name="Huyền Nguyễn" userId="ee48879bf47bc5e0" providerId="LiveId" clId="{591E417C-398A-4DCF-BC7F-E576E7611844}" dt="2024-11-28T07:32:17.570" v="23887"/>
          <ac:spMkLst>
            <pc:docMk/>
            <pc:sldMasterMk cId="0" sldId="2147483648"/>
            <ac:spMk id="203" creationId="{0E5E5F51-7186-7A3E-ECF1-A76DE5E0334D}"/>
          </ac:spMkLst>
        </pc:spChg>
        <pc:spChg chg="add del mod ord modVis">
          <ac:chgData name="Huyền Nguyễn" userId="ee48879bf47bc5e0" providerId="LiveId" clId="{591E417C-398A-4DCF-BC7F-E576E7611844}" dt="2024-11-28T07:32:31.115" v="23916"/>
          <ac:spMkLst>
            <pc:docMk/>
            <pc:sldMasterMk cId="0" sldId="2147483648"/>
            <ac:spMk id="204" creationId="{BFC4E9BC-CF6F-0F0D-F37B-C587BCC97106}"/>
          </ac:spMkLst>
        </pc:spChg>
        <pc:spChg chg="add del mod ord modVis">
          <ac:chgData name="Huyền Nguyễn" userId="ee48879bf47bc5e0" providerId="LiveId" clId="{591E417C-398A-4DCF-BC7F-E576E7611844}" dt="2024-11-28T07:32:45.353" v="23950"/>
          <ac:spMkLst>
            <pc:docMk/>
            <pc:sldMasterMk cId="0" sldId="2147483648"/>
            <ac:spMk id="205" creationId="{68D75252-E254-8ECD-2929-B3E09DBE033C}"/>
          </ac:spMkLst>
        </pc:spChg>
        <pc:spChg chg="add del mod ord modVis">
          <ac:chgData name="Huyền Nguyễn" userId="ee48879bf47bc5e0" providerId="LiveId" clId="{591E417C-398A-4DCF-BC7F-E576E7611844}" dt="2024-11-28T07:32:58.270" v="23984"/>
          <ac:spMkLst>
            <pc:docMk/>
            <pc:sldMasterMk cId="0" sldId="2147483648"/>
            <ac:spMk id="206" creationId="{B02D0F1C-845C-9FD4-0C8B-810ABE6D7AC7}"/>
          </ac:spMkLst>
        </pc:spChg>
        <pc:spChg chg="add del mod ord modVis">
          <ac:chgData name="Huyền Nguyễn" userId="ee48879bf47bc5e0" providerId="LiveId" clId="{591E417C-398A-4DCF-BC7F-E576E7611844}" dt="2024-11-28T07:33:10.883" v="24014"/>
          <ac:spMkLst>
            <pc:docMk/>
            <pc:sldMasterMk cId="0" sldId="2147483648"/>
            <ac:spMk id="207" creationId="{5086CCF9-F28D-FBA4-9904-0A1F61614EF8}"/>
          </ac:spMkLst>
        </pc:spChg>
        <pc:spChg chg="add del mod ord modVis">
          <ac:chgData name="Huyền Nguyễn" userId="ee48879bf47bc5e0" providerId="LiveId" clId="{591E417C-398A-4DCF-BC7F-E576E7611844}" dt="2024-11-28T07:33:24.109" v="24058"/>
          <ac:spMkLst>
            <pc:docMk/>
            <pc:sldMasterMk cId="0" sldId="2147483648"/>
            <ac:spMk id="208" creationId="{4602198A-179B-4961-DF40-AACF10A70EDE}"/>
          </ac:spMkLst>
        </pc:spChg>
        <pc:spChg chg="add del mod ord modVis">
          <ac:chgData name="Huyền Nguyễn" userId="ee48879bf47bc5e0" providerId="LiveId" clId="{591E417C-398A-4DCF-BC7F-E576E7611844}" dt="2024-11-28T07:33:37.039" v="24088"/>
          <ac:spMkLst>
            <pc:docMk/>
            <pc:sldMasterMk cId="0" sldId="2147483648"/>
            <ac:spMk id="209" creationId="{FE2F8C80-6F1B-A199-81F6-F6F87CE7414C}"/>
          </ac:spMkLst>
        </pc:spChg>
        <pc:spChg chg="add del mod ord modVis">
          <ac:chgData name="Huyền Nguyễn" userId="ee48879bf47bc5e0" providerId="LiveId" clId="{591E417C-398A-4DCF-BC7F-E576E7611844}" dt="2024-11-28T07:33:51.412" v="24119"/>
          <ac:spMkLst>
            <pc:docMk/>
            <pc:sldMasterMk cId="0" sldId="2147483648"/>
            <ac:spMk id="210" creationId="{58D8E05A-D04E-B77C-903D-4B189C6E5DEB}"/>
          </ac:spMkLst>
        </pc:spChg>
        <pc:spChg chg="add del mod ord modVis">
          <ac:chgData name="Huyền Nguyễn" userId="ee48879bf47bc5e0" providerId="LiveId" clId="{591E417C-398A-4DCF-BC7F-E576E7611844}" dt="2024-11-28T07:34:04.303" v="24149"/>
          <ac:spMkLst>
            <pc:docMk/>
            <pc:sldMasterMk cId="0" sldId="2147483648"/>
            <ac:spMk id="211" creationId="{EBB3C0B5-1DE2-A6BC-D54A-3AAC5F6141EE}"/>
          </ac:spMkLst>
        </pc:spChg>
        <pc:spChg chg="add del mod ord modVis">
          <ac:chgData name="Huyền Nguyễn" userId="ee48879bf47bc5e0" providerId="LiveId" clId="{591E417C-398A-4DCF-BC7F-E576E7611844}" dt="2024-11-28T07:34:31.621" v="24178"/>
          <ac:spMkLst>
            <pc:docMk/>
            <pc:sldMasterMk cId="0" sldId="2147483648"/>
            <ac:spMk id="212" creationId="{051CEE38-B0FA-E26D-6F7C-82CFA0C44240}"/>
          </ac:spMkLst>
        </pc:spChg>
        <pc:spChg chg="add del mod ord modVis">
          <ac:chgData name="Huyền Nguyễn" userId="ee48879bf47bc5e0" providerId="LiveId" clId="{591E417C-398A-4DCF-BC7F-E576E7611844}" dt="2024-11-28T07:34:46.339" v="24210"/>
          <ac:spMkLst>
            <pc:docMk/>
            <pc:sldMasterMk cId="0" sldId="2147483648"/>
            <ac:spMk id="213" creationId="{9579AC73-AF57-E836-DC1B-13CEE5E4870A}"/>
          </ac:spMkLst>
        </pc:spChg>
        <pc:spChg chg="add del mod ord modVis">
          <ac:chgData name="Huyền Nguyễn" userId="ee48879bf47bc5e0" providerId="LiveId" clId="{591E417C-398A-4DCF-BC7F-E576E7611844}" dt="2024-11-28T07:35:09.188" v="24244"/>
          <ac:spMkLst>
            <pc:docMk/>
            <pc:sldMasterMk cId="0" sldId="2147483648"/>
            <ac:spMk id="214" creationId="{FA63B360-4EAD-A1B9-293F-D028EC64C93C}"/>
          </ac:spMkLst>
        </pc:spChg>
        <pc:spChg chg="add del mod ord modVis">
          <ac:chgData name="Huyền Nguyễn" userId="ee48879bf47bc5e0" providerId="LiveId" clId="{591E417C-398A-4DCF-BC7F-E576E7611844}" dt="2024-11-28T07:35:16.290" v="24273"/>
          <ac:spMkLst>
            <pc:docMk/>
            <pc:sldMasterMk cId="0" sldId="2147483648"/>
            <ac:spMk id="215" creationId="{7ACE09ED-7022-E899-C874-87C88934CCEC}"/>
          </ac:spMkLst>
        </pc:spChg>
        <pc:spChg chg="add del mod ord modVis">
          <ac:chgData name="Huyền Nguyễn" userId="ee48879bf47bc5e0" providerId="LiveId" clId="{591E417C-398A-4DCF-BC7F-E576E7611844}" dt="2024-11-28T07:35:32.211" v="24304"/>
          <ac:spMkLst>
            <pc:docMk/>
            <pc:sldMasterMk cId="0" sldId="2147483648"/>
            <ac:spMk id="216" creationId="{D5B41735-E23C-D38E-9DDD-B3F74EA3AE96}"/>
          </ac:spMkLst>
        </pc:spChg>
        <pc:spChg chg="add del mod ord modVis">
          <ac:chgData name="Huyền Nguyễn" userId="ee48879bf47bc5e0" providerId="LiveId" clId="{591E417C-398A-4DCF-BC7F-E576E7611844}" dt="2024-11-28T07:36:16.499" v="24332"/>
          <ac:spMkLst>
            <pc:docMk/>
            <pc:sldMasterMk cId="0" sldId="2147483648"/>
            <ac:spMk id="217" creationId="{C1F65BED-522F-65B8-C6D6-6120C579E962}"/>
          </ac:spMkLst>
        </pc:spChg>
        <pc:spChg chg="add del mod ord modVis">
          <ac:chgData name="Huyền Nguyễn" userId="ee48879bf47bc5e0" providerId="LiveId" clId="{591E417C-398A-4DCF-BC7F-E576E7611844}" dt="2024-11-28T07:36:55.385" v="24365"/>
          <ac:spMkLst>
            <pc:docMk/>
            <pc:sldMasterMk cId="0" sldId="2147483648"/>
            <ac:spMk id="218" creationId="{234E5123-B07C-32C6-9120-E1D52F68DDF0}"/>
          </ac:spMkLst>
        </pc:spChg>
        <pc:spChg chg="add del mod ord modVis">
          <ac:chgData name="Huyền Nguyễn" userId="ee48879bf47bc5e0" providerId="LiveId" clId="{591E417C-398A-4DCF-BC7F-E576E7611844}" dt="2024-11-28T07:36:56.961" v="24394"/>
          <ac:spMkLst>
            <pc:docMk/>
            <pc:sldMasterMk cId="0" sldId="2147483648"/>
            <ac:spMk id="219" creationId="{3E837B03-2607-4D93-27C9-32392AEDA763}"/>
          </ac:spMkLst>
        </pc:spChg>
        <pc:spChg chg="add del mod ord modVis">
          <ac:chgData name="Huyền Nguyễn" userId="ee48879bf47bc5e0" providerId="LiveId" clId="{591E417C-398A-4DCF-BC7F-E576E7611844}" dt="2024-11-28T07:37:10.063" v="24425"/>
          <ac:spMkLst>
            <pc:docMk/>
            <pc:sldMasterMk cId="0" sldId="2147483648"/>
            <ac:spMk id="220" creationId="{5E1EAD5B-C3DC-BC48-DCB6-4E7FBCB29C9B}"/>
          </ac:spMkLst>
        </pc:spChg>
        <pc:spChg chg="add del mod ord modVis">
          <ac:chgData name="Huyền Nguyễn" userId="ee48879bf47bc5e0" providerId="LiveId" clId="{591E417C-398A-4DCF-BC7F-E576E7611844}" dt="2024-11-28T07:37:24.564" v="24454"/>
          <ac:spMkLst>
            <pc:docMk/>
            <pc:sldMasterMk cId="0" sldId="2147483648"/>
            <ac:spMk id="221" creationId="{BE3701FD-3DD2-0FAE-9882-402CCA22D9F7}"/>
          </ac:spMkLst>
        </pc:spChg>
        <pc:spChg chg="add del mod ord modVis">
          <ac:chgData name="Huyền Nguyễn" userId="ee48879bf47bc5e0" providerId="LiveId" clId="{591E417C-398A-4DCF-BC7F-E576E7611844}" dt="2024-11-28T07:37:37.833" v="24484"/>
          <ac:spMkLst>
            <pc:docMk/>
            <pc:sldMasterMk cId="0" sldId="2147483648"/>
            <ac:spMk id="222" creationId="{5B6350CF-BE65-B359-94F4-FC3F2DA3D79C}"/>
          </ac:spMkLst>
        </pc:spChg>
        <pc:spChg chg="add del mod ord modVis">
          <ac:chgData name="Huyền Nguyễn" userId="ee48879bf47bc5e0" providerId="LiveId" clId="{591E417C-398A-4DCF-BC7F-E576E7611844}" dt="2024-11-28T07:37:49.174" v="24517"/>
          <ac:spMkLst>
            <pc:docMk/>
            <pc:sldMasterMk cId="0" sldId="2147483648"/>
            <ac:spMk id="223" creationId="{8673C0FD-1532-7FC6-EDCD-1619B2436EF2}"/>
          </ac:spMkLst>
        </pc:spChg>
        <pc:spChg chg="add del mod ord modVis">
          <ac:chgData name="Huyền Nguyễn" userId="ee48879bf47bc5e0" providerId="LiveId" clId="{591E417C-398A-4DCF-BC7F-E576E7611844}" dt="2024-11-28T07:38:00.876" v="24547"/>
          <ac:spMkLst>
            <pc:docMk/>
            <pc:sldMasterMk cId="0" sldId="2147483648"/>
            <ac:spMk id="224" creationId="{40A26604-2689-C770-51FD-0CED7CE47539}"/>
          </ac:spMkLst>
        </pc:spChg>
        <pc:spChg chg="add del mod ord modVis">
          <ac:chgData name="Huyền Nguyễn" userId="ee48879bf47bc5e0" providerId="LiveId" clId="{591E417C-398A-4DCF-BC7F-E576E7611844}" dt="2024-11-28T07:38:12.541" v="24579"/>
          <ac:spMkLst>
            <pc:docMk/>
            <pc:sldMasterMk cId="0" sldId="2147483648"/>
            <ac:spMk id="225" creationId="{0CE52EA9-C5CE-49A4-A84A-644F8A1F9CED}"/>
          </ac:spMkLst>
        </pc:spChg>
        <pc:spChg chg="add del mod ord modVis">
          <ac:chgData name="Huyền Nguyễn" userId="ee48879bf47bc5e0" providerId="LiveId" clId="{591E417C-398A-4DCF-BC7F-E576E7611844}" dt="2024-11-28T07:38:24.187" v="24610"/>
          <ac:spMkLst>
            <pc:docMk/>
            <pc:sldMasterMk cId="0" sldId="2147483648"/>
            <ac:spMk id="226" creationId="{8BCF8C54-6324-4DEB-1764-1D00C5A6372C}"/>
          </ac:spMkLst>
        </pc:spChg>
        <pc:spChg chg="add del mod ord modVis">
          <ac:chgData name="Huyền Nguyễn" userId="ee48879bf47bc5e0" providerId="LiveId" clId="{591E417C-398A-4DCF-BC7F-E576E7611844}" dt="2024-11-28T07:38:37.136" v="24641"/>
          <ac:spMkLst>
            <pc:docMk/>
            <pc:sldMasterMk cId="0" sldId="2147483648"/>
            <ac:spMk id="227" creationId="{6984A764-E808-8FE1-78C7-0ECA0538603A}"/>
          </ac:spMkLst>
        </pc:spChg>
        <pc:spChg chg="add del mod ord modVis">
          <ac:chgData name="Huyền Nguyễn" userId="ee48879bf47bc5e0" providerId="LiveId" clId="{591E417C-398A-4DCF-BC7F-E576E7611844}" dt="2024-11-28T07:38:48.896" v="24669"/>
          <ac:spMkLst>
            <pc:docMk/>
            <pc:sldMasterMk cId="0" sldId="2147483648"/>
            <ac:spMk id="228" creationId="{FBD0A49A-F50F-EBBD-B7C7-06BA168724DB}"/>
          </ac:spMkLst>
        </pc:spChg>
        <pc:spChg chg="add del mod ord modVis">
          <ac:chgData name="Huyền Nguyễn" userId="ee48879bf47bc5e0" providerId="LiveId" clId="{591E417C-398A-4DCF-BC7F-E576E7611844}" dt="2024-11-28T07:39:00.450" v="24699"/>
          <ac:spMkLst>
            <pc:docMk/>
            <pc:sldMasterMk cId="0" sldId="2147483648"/>
            <ac:spMk id="229" creationId="{35658ECC-3781-3255-4414-7AF339D77ED9}"/>
          </ac:spMkLst>
        </pc:spChg>
        <pc:spChg chg="add del mod ord modVis">
          <ac:chgData name="Huyền Nguyễn" userId="ee48879bf47bc5e0" providerId="LiveId" clId="{591E417C-398A-4DCF-BC7F-E576E7611844}" dt="2024-11-28T07:39:12.010" v="24729"/>
          <ac:spMkLst>
            <pc:docMk/>
            <pc:sldMasterMk cId="0" sldId="2147483648"/>
            <ac:spMk id="230" creationId="{6F6CB788-AFFB-3D37-F7C2-FBECC76572C3}"/>
          </ac:spMkLst>
        </pc:spChg>
        <pc:spChg chg="add del mod ord modVis">
          <ac:chgData name="Huyền Nguyễn" userId="ee48879bf47bc5e0" providerId="LiveId" clId="{591E417C-398A-4DCF-BC7F-E576E7611844}" dt="2024-11-28T07:39:23.602" v="24761"/>
          <ac:spMkLst>
            <pc:docMk/>
            <pc:sldMasterMk cId="0" sldId="2147483648"/>
            <ac:spMk id="231" creationId="{B7B0CE89-4C8F-A15F-F4BA-63BA845CE3F4}"/>
          </ac:spMkLst>
        </pc:spChg>
        <pc:spChg chg="add del mod ord modVis">
          <ac:chgData name="Huyền Nguyễn" userId="ee48879bf47bc5e0" providerId="LiveId" clId="{591E417C-398A-4DCF-BC7F-E576E7611844}" dt="2024-11-28T07:39:37.207" v="24795"/>
          <ac:spMkLst>
            <pc:docMk/>
            <pc:sldMasterMk cId="0" sldId="2147483648"/>
            <ac:spMk id="232" creationId="{089897B2-04F9-15BA-F642-5CA79A1EBCDB}"/>
          </ac:spMkLst>
        </pc:spChg>
        <pc:spChg chg="add del mod ord modVis">
          <ac:chgData name="Huyền Nguyễn" userId="ee48879bf47bc5e0" providerId="LiveId" clId="{591E417C-398A-4DCF-BC7F-E576E7611844}" dt="2024-11-28T07:39:50.031" v="24826"/>
          <ac:spMkLst>
            <pc:docMk/>
            <pc:sldMasterMk cId="0" sldId="2147483648"/>
            <ac:spMk id="233" creationId="{CDD55C17-FA9D-85BA-0BCE-6790F7C51FBA}"/>
          </ac:spMkLst>
        </pc:spChg>
        <pc:spChg chg="add del mod ord modVis">
          <ac:chgData name="Huyền Nguyễn" userId="ee48879bf47bc5e0" providerId="LiveId" clId="{591E417C-398A-4DCF-BC7F-E576E7611844}" dt="2024-11-28T07:40:03.144" v="24857"/>
          <ac:spMkLst>
            <pc:docMk/>
            <pc:sldMasterMk cId="0" sldId="2147483648"/>
            <ac:spMk id="234" creationId="{95DE51FF-DF54-5EF9-9072-48538C32BA35}"/>
          </ac:spMkLst>
        </pc:spChg>
        <pc:spChg chg="add del mod ord modVis">
          <ac:chgData name="Huyền Nguyễn" userId="ee48879bf47bc5e0" providerId="LiveId" clId="{591E417C-398A-4DCF-BC7F-E576E7611844}" dt="2024-11-28T07:40:14.942" v="24888"/>
          <ac:spMkLst>
            <pc:docMk/>
            <pc:sldMasterMk cId="0" sldId="2147483648"/>
            <ac:spMk id="235" creationId="{1E97A51F-4CDD-7716-A97D-14724F684D6F}"/>
          </ac:spMkLst>
        </pc:spChg>
        <pc:spChg chg="add del mod ord modVis">
          <ac:chgData name="Huyền Nguyễn" userId="ee48879bf47bc5e0" providerId="LiveId" clId="{591E417C-398A-4DCF-BC7F-E576E7611844}" dt="2024-11-28T07:40:27.669" v="24916"/>
          <ac:spMkLst>
            <pc:docMk/>
            <pc:sldMasterMk cId="0" sldId="2147483648"/>
            <ac:spMk id="236" creationId="{B691D8C9-C663-F93E-D4A1-60A0BE62A784}"/>
          </ac:spMkLst>
        </pc:spChg>
        <pc:spChg chg="add del mod ord modVis">
          <ac:chgData name="Huyền Nguyễn" userId="ee48879bf47bc5e0" providerId="LiveId" clId="{591E417C-398A-4DCF-BC7F-E576E7611844}" dt="2024-11-28T07:41:19.186" v="24946"/>
          <ac:spMkLst>
            <pc:docMk/>
            <pc:sldMasterMk cId="0" sldId="2147483648"/>
            <ac:spMk id="237" creationId="{2C2FDA87-F0BC-2C7D-E2E7-96D047CA88F6}"/>
          </ac:spMkLst>
        </pc:spChg>
        <pc:spChg chg="add del mod ord modVis">
          <ac:chgData name="Huyền Nguyễn" userId="ee48879bf47bc5e0" providerId="LiveId" clId="{591E417C-398A-4DCF-BC7F-E576E7611844}" dt="2024-11-28T07:41:30.496" v="25000"/>
          <ac:spMkLst>
            <pc:docMk/>
            <pc:sldMasterMk cId="0" sldId="2147483648"/>
            <ac:spMk id="238" creationId="{ABD546BC-2FBC-F78E-F86D-294EEDEE6EC1}"/>
          </ac:spMkLst>
        </pc:spChg>
        <pc:spChg chg="add del mod ord modVis">
          <ac:chgData name="Huyền Nguyễn" userId="ee48879bf47bc5e0" providerId="LiveId" clId="{591E417C-398A-4DCF-BC7F-E576E7611844}" dt="2024-11-28T07:41:42.842" v="25035"/>
          <ac:spMkLst>
            <pc:docMk/>
            <pc:sldMasterMk cId="0" sldId="2147483648"/>
            <ac:spMk id="239" creationId="{7EC7014F-4F0B-F420-6FBB-01B3F654A437}"/>
          </ac:spMkLst>
        </pc:spChg>
        <pc:spChg chg="add del mod ord modVis">
          <ac:chgData name="Huyền Nguyễn" userId="ee48879bf47bc5e0" providerId="LiveId" clId="{591E417C-398A-4DCF-BC7F-E576E7611844}" dt="2024-11-28T07:41:54.538" v="25065"/>
          <ac:spMkLst>
            <pc:docMk/>
            <pc:sldMasterMk cId="0" sldId="2147483648"/>
            <ac:spMk id="240" creationId="{CFC933B2-B336-E887-41BD-F375929158AA}"/>
          </ac:spMkLst>
        </pc:spChg>
        <pc:spChg chg="add del mod ord modVis">
          <ac:chgData name="Huyền Nguyễn" userId="ee48879bf47bc5e0" providerId="LiveId" clId="{591E417C-398A-4DCF-BC7F-E576E7611844}" dt="2024-11-28T07:42:11.370" v="25096"/>
          <ac:spMkLst>
            <pc:docMk/>
            <pc:sldMasterMk cId="0" sldId="2147483648"/>
            <ac:spMk id="241" creationId="{C355D18D-794A-7859-4C50-1C03FDAA4C48}"/>
          </ac:spMkLst>
        </pc:spChg>
        <pc:spChg chg="add del mod ord modVis">
          <ac:chgData name="Huyền Nguyễn" userId="ee48879bf47bc5e0" providerId="LiveId" clId="{591E417C-398A-4DCF-BC7F-E576E7611844}" dt="2024-11-28T07:42:23.540" v="25125"/>
          <ac:spMkLst>
            <pc:docMk/>
            <pc:sldMasterMk cId="0" sldId="2147483648"/>
            <ac:spMk id="242" creationId="{56288FE6-A832-B764-DF4D-F73420869B34}"/>
          </ac:spMkLst>
        </pc:spChg>
        <pc:spChg chg="add del mod ord modVis">
          <ac:chgData name="Huyền Nguyễn" userId="ee48879bf47bc5e0" providerId="LiveId" clId="{591E417C-398A-4DCF-BC7F-E576E7611844}" dt="2024-11-28T07:42:47.651" v="25155"/>
          <ac:spMkLst>
            <pc:docMk/>
            <pc:sldMasterMk cId="0" sldId="2147483648"/>
            <ac:spMk id="243" creationId="{CA9C623B-4306-5E2D-C8E5-A93918CBACBC}"/>
          </ac:spMkLst>
        </pc:spChg>
        <pc:spChg chg="add del mod ord modVis">
          <ac:chgData name="Huyền Nguyễn" userId="ee48879bf47bc5e0" providerId="LiveId" clId="{591E417C-398A-4DCF-BC7F-E576E7611844}" dt="2024-11-28T07:43:09.045" v="25212"/>
          <ac:spMkLst>
            <pc:docMk/>
            <pc:sldMasterMk cId="0" sldId="2147483648"/>
            <ac:spMk id="244" creationId="{24FB4FF0-AC5B-4E29-EFBB-67C2FF47A1A6}"/>
          </ac:spMkLst>
        </pc:spChg>
        <pc:spChg chg="add del mod ord modVis">
          <ac:chgData name="Huyền Nguyễn" userId="ee48879bf47bc5e0" providerId="LiveId" clId="{591E417C-398A-4DCF-BC7F-E576E7611844}" dt="2024-11-28T07:43:20.526" v="25247"/>
          <ac:spMkLst>
            <pc:docMk/>
            <pc:sldMasterMk cId="0" sldId="2147483648"/>
            <ac:spMk id="245" creationId="{ADF3DD21-0DDF-23DD-F73E-F1EF9B46DD7F}"/>
          </ac:spMkLst>
        </pc:spChg>
        <pc:spChg chg="add del mod ord modVis">
          <ac:chgData name="Huyền Nguyễn" userId="ee48879bf47bc5e0" providerId="LiveId" clId="{591E417C-398A-4DCF-BC7F-E576E7611844}" dt="2024-11-28T07:43:31.789" v="25338"/>
          <ac:spMkLst>
            <pc:docMk/>
            <pc:sldMasterMk cId="0" sldId="2147483648"/>
            <ac:spMk id="246" creationId="{8157030B-886E-61A8-2A4D-FC72B09257A8}"/>
          </ac:spMkLst>
        </pc:spChg>
        <pc:spChg chg="add del mod ord modVis">
          <ac:chgData name="Huyền Nguyễn" userId="ee48879bf47bc5e0" providerId="LiveId" clId="{591E417C-398A-4DCF-BC7F-E576E7611844}" dt="2024-11-28T07:43:43.668" v="25390"/>
          <ac:spMkLst>
            <pc:docMk/>
            <pc:sldMasterMk cId="0" sldId="2147483648"/>
            <ac:spMk id="247" creationId="{136465C4-6FC5-9A13-C00E-CCF118C15104}"/>
          </ac:spMkLst>
        </pc:spChg>
        <pc:spChg chg="add del mod ord modVis">
          <ac:chgData name="Huyền Nguyễn" userId="ee48879bf47bc5e0" providerId="LiveId" clId="{591E417C-398A-4DCF-BC7F-E576E7611844}" dt="2024-11-28T07:44:08.624" v="25419"/>
          <ac:spMkLst>
            <pc:docMk/>
            <pc:sldMasterMk cId="0" sldId="2147483648"/>
            <ac:spMk id="248" creationId="{C5F83963-5C36-E96E-5A8D-84AD8067B1E5}"/>
          </ac:spMkLst>
        </pc:spChg>
        <pc:spChg chg="add del mod ord modVis">
          <ac:chgData name="Huyền Nguyễn" userId="ee48879bf47bc5e0" providerId="LiveId" clId="{591E417C-398A-4DCF-BC7F-E576E7611844}" dt="2024-11-28T07:44:21.229" v="25447"/>
          <ac:spMkLst>
            <pc:docMk/>
            <pc:sldMasterMk cId="0" sldId="2147483648"/>
            <ac:spMk id="249" creationId="{72A29E50-36FD-611C-6223-6222704EBFF4}"/>
          </ac:spMkLst>
        </pc:spChg>
        <pc:spChg chg="add del mod ord modVis">
          <ac:chgData name="Huyền Nguyễn" userId="ee48879bf47bc5e0" providerId="LiveId" clId="{591E417C-398A-4DCF-BC7F-E576E7611844}" dt="2024-11-28T07:44:34.400" v="25476"/>
          <ac:spMkLst>
            <pc:docMk/>
            <pc:sldMasterMk cId="0" sldId="2147483648"/>
            <ac:spMk id="250" creationId="{086ECBD9-23E2-75F3-B938-E80F5325FB9F}"/>
          </ac:spMkLst>
        </pc:spChg>
        <pc:spChg chg="add del mod ord modVis">
          <ac:chgData name="Huyền Nguyễn" userId="ee48879bf47bc5e0" providerId="LiveId" clId="{591E417C-398A-4DCF-BC7F-E576E7611844}" dt="2024-11-28T07:44:46.141" v="25508"/>
          <ac:spMkLst>
            <pc:docMk/>
            <pc:sldMasterMk cId="0" sldId="2147483648"/>
            <ac:spMk id="251" creationId="{E7F3E7B3-6604-ABE7-E712-FB0F159A4DDD}"/>
          </ac:spMkLst>
        </pc:spChg>
        <pc:spChg chg="add del mod ord modVis">
          <ac:chgData name="Huyền Nguyễn" userId="ee48879bf47bc5e0" providerId="LiveId" clId="{591E417C-398A-4DCF-BC7F-E576E7611844}" dt="2024-11-28T07:44:58.717" v="25539"/>
          <ac:spMkLst>
            <pc:docMk/>
            <pc:sldMasterMk cId="0" sldId="2147483648"/>
            <ac:spMk id="252" creationId="{E8C02ADE-AA52-4B6F-59A3-D287C475787D}"/>
          </ac:spMkLst>
        </pc:spChg>
        <pc:spChg chg="add del mod ord modVis">
          <ac:chgData name="Huyền Nguyễn" userId="ee48879bf47bc5e0" providerId="LiveId" clId="{591E417C-398A-4DCF-BC7F-E576E7611844}" dt="2024-11-28T07:45:11.989" v="25569"/>
          <ac:spMkLst>
            <pc:docMk/>
            <pc:sldMasterMk cId="0" sldId="2147483648"/>
            <ac:spMk id="253" creationId="{C5C71B1B-6CD3-5979-94BC-5FA05A489EA5}"/>
          </ac:spMkLst>
        </pc:spChg>
        <pc:spChg chg="add del mod ord modVis">
          <ac:chgData name="Huyền Nguyễn" userId="ee48879bf47bc5e0" providerId="LiveId" clId="{591E417C-398A-4DCF-BC7F-E576E7611844}" dt="2024-11-28T07:45:23.493" v="25599"/>
          <ac:spMkLst>
            <pc:docMk/>
            <pc:sldMasterMk cId="0" sldId="2147483648"/>
            <ac:spMk id="254" creationId="{68E1B896-3A02-FD46-DDE4-1870821F5808}"/>
          </ac:spMkLst>
        </pc:spChg>
        <pc:spChg chg="add del mod ord modVis">
          <ac:chgData name="Huyền Nguyễn" userId="ee48879bf47bc5e0" providerId="LiveId" clId="{591E417C-398A-4DCF-BC7F-E576E7611844}" dt="2024-11-28T07:45:35.043" v="25642"/>
          <ac:spMkLst>
            <pc:docMk/>
            <pc:sldMasterMk cId="0" sldId="2147483648"/>
            <ac:spMk id="255" creationId="{2E8ED88D-AB63-6A05-D50F-9262C5C05FC8}"/>
          </ac:spMkLst>
        </pc:spChg>
        <pc:spChg chg="add del mod ord modVis">
          <ac:chgData name="Huyền Nguyễn" userId="ee48879bf47bc5e0" providerId="LiveId" clId="{591E417C-398A-4DCF-BC7F-E576E7611844}" dt="2024-11-28T07:45:46.744" v="25672"/>
          <ac:spMkLst>
            <pc:docMk/>
            <pc:sldMasterMk cId="0" sldId="2147483648"/>
            <ac:spMk id="256" creationId="{DFF90336-E4BA-23AC-8ABC-6E398928A508}"/>
          </ac:spMkLst>
        </pc:spChg>
        <pc:spChg chg="add del mod ord modVis">
          <ac:chgData name="Huyền Nguyễn" userId="ee48879bf47bc5e0" providerId="LiveId" clId="{591E417C-398A-4DCF-BC7F-E576E7611844}" dt="2024-11-28T07:45:59.915" v="25703"/>
          <ac:spMkLst>
            <pc:docMk/>
            <pc:sldMasterMk cId="0" sldId="2147483648"/>
            <ac:spMk id="257" creationId="{67230851-27E3-81BF-DB8E-EBDDC2CC0A7B}"/>
          </ac:spMkLst>
        </pc:spChg>
        <pc:spChg chg="add del mod ord modVis">
          <ac:chgData name="Huyền Nguyễn" userId="ee48879bf47bc5e0" providerId="LiveId" clId="{591E417C-398A-4DCF-BC7F-E576E7611844}" dt="2024-11-28T07:46:11.878" v="25737"/>
          <ac:spMkLst>
            <pc:docMk/>
            <pc:sldMasterMk cId="0" sldId="2147483648"/>
            <ac:spMk id="258" creationId="{AE70564E-DE5F-7A11-21C8-CCB327CDDC98}"/>
          </ac:spMkLst>
        </pc:spChg>
        <pc:spChg chg="add del mod ord modVis">
          <ac:chgData name="Huyền Nguyễn" userId="ee48879bf47bc5e0" providerId="LiveId" clId="{591E417C-398A-4DCF-BC7F-E576E7611844}" dt="2024-11-28T07:46:24.827" v="25767"/>
          <ac:spMkLst>
            <pc:docMk/>
            <pc:sldMasterMk cId="0" sldId="2147483648"/>
            <ac:spMk id="259" creationId="{A198BD78-6DE4-03E3-3955-684F9DEEACF4}"/>
          </ac:spMkLst>
        </pc:spChg>
        <pc:spChg chg="add del mod ord modVis">
          <ac:chgData name="Huyền Nguyễn" userId="ee48879bf47bc5e0" providerId="LiveId" clId="{591E417C-398A-4DCF-BC7F-E576E7611844}" dt="2024-11-28T07:46:36.437" v="25801"/>
          <ac:spMkLst>
            <pc:docMk/>
            <pc:sldMasterMk cId="0" sldId="2147483648"/>
            <ac:spMk id="260" creationId="{13A99C82-0ACF-3D4A-3007-5C72794CD83F}"/>
          </ac:spMkLst>
        </pc:spChg>
        <pc:spChg chg="add del mod ord modVis">
          <ac:chgData name="Huyền Nguyễn" userId="ee48879bf47bc5e0" providerId="LiveId" clId="{591E417C-398A-4DCF-BC7F-E576E7611844}" dt="2024-11-28T07:46:49.831" v="25830"/>
          <ac:spMkLst>
            <pc:docMk/>
            <pc:sldMasterMk cId="0" sldId="2147483648"/>
            <ac:spMk id="261" creationId="{3C84863D-9B29-172C-463F-4E71563B8AF1}"/>
          </ac:spMkLst>
        </pc:spChg>
        <pc:spChg chg="add del mod ord modVis">
          <ac:chgData name="Huyền Nguyễn" userId="ee48879bf47bc5e0" providerId="LiveId" clId="{591E417C-398A-4DCF-BC7F-E576E7611844}" dt="2024-11-28T07:47:03.115" v="25864"/>
          <ac:spMkLst>
            <pc:docMk/>
            <pc:sldMasterMk cId="0" sldId="2147483648"/>
            <ac:spMk id="262" creationId="{2757EA58-92C0-C3AD-6D42-6CDD11182E77}"/>
          </ac:spMkLst>
        </pc:spChg>
        <pc:spChg chg="add del mod ord modVis">
          <ac:chgData name="Huyền Nguyễn" userId="ee48879bf47bc5e0" providerId="LiveId" clId="{591E417C-398A-4DCF-BC7F-E576E7611844}" dt="2024-11-28T07:47:15.470" v="25895"/>
          <ac:spMkLst>
            <pc:docMk/>
            <pc:sldMasterMk cId="0" sldId="2147483648"/>
            <ac:spMk id="263" creationId="{7B5BC7AC-846C-EC25-F339-4365028E5BF4}"/>
          </ac:spMkLst>
        </pc:spChg>
        <pc:spChg chg="add del mod ord modVis">
          <ac:chgData name="Huyền Nguyễn" userId="ee48879bf47bc5e0" providerId="LiveId" clId="{591E417C-398A-4DCF-BC7F-E576E7611844}" dt="2024-11-28T07:47:27.571" v="25927"/>
          <ac:spMkLst>
            <pc:docMk/>
            <pc:sldMasterMk cId="0" sldId="2147483648"/>
            <ac:spMk id="264" creationId="{9B802509-6560-FF64-CD8A-5A9BD3FFCFC3}"/>
          </ac:spMkLst>
        </pc:spChg>
        <pc:spChg chg="add del mod ord modVis">
          <ac:chgData name="Huyền Nguyễn" userId="ee48879bf47bc5e0" providerId="LiveId" clId="{591E417C-398A-4DCF-BC7F-E576E7611844}" dt="2024-11-28T07:47:38.927" v="25956"/>
          <ac:spMkLst>
            <pc:docMk/>
            <pc:sldMasterMk cId="0" sldId="2147483648"/>
            <ac:spMk id="265" creationId="{9C61D25E-1C27-52EA-F824-8DB8649C6EF2}"/>
          </ac:spMkLst>
        </pc:spChg>
        <pc:spChg chg="add del mod ord modVis">
          <ac:chgData name="Huyền Nguyễn" userId="ee48879bf47bc5e0" providerId="LiveId" clId="{591E417C-398A-4DCF-BC7F-E576E7611844}" dt="2024-11-28T07:47:51.720" v="25987"/>
          <ac:spMkLst>
            <pc:docMk/>
            <pc:sldMasterMk cId="0" sldId="2147483648"/>
            <ac:spMk id="266" creationId="{AF451D9C-7933-C186-FACB-EBCC019BC7F2}"/>
          </ac:spMkLst>
        </pc:spChg>
        <pc:spChg chg="add del mod ord modVis">
          <ac:chgData name="Huyền Nguyễn" userId="ee48879bf47bc5e0" providerId="LiveId" clId="{591E417C-398A-4DCF-BC7F-E576E7611844}" dt="2024-11-28T07:48:03.984" v="26015"/>
          <ac:spMkLst>
            <pc:docMk/>
            <pc:sldMasterMk cId="0" sldId="2147483648"/>
            <ac:spMk id="267" creationId="{728C1634-D333-3ED2-F82E-6E55162E2D17}"/>
          </ac:spMkLst>
        </pc:spChg>
        <pc:spChg chg="add del mod ord modVis">
          <ac:chgData name="Huyền Nguyễn" userId="ee48879bf47bc5e0" providerId="LiveId" clId="{591E417C-398A-4DCF-BC7F-E576E7611844}" dt="2024-11-28T07:48:15.441" v="26043"/>
          <ac:spMkLst>
            <pc:docMk/>
            <pc:sldMasterMk cId="0" sldId="2147483648"/>
            <ac:spMk id="268" creationId="{3E5F6306-9239-A1DE-ECDA-6C94B786E101}"/>
          </ac:spMkLst>
        </pc:spChg>
        <pc:spChg chg="add del mod ord modVis">
          <ac:chgData name="Huyền Nguyễn" userId="ee48879bf47bc5e0" providerId="LiveId" clId="{591E417C-398A-4DCF-BC7F-E576E7611844}" dt="2024-11-28T07:48:48.708" v="26076"/>
          <ac:spMkLst>
            <pc:docMk/>
            <pc:sldMasterMk cId="0" sldId="2147483648"/>
            <ac:spMk id="269" creationId="{28CBC8F0-4E82-DF50-FD34-E91E61063759}"/>
          </ac:spMkLst>
        </pc:spChg>
        <pc:spChg chg="add del mod ord modVis">
          <ac:chgData name="Huyền Nguyễn" userId="ee48879bf47bc5e0" providerId="LiveId" clId="{591E417C-398A-4DCF-BC7F-E576E7611844}" dt="2024-11-28T07:49:00.571" v="26110"/>
          <ac:spMkLst>
            <pc:docMk/>
            <pc:sldMasterMk cId="0" sldId="2147483648"/>
            <ac:spMk id="270" creationId="{1B3671E4-77FC-5AFE-3392-7B9E2829A86D}"/>
          </ac:spMkLst>
        </pc:spChg>
        <pc:spChg chg="add del mod ord modVis">
          <ac:chgData name="Huyền Nguyễn" userId="ee48879bf47bc5e0" providerId="LiveId" clId="{591E417C-398A-4DCF-BC7F-E576E7611844}" dt="2024-11-28T07:49:12.038" v="26139"/>
          <ac:spMkLst>
            <pc:docMk/>
            <pc:sldMasterMk cId="0" sldId="2147483648"/>
            <ac:spMk id="271" creationId="{D7E4B43E-811E-22D3-87C5-48F990AD0A7F}"/>
          </ac:spMkLst>
        </pc:spChg>
        <pc:spChg chg="add del mod ord modVis">
          <ac:chgData name="Huyền Nguyễn" userId="ee48879bf47bc5e0" providerId="LiveId" clId="{591E417C-398A-4DCF-BC7F-E576E7611844}" dt="2024-11-28T07:49:23.537" v="26168"/>
          <ac:spMkLst>
            <pc:docMk/>
            <pc:sldMasterMk cId="0" sldId="2147483648"/>
            <ac:spMk id="272" creationId="{68B38713-A78C-D919-8F4A-F22F0D7DB649}"/>
          </ac:spMkLst>
        </pc:spChg>
        <pc:spChg chg="add del mod ord modVis">
          <ac:chgData name="Huyền Nguyễn" userId="ee48879bf47bc5e0" providerId="LiveId" clId="{591E417C-398A-4DCF-BC7F-E576E7611844}" dt="2024-11-28T07:49:35.746" v="26198"/>
          <ac:spMkLst>
            <pc:docMk/>
            <pc:sldMasterMk cId="0" sldId="2147483648"/>
            <ac:spMk id="273" creationId="{B89F2219-E555-FB4F-E544-A82ADF636EE4}"/>
          </ac:spMkLst>
        </pc:spChg>
        <pc:spChg chg="add del mod ord modVis">
          <ac:chgData name="Huyền Nguyễn" userId="ee48879bf47bc5e0" providerId="LiveId" clId="{591E417C-398A-4DCF-BC7F-E576E7611844}" dt="2024-11-28T07:49:47.528" v="26226"/>
          <ac:spMkLst>
            <pc:docMk/>
            <pc:sldMasterMk cId="0" sldId="2147483648"/>
            <ac:spMk id="274" creationId="{335FE5C3-52DA-FFCC-D7DE-55A6A49BCB3F}"/>
          </ac:spMkLst>
        </pc:spChg>
        <pc:spChg chg="add del mod ord modVis">
          <ac:chgData name="Huyền Nguyễn" userId="ee48879bf47bc5e0" providerId="LiveId" clId="{591E417C-398A-4DCF-BC7F-E576E7611844}" dt="2024-11-28T07:50:00.284" v="26259"/>
          <ac:spMkLst>
            <pc:docMk/>
            <pc:sldMasterMk cId="0" sldId="2147483648"/>
            <ac:spMk id="275" creationId="{6672B12B-2E93-12A8-C33A-89E4711E72C4}"/>
          </ac:spMkLst>
        </pc:spChg>
        <pc:spChg chg="add del mod ord modVis">
          <ac:chgData name="Huyền Nguyễn" userId="ee48879bf47bc5e0" providerId="LiveId" clId="{591E417C-398A-4DCF-BC7F-E576E7611844}" dt="2024-11-28T07:50:12.768" v="26290"/>
          <ac:spMkLst>
            <pc:docMk/>
            <pc:sldMasterMk cId="0" sldId="2147483648"/>
            <ac:spMk id="276" creationId="{7C2526FB-AFD3-AF74-36F3-6366FC45FA03}"/>
          </ac:spMkLst>
        </pc:spChg>
        <pc:spChg chg="add del mod ord modVis">
          <ac:chgData name="Huyền Nguyễn" userId="ee48879bf47bc5e0" providerId="LiveId" clId="{591E417C-398A-4DCF-BC7F-E576E7611844}" dt="2024-11-28T07:50:25.203" v="26322"/>
          <ac:spMkLst>
            <pc:docMk/>
            <pc:sldMasterMk cId="0" sldId="2147483648"/>
            <ac:spMk id="277" creationId="{91105C81-4DA8-448E-4AEF-4FDE76019EAB}"/>
          </ac:spMkLst>
        </pc:spChg>
        <pc:spChg chg="add del mod ord modVis">
          <ac:chgData name="Huyền Nguyễn" userId="ee48879bf47bc5e0" providerId="LiveId" clId="{591E417C-398A-4DCF-BC7F-E576E7611844}" dt="2024-11-28T07:50:38.651" v="26350"/>
          <ac:spMkLst>
            <pc:docMk/>
            <pc:sldMasterMk cId="0" sldId="2147483648"/>
            <ac:spMk id="278" creationId="{A7CC057C-4899-D40A-63C5-78C6BB3B894E}"/>
          </ac:spMkLst>
        </pc:spChg>
        <pc:spChg chg="add del mod ord modVis">
          <ac:chgData name="Huyền Nguyễn" userId="ee48879bf47bc5e0" providerId="LiveId" clId="{591E417C-398A-4DCF-BC7F-E576E7611844}" dt="2024-11-28T07:50:50.068" v="26383"/>
          <ac:spMkLst>
            <pc:docMk/>
            <pc:sldMasterMk cId="0" sldId="2147483648"/>
            <ac:spMk id="279" creationId="{5F3196E9-3E70-B742-74AB-4C1CA9946358}"/>
          </ac:spMkLst>
        </pc:spChg>
        <pc:spChg chg="add del mod ord modVis">
          <ac:chgData name="Huyền Nguyễn" userId="ee48879bf47bc5e0" providerId="LiveId" clId="{591E417C-398A-4DCF-BC7F-E576E7611844}" dt="2024-11-28T07:51:02.665" v="26417"/>
          <ac:spMkLst>
            <pc:docMk/>
            <pc:sldMasterMk cId="0" sldId="2147483648"/>
            <ac:spMk id="280" creationId="{A14E0485-D969-6AF0-5CE0-E381D96D4B74}"/>
          </ac:spMkLst>
        </pc:spChg>
        <pc:spChg chg="add del mod ord modVis">
          <ac:chgData name="Huyền Nguyễn" userId="ee48879bf47bc5e0" providerId="LiveId" clId="{591E417C-398A-4DCF-BC7F-E576E7611844}" dt="2024-11-28T07:51:15.124" v="26448"/>
          <ac:spMkLst>
            <pc:docMk/>
            <pc:sldMasterMk cId="0" sldId="2147483648"/>
            <ac:spMk id="281" creationId="{44F51417-2A59-5982-C943-9EE68DDE1905}"/>
          </ac:spMkLst>
        </pc:spChg>
        <pc:spChg chg="add del mod ord modVis">
          <ac:chgData name="Huyền Nguyễn" userId="ee48879bf47bc5e0" providerId="LiveId" clId="{591E417C-398A-4DCF-BC7F-E576E7611844}" dt="2024-11-28T07:51:41.727" v="26478"/>
          <ac:spMkLst>
            <pc:docMk/>
            <pc:sldMasterMk cId="0" sldId="2147483648"/>
            <ac:spMk id="282" creationId="{BF685993-CD82-5270-A2CD-D1B674F45E4D}"/>
          </ac:spMkLst>
        </pc:spChg>
        <pc:spChg chg="add del mod ord modVis">
          <ac:chgData name="Huyền Nguyễn" userId="ee48879bf47bc5e0" providerId="LiveId" clId="{591E417C-398A-4DCF-BC7F-E576E7611844}" dt="2024-11-28T07:52:04.797" v="26511"/>
          <ac:spMkLst>
            <pc:docMk/>
            <pc:sldMasterMk cId="0" sldId="2147483648"/>
            <ac:spMk id="283" creationId="{859C5641-BDF2-38D2-5317-BF7BE39FF3CC}"/>
          </ac:spMkLst>
        </pc:spChg>
        <pc:spChg chg="add del mod ord modVis">
          <ac:chgData name="Huyền Nguyễn" userId="ee48879bf47bc5e0" providerId="LiveId" clId="{591E417C-398A-4DCF-BC7F-E576E7611844}" dt="2024-11-28T07:52:16.237" v="26610"/>
          <ac:spMkLst>
            <pc:docMk/>
            <pc:sldMasterMk cId="0" sldId="2147483648"/>
            <ac:spMk id="284" creationId="{8E2E2596-C8E2-C913-8BE5-CC07BF7EC6AA}"/>
          </ac:spMkLst>
        </pc:spChg>
        <pc:spChg chg="add del mod ord modVis">
          <ac:chgData name="Huyền Nguyễn" userId="ee48879bf47bc5e0" providerId="LiveId" clId="{591E417C-398A-4DCF-BC7F-E576E7611844}" dt="2024-11-28T07:52:31.162" v="26640"/>
          <ac:spMkLst>
            <pc:docMk/>
            <pc:sldMasterMk cId="0" sldId="2147483648"/>
            <ac:spMk id="285" creationId="{F9036829-4E7B-F142-73E1-D8520FB0B156}"/>
          </ac:spMkLst>
        </pc:spChg>
        <pc:spChg chg="add del mod ord modVis">
          <ac:chgData name="Huyền Nguyễn" userId="ee48879bf47bc5e0" providerId="LiveId" clId="{591E417C-398A-4DCF-BC7F-E576E7611844}" dt="2024-11-28T07:52:44.736" v="26673"/>
          <ac:spMkLst>
            <pc:docMk/>
            <pc:sldMasterMk cId="0" sldId="2147483648"/>
            <ac:spMk id="286" creationId="{89662DC6-16B7-D4BD-FB30-406FBD2869A1}"/>
          </ac:spMkLst>
        </pc:spChg>
        <pc:spChg chg="add del mod ord modVis">
          <ac:chgData name="Huyền Nguyễn" userId="ee48879bf47bc5e0" providerId="LiveId" clId="{591E417C-398A-4DCF-BC7F-E576E7611844}" dt="2024-11-28T07:52:58.534" v="26702"/>
          <ac:spMkLst>
            <pc:docMk/>
            <pc:sldMasterMk cId="0" sldId="2147483648"/>
            <ac:spMk id="287" creationId="{06FACE61-32F2-2385-EA83-9375392F7BE7}"/>
          </ac:spMkLst>
        </pc:spChg>
        <pc:spChg chg="add del mod ord modVis">
          <ac:chgData name="Huyền Nguyễn" userId="ee48879bf47bc5e0" providerId="LiveId" clId="{591E417C-398A-4DCF-BC7F-E576E7611844}" dt="2024-11-28T07:53:11.990" v="26730"/>
          <ac:spMkLst>
            <pc:docMk/>
            <pc:sldMasterMk cId="0" sldId="2147483648"/>
            <ac:spMk id="288" creationId="{A62A9552-48C7-5918-C858-4CC5CC6D968B}"/>
          </ac:spMkLst>
        </pc:spChg>
        <pc:spChg chg="add del mod ord modVis">
          <ac:chgData name="Huyền Nguyễn" userId="ee48879bf47bc5e0" providerId="LiveId" clId="{591E417C-398A-4DCF-BC7F-E576E7611844}" dt="2024-11-28T07:53:43.178" v="26763"/>
          <ac:spMkLst>
            <pc:docMk/>
            <pc:sldMasterMk cId="0" sldId="2147483648"/>
            <ac:spMk id="289" creationId="{7728ED76-4BDB-1943-3942-DD920D0B7E0A}"/>
          </ac:spMkLst>
        </pc:spChg>
        <pc:spChg chg="add del mod ord modVis">
          <ac:chgData name="Huyền Nguyễn" userId="ee48879bf47bc5e0" providerId="LiveId" clId="{591E417C-398A-4DCF-BC7F-E576E7611844}" dt="2024-11-28T07:53:55.368" v="26792"/>
          <ac:spMkLst>
            <pc:docMk/>
            <pc:sldMasterMk cId="0" sldId="2147483648"/>
            <ac:spMk id="290" creationId="{134B9ABD-230C-27D6-098F-7D4E5AAE5477}"/>
          </ac:spMkLst>
        </pc:spChg>
        <pc:spChg chg="add del mod ord modVis">
          <ac:chgData name="Huyền Nguyễn" userId="ee48879bf47bc5e0" providerId="LiveId" clId="{591E417C-398A-4DCF-BC7F-E576E7611844}" dt="2024-11-28T07:54:07.749" v="26821"/>
          <ac:spMkLst>
            <pc:docMk/>
            <pc:sldMasterMk cId="0" sldId="2147483648"/>
            <ac:spMk id="291" creationId="{F34AFBFF-9365-9D36-79ED-09DCBC8ACA29}"/>
          </ac:spMkLst>
        </pc:spChg>
        <pc:spChg chg="add del mod ord modVis">
          <ac:chgData name="Huyền Nguyễn" userId="ee48879bf47bc5e0" providerId="LiveId" clId="{591E417C-398A-4DCF-BC7F-E576E7611844}" dt="2024-11-28T07:54:19.680" v="26852"/>
          <ac:spMkLst>
            <pc:docMk/>
            <pc:sldMasterMk cId="0" sldId="2147483648"/>
            <ac:spMk id="292" creationId="{4998F2A7-5A59-AB24-A14B-0EC66CEAC9DF}"/>
          </ac:spMkLst>
        </pc:spChg>
        <pc:spChg chg="add del mod ord modVis">
          <ac:chgData name="Huyền Nguyễn" userId="ee48879bf47bc5e0" providerId="LiveId" clId="{591E417C-398A-4DCF-BC7F-E576E7611844}" dt="2024-11-28T07:54:31.614" v="26884"/>
          <ac:spMkLst>
            <pc:docMk/>
            <pc:sldMasterMk cId="0" sldId="2147483648"/>
            <ac:spMk id="293" creationId="{DE12E618-60B0-1679-9765-537CFF75F1EA}"/>
          </ac:spMkLst>
        </pc:spChg>
        <pc:spChg chg="add del mod ord modVis">
          <ac:chgData name="Huyền Nguyễn" userId="ee48879bf47bc5e0" providerId="LiveId" clId="{591E417C-398A-4DCF-BC7F-E576E7611844}" dt="2024-11-28T07:54:44.464" v="26914"/>
          <ac:spMkLst>
            <pc:docMk/>
            <pc:sldMasterMk cId="0" sldId="2147483648"/>
            <ac:spMk id="294" creationId="{94C5CD2D-95D9-4218-90EF-992D9366D68E}"/>
          </ac:spMkLst>
        </pc:spChg>
        <pc:spChg chg="add del mod ord modVis">
          <ac:chgData name="Huyền Nguyễn" userId="ee48879bf47bc5e0" providerId="LiveId" clId="{591E417C-398A-4DCF-BC7F-E576E7611844}" dt="2024-11-28T07:55:07.673" v="26943"/>
          <ac:spMkLst>
            <pc:docMk/>
            <pc:sldMasterMk cId="0" sldId="2147483648"/>
            <ac:spMk id="295" creationId="{1CB69D94-5BA4-C9EF-88A6-824B0CD086E2}"/>
          </ac:spMkLst>
        </pc:spChg>
        <pc:spChg chg="add del mod ord modVis">
          <ac:chgData name="Huyền Nguyễn" userId="ee48879bf47bc5e0" providerId="LiveId" clId="{591E417C-398A-4DCF-BC7F-E576E7611844}" dt="2024-11-28T07:55:20.307" v="26971"/>
          <ac:spMkLst>
            <pc:docMk/>
            <pc:sldMasterMk cId="0" sldId="2147483648"/>
            <ac:spMk id="296" creationId="{BC2AC20B-4D55-AC58-582F-AD463AE53EDC}"/>
          </ac:spMkLst>
        </pc:spChg>
        <pc:spChg chg="add del mod ord modVis">
          <ac:chgData name="Huyền Nguyễn" userId="ee48879bf47bc5e0" providerId="LiveId" clId="{591E417C-398A-4DCF-BC7F-E576E7611844}" dt="2024-11-28T07:55:33.220" v="27009"/>
          <ac:spMkLst>
            <pc:docMk/>
            <pc:sldMasterMk cId="0" sldId="2147483648"/>
            <ac:spMk id="297" creationId="{747DB905-F8E8-420E-FBF0-751461359DE4}"/>
          </ac:spMkLst>
        </pc:spChg>
        <pc:spChg chg="add del mod ord modVis">
          <ac:chgData name="Huyền Nguyễn" userId="ee48879bf47bc5e0" providerId="LiveId" clId="{591E417C-398A-4DCF-BC7F-E576E7611844}" dt="2024-11-28T07:55:45.631" v="27053"/>
          <ac:spMkLst>
            <pc:docMk/>
            <pc:sldMasterMk cId="0" sldId="2147483648"/>
            <ac:spMk id="298" creationId="{644916FC-5957-9CE7-A81C-9FB4C510CC27}"/>
          </ac:spMkLst>
        </pc:spChg>
        <pc:spChg chg="add del mod ord modVis">
          <ac:chgData name="Huyền Nguyễn" userId="ee48879bf47bc5e0" providerId="LiveId" clId="{591E417C-398A-4DCF-BC7F-E576E7611844}" dt="2024-11-28T07:57:46.355" v="27084"/>
          <ac:spMkLst>
            <pc:docMk/>
            <pc:sldMasterMk cId="0" sldId="2147483648"/>
            <ac:spMk id="299" creationId="{FCBE3EE6-F32F-DEF0-2E90-1A068ED63132}"/>
          </ac:spMkLst>
        </pc:spChg>
        <pc:spChg chg="add del mod ord modVis">
          <ac:chgData name="Huyền Nguyễn" userId="ee48879bf47bc5e0" providerId="LiveId" clId="{591E417C-398A-4DCF-BC7F-E576E7611844}" dt="2024-11-28T07:57:59.715" v="27116"/>
          <ac:spMkLst>
            <pc:docMk/>
            <pc:sldMasterMk cId="0" sldId="2147483648"/>
            <ac:spMk id="300" creationId="{BC827201-F98B-4DBC-15EB-B755C800F17A}"/>
          </ac:spMkLst>
        </pc:spChg>
        <pc:spChg chg="add del mod ord modVis">
          <ac:chgData name="Huyền Nguyễn" userId="ee48879bf47bc5e0" providerId="LiveId" clId="{591E417C-398A-4DCF-BC7F-E576E7611844}" dt="2024-11-28T07:58:11.880" v="27147"/>
          <ac:spMkLst>
            <pc:docMk/>
            <pc:sldMasterMk cId="0" sldId="2147483648"/>
            <ac:spMk id="301" creationId="{A3BA945E-75A1-BB09-C32F-A504A365C43D}"/>
          </ac:spMkLst>
        </pc:spChg>
        <pc:spChg chg="add del mod ord modVis">
          <ac:chgData name="Huyền Nguyễn" userId="ee48879bf47bc5e0" providerId="LiveId" clId="{591E417C-398A-4DCF-BC7F-E576E7611844}" dt="2024-11-28T07:58:24.216" v="27176"/>
          <ac:spMkLst>
            <pc:docMk/>
            <pc:sldMasterMk cId="0" sldId="2147483648"/>
            <ac:spMk id="302" creationId="{C2FA2B02-937E-EF58-918A-6B5359B1033A}"/>
          </ac:spMkLst>
        </pc:spChg>
        <pc:spChg chg="add del mod ord modVis">
          <ac:chgData name="Huyền Nguyễn" userId="ee48879bf47bc5e0" providerId="LiveId" clId="{591E417C-398A-4DCF-BC7F-E576E7611844}" dt="2024-11-28T07:58:35.753" v="27207"/>
          <ac:spMkLst>
            <pc:docMk/>
            <pc:sldMasterMk cId="0" sldId="2147483648"/>
            <ac:spMk id="303" creationId="{F1A2EB0E-2781-BAB0-CD9D-A994BBECFC0D}"/>
          </ac:spMkLst>
        </pc:spChg>
        <pc:spChg chg="add del mod ord modVis">
          <ac:chgData name="Huyền Nguyễn" userId="ee48879bf47bc5e0" providerId="LiveId" clId="{591E417C-398A-4DCF-BC7F-E576E7611844}" dt="2024-11-28T07:59:06.790" v="27239"/>
          <ac:spMkLst>
            <pc:docMk/>
            <pc:sldMasterMk cId="0" sldId="2147483648"/>
            <ac:spMk id="304" creationId="{A0857469-F8AA-CF16-4560-BF493B1E9A26}"/>
          </ac:spMkLst>
        </pc:spChg>
        <pc:spChg chg="add del mod ord modVis">
          <ac:chgData name="Huyền Nguyễn" userId="ee48879bf47bc5e0" providerId="LiveId" clId="{591E417C-398A-4DCF-BC7F-E576E7611844}" dt="2024-11-28T07:59:55.619" v="27273"/>
          <ac:spMkLst>
            <pc:docMk/>
            <pc:sldMasterMk cId="0" sldId="2147483648"/>
            <ac:spMk id="305" creationId="{CD355607-184C-CD4C-7E33-1ADE08D63838}"/>
          </ac:spMkLst>
        </pc:spChg>
        <pc:spChg chg="add del mod ord modVis">
          <ac:chgData name="Huyền Nguyễn" userId="ee48879bf47bc5e0" providerId="LiveId" clId="{591E417C-398A-4DCF-BC7F-E576E7611844}" dt="2024-11-28T08:00:07.364" v="27361"/>
          <ac:spMkLst>
            <pc:docMk/>
            <pc:sldMasterMk cId="0" sldId="2147483648"/>
            <ac:spMk id="306" creationId="{0286512F-91F9-EF73-FDB4-71CAAA803122}"/>
          </ac:spMkLst>
        </pc:spChg>
        <pc:spChg chg="add del mod ord modVis">
          <ac:chgData name="Huyền Nguyễn" userId="ee48879bf47bc5e0" providerId="LiveId" clId="{591E417C-398A-4DCF-BC7F-E576E7611844}" dt="2024-11-28T08:00:19.596" v="27392"/>
          <ac:spMkLst>
            <pc:docMk/>
            <pc:sldMasterMk cId="0" sldId="2147483648"/>
            <ac:spMk id="307" creationId="{9E5B8F7C-CF1C-92DB-EBFD-701C3911B901}"/>
          </ac:spMkLst>
        </pc:spChg>
        <pc:spChg chg="add del mod ord modVis">
          <ac:chgData name="Huyền Nguyễn" userId="ee48879bf47bc5e0" providerId="LiveId" clId="{591E417C-398A-4DCF-BC7F-E576E7611844}" dt="2024-11-28T08:00:31.433" v="27424"/>
          <ac:spMkLst>
            <pc:docMk/>
            <pc:sldMasterMk cId="0" sldId="2147483648"/>
            <ac:spMk id="308" creationId="{ECC8E6ED-729B-F731-78C4-DBB8A3B5F1D1}"/>
          </ac:spMkLst>
        </pc:spChg>
        <pc:spChg chg="add del mod ord modVis">
          <ac:chgData name="Huyền Nguyễn" userId="ee48879bf47bc5e0" providerId="LiveId" clId="{591E417C-398A-4DCF-BC7F-E576E7611844}" dt="2024-11-28T08:00:43.703" v="27453"/>
          <ac:spMkLst>
            <pc:docMk/>
            <pc:sldMasterMk cId="0" sldId="2147483648"/>
            <ac:spMk id="309" creationId="{5896E2A5-B23D-82E1-ADE8-29832B383DE5}"/>
          </ac:spMkLst>
        </pc:spChg>
        <pc:spChg chg="add del mod ord modVis">
          <ac:chgData name="Huyền Nguyễn" userId="ee48879bf47bc5e0" providerId="LiveId" clId="{591E417C-398A-4DCF-BC7F-E576E7611844}" dt="2024-11-28T08:01:21.536" v="27491"/>
          <ac:spMkLst>
            <pc:docMk/>
            <pc:sldMasterMk cId="0" sldId="2147483648"/>
            <ac:spMk id="310" creationId="{19261E08-3DFF-94E8-FAA2-87D1F4478254}"/>
          </ac:spMkLst>
        </pc:spChg>
        <pc:spChg chg="add del mod ord modVis">
          <ac:chgData name="Huyền Nguyễn" userId="ee48879bf47bc5e0" providerId="LiveId" clId="{591E417C-398A-4DCF-BC7F-E576E7611844}" dt="2024-11-28T08:01:21.560" v="27518"/>
          <ac:spMkLst>
            <pc:docMk/>
            <pc:sldMasterMk cId="0" sldId="2147483648"/>
            <ac:spMk id="311" creationId="{0F71DB30-9322-0A4B-3EF6-EBDB5E262B40}"/>
          </ac:spMkLst>
        </pc:spChg>
        <pc:spChg chg="add del mod ord modVis">
          <ac:chgData name="Huyền Nguyễn" userId="ee48879bf47bc5e0" providerId="LiveId" clId="{591E417C-398A-4DCF-BC7F-E576E7611844}" dt="2024-11-28T08:01:35.012" v="27548"/>
          <ac:spMkLst>
            <pc:docMk/>
            <pc:sldMasterMk cId="0" sldId="2147483648"/>
            <ac:spMk id="312" creationId="{063B5404-B5FD-CDE6-5AB7-ADC3C0FA29DD}"/>
          </ac:spMkLst>
        </pc:spChg>
        <pc:spChg chg="add del mod ord modVis">
          <ac:chgData name="Huyền Nguyễn" userId="ee48879bf47bc5e0" providerId="LiveId" clId="{591E417C-398A-4DCF-BC7F-E576E7611844}" dt="2024-11-28T08:01:47.618" v="27578"/>
          <ac:spMkLst>
            <pc:docMk/>
            <pc:sldMasterMk cId="0" sldId="2147483648"/>
            <ac:spMk id="313" creationId="{2BD967C7-71E9-508A-CDB4-9998DAC618BE}"/>
          </ac:spMkLst>
        </pc:spChg>
        <pc:spChg chg="add del mod ord modVis">
          <ac:chgData name="Huyền Nguyễn" userId="ee48879bf47bc5e0" providerId="LiveId" clId="{591E417C-398A-4DCF-BC7F-E576E7611844}" dt="2024-11-28T08:02:25.630" v="27625"/>
          <ac:spMkLst>
            <pc:docMk/>
            <pc:sldMasterMk cId="0" sldId="2147483648"/>
            <ac:spMk id="314" creationId="{C837F524-2D6C-6BDD-931E-91DA19083B9F}"/>
          </ac:spMkLst>
        </pc:spChg>
        <pc:spChg chg="add del mod ord modVis">
          <ac:chgData name="Huyền Nguyễn" userId="ee48879bf47bc5e0" providerId="LiveId" clId="{591E417C-398A-4DCF-BC7F-E576E7611844}" dt="2024-11-28T08:02:38.026" v="27659"/>
          <ac:spMkLst>
            <pc:docMk/>
            <pc:sldMasterMk cId="0" sldId="2147483648"/>
            <ac:spMk id="315" creationId="{4F046AFA-8FA7-29A7-581F-7A920D3D80AA}"/>
          </ac:spMkLst>
        </pc:spChg>
        <pc:spChg chg="add del mod ord modVis">
          <ac:chgData name="Huyền Nguyễn" userId="ee48879bf47bc5e0" providerId="LiveId" clId="{591E417C-398A-4DCF-BC7F-E576E7611844}" dt="2024-11-28T08:02:50.016" v="27689"/>
          <ac:spMkLst>
            <pc:docMk/>
            <pc:sldMasterMk cId="0" sldId="2147483648"/>
            <ac:spMk id="316" creationId="{DE48E491-F210-9076-4D55-C4AEE95946CA}"/>
          </ac:spMkLst>
        </pc:spChg>
        <pc:spChg chg="add del mod ord modVis">
          <ac:chgData name="Huyền Nguyễn" userId="ee48879bf47bc5e0" providerId="LiveId" clId="{591E417C-398A-4DCF-BC7F-E576E7611844}" dt="2024-11-28T08:03:02.837" v="27718"/>
          <ac:spMkLst>
            <pc:docMk/>
            <pc:sldMasterMk cId="0" sldId="2147483648"/>
            <ac:spMk id="317" creationId="{BE65D90B-D72B-A1AD-724B-FBEA21105A97}"/>
          </ac:spMkLst>
        </pc:spChg>
        <pc:spChg chg="add del mod ord modVis">
          <ac:chgData name="Huyền Nguyễn" userId="ee48879bf47bc5e0" providerId="LiveId" clId="{591E417C-398A-4DCF-BC7F-E576E7611844}" dt="2024-11-28T08:03:14.722" v="27751"/>
          <ac:spMkLst>
            <pc:docMk/>
            <pc:sldMasterMk cId="0" sldId="2147483648"/>
            <ac:spMk id="318" creationId="{852DA4E6-A63F-806D-47A4-85E02247C718}"/>
          </ac:spMkLst>
        </pc:spChg>
        <pc:spChg chg="add del mod ord modVis">
          <ac:chgData name="Huyền Nguyễn" userId="ee48879bf47bc5e0" providerId="LiveId" clId="{591E417C-398A-4DCF-BC7F-E576E7611844}" dt="2024-11-28T08:03:26.567" v="27782"/>
          <ac:spMkLst>
            <pc:docMk/>
            <pc:sldMasterMk cId="0" sldId="2147483648"/>
            <ac:spMk id="319" creationId="{71FF769D-608C-13E7-1DF6-CC933BBD4493}"/>
          </ac:spMkLst>
        </pc:spChg>
        <pc:spChg chg="add del mod ord modVis">
          <ac:chgData name="Huyền Nguyễn" userId="ee48879bf47bc5e0" providerId="LiveId" clId="{591E417C-398A-4DCF-BC7F-E576E7611844}" dt="2024-11-28T08:03:58.977" v="27813"/>
          <ac:spMkLst>
            <pc:docMk/>
            <pc:sldMasterMk cId="0" sldId="2147483648"/>
            <ac:spMk id="320" creationId="{CCEC9603-4025-D98C-1092-7271FFA1F24C}"/>
          </ac:spMkLst>
        </pc:spChg>
        <pc:spChg chg="add del mod ord modVis">
          <ac:chgData name="Huyền Nguyễn" userId="ee48879bf47bc5e0" providerId="LiveId" clId="{591E417C-398A-4DCF-BC7F-E576E7611844}" dt="2024-11-28T08:04:39.899" v="27845"/>
          <ac:spMkLst>
            <pc:docMk/>
            <pc:sldMasterMk cId="0" sldId="2147483648"/>
            <ac:spMk id="321" creationId="{A5ABA619-3DB6-569B-C236-70F3610E4917}"/>
          </ac:spMkLst>
        </pc:spChg>
        <pc:spChg chg="add del mod ord modVis">
          <ac:chgData name="Huyền Nguyễn" userId="ee48879bf47bc5e0" providerId="LiveId" clId="{591E417C-398A-4DCF-BC7F-E576E7611844}" dt="2024-11-28T08:04:51.744" v="27874"/>
          <ac:spMkLst>
            <pc:docMk/>
            <pc:sldMasterMk cId="0" sldId="2147483648"/>
            <ac:spMk id="322" creationId="{32F32BF2-575C-87EC-A1C8-77973B5D1573}"/>
          </ac:spMkLst>
        </pc:spChg>
        <pc:spChg chg="add del mod ord modVis">
          <ac:chgData name="Huyền Nguyễn" userId="ee48879bf47bc5e0" providerId="LiveId" clId="{591E417C-398A-4DCF-BC7F-E576E7611844}" dt="2024-11-28T08:05:04.076" v="27910"/>
          <ac:spMkLst>
            <pc:docMk/>
            <pc:sldMasterMk cId="0" sldId="2147483648"/>
            <ac:spMk id="323" creationId="{BFBE76D6-0A70-F0EC-562B-EDBCF902A61F}"/>
          </ac:spMkLst>
        </pc:spChg>
        <pc:spChg chg="add del mod ord modVis">
          <ac:chgData name="Huyền Nguyễn" userId="ee48879bf47bc5e0" providerId="LiveId" clId="{591E417C-398A-4DCF-BC7F-E576E7611844}" dt="2024-11-28T08:05:16.438" v="27959"/>
          <ac:spMkLst>
            <pc:docMk/>
            <pc:sldMasterMk cId="0" sldId="2147483648"/>
            <ac:spMk id="324" creationId="{3CF41978-0B2C-0690-AB82-FB56EBBB7D33}"/>
          </ac:spMkLst>
        </pc:spChg>
        <pc:spChg chg="add del mod ord modVis">
          <ac:chgData name="Huyền Nguyễn" userId="ee48879bf47bc5e0" providerId="LiveId" clId="{591E417C-398A-4DCF-BC7F-E576E7611844}" dt="2024-11-28T08:05:29.575" v="27989"/>
          <ac:spMkLst>
            <pc:docMk/>
            <pc:sldMasterMk cId="0" sldId="2147483648"/>
            <ac:spMk id="325" creationId="{D72595EB-D06F-DFC5-6D97-A53822891A2D}"/>
          </ac:spMkLst>
        </pc:spChg>
        <pc:spChg chg="add del mod ord modVis">
          <ac:chgData name="Huyền Nguyễn" userId="ee48879bf47bc5e0" providerId="LiveId" clId="{591E417C-398A-4DCF-BC7F-E576E7611844}" dt="2024-11-28T08:05:41.288" v="28020"/>
          <ac:spMkLst>
            <pc:docMk/>
            <pc:sldMasterMk cId="0" sldId="2147483648"/>
            <ac:spMk id="326" creationId="{9F023571-7DC4-F008-1CAB-AF00B8677605}"/>
          </ac:spMkLst>
        </pc:spChg>
        <pc:spChg chg="add del mod ord modVis">
          <ac:chgData name="Huyền Nguyễn" userId="ee48879bf47bc5e0" providerId="LiveId" clId="{591E417C-398A-4DCF-BC7F-E576E7611844}" dt="2024-11-28T08:05:53.598" v="28050"/>
          <ac:spMkLst>
            <pc:docMk/>
            <pc:sldMasterMk cId="0" sldId="2147483648"/>
            <ac:spMk id="327" creationId="{E3253316-BD22-AAD8-80C1-0A30BA87C3D5}"/>
          </ac:spMkLst>
        </pc:spChg>
        <pc:spChg chg="add del mod ord modVis">
          <ac:chgData name="Huyền Nguyễn" userId="ee48879bf47bc5e0" providerId="LiveId" clId="{591E417C-398A-4DCF-BC7F-E576E7611844}" dt="2024-11-28T08:06:05.106" v="28079"/>
          <ac:spMkLst>
            <pc:docMk/>
            <pc:sldMasterMk cId="0" sldId="2147483648"/>
            <ac:spMk id="328" creationId="{4F490124-5E79-67C8-83A4-4E6327DDF2D3}"/>
          </ac:spMkLst>
        </pc:spChg>
        <pc:spChg chg="add del mod ord modVis">
          <ac:chgData name="Huyền Nguyễn" userId="ee48879bf47bc5e0" providerId="LiveId" clId="{591E417C-398A-4DCF-BC7F-E576E7611844}" dt="2024-11-28T08:07:00.865" v="28107"/>
          <ac:spMkLst>
            <pc:docMk/>
            <pc:sldMasterMk cId="0" sldId="2147483648"/>
            <ac:spMk id="329" creationId="{52D0443F-E7E4-1F67-B7F0-D885AB950CDC}"/>
          </ac:spMkLst>
        </pc:spChg>
        <pc:spChg chg="add del mod ord modVis">
          <ac:chgData name="Huyền Nguyễn" userId="ee48879bf47bc5e0" providerId="LiveId" clId="{591E417C-398A-4DCF-BC7F-E576E7611844}" dt="2024-11-28T08:07:13.875" v="28153"/>
          <ac:spMkLst>
            <pc:docMk/>
            <pc:sldMasterMk cId="0" sldId="2147483648"/>
            <ac:spMk id="330" creationId="{B2B18FEA-AAAC-D40A-0060-DB1528503A60}"/>
          </ac:spMkLst>
        </pc:spChg>
        <pc:spChg chg="add del mod ord modVis">
          <ac:chgData name="Huyền Nguyễn" userId="ee48879bf47bc5e0" providerId="LiveId" clId="{591E417C-398A-4DCF-BC7F-E576E7611844}" dt="2024-11-28T08:07:27.356" v="28186"/>
          <ac:spMkLst>
            <pc:docMk/>
            <pc:sldMasterMk cId="0" sldId="2147483648"/>
            <ac:spMk id="331" creationId="{7B79409F-94C1-537C-EE86-DC17A6437E41}"/>
          </ac:spMkLst>
        </pc:spChg>
        <pc:spChg chg="add del mod ord modVis">
          <ac:chgData name="Huyền Nguyễn" userId="ee48879bf47bc5e0" providerId="LiveId" clId="{591E417C-398A-4DCF-BC7F-E576E7611844}" dt="2024-11-28T08:07:39.574" v="28214"/>
          <ac:spMkLst>
            <pc:docMk/>
            <pc:sldMasterMk cId="0" sldId="2147483648"/>
            <ac:spMk id="332" creationId="{6E92B73D-9D6B-8CF6-2B07-D40C63B5270C}"/>
          </ac:spMkLst>
        </pc:spChg>
        <pc:spChg chg="add del mod ord modVis">
          <ac:chgData name="Huyền Nguyễn" userId="ee48879bf47bc5e0" providerId="LiveId" clId="{591E417C-398A-4DCF-BC7F-E576E7611844}" dt="2024-11-28T08:08:35.450" v="28244"/>
          <ac:spMkLst>
            <pc:docMk/>
            <pc:sldMasterMk cId="0" sldId="2147483648"/>
            <ac:spMk id="333" creationId="{4982628B-9A43-3D07-3552-B899B516CEB5}"/>
          </ac:spMkLst>
        </pc:spChg>
        <pc:spChg chg="add del mod ord modVis">
          <ac:chgData name="Huyền Nguyễn" userId="ee48879bf47bc5e0" providerId="LiveId" clId="{591E417C-398A-4DCF-BC7F-E576E7611844}" dt="2024-11-28T08:08:47.236" v="28274"/>
          <ac:spMkLst>
            <pc:docMk/>
            <pc:sldMasterMk cId="0" sldId="2147483648"/>
            <ac:spMk id="334" creationId="{5E51DE78-BB39-2D4E-DB47-52881F8142A9}"/>
          </ac:spMkLst>
        </pc:spChg>
        <pc:spChg chg="add del mod ord modVis">
          <ac:chgData name="Huyền Nguyễn" userId="ee48879bf47bc5e0" providerId="LiveId" clId="{591E417C-398A-4DCF-BC7F-E576E7611844}" dt="2024-11-28T08:08:59.709" v="28307"/>
          <ac:spMkLst>
            <pc:docMk/>
            <pc:sldMasterMk cId="0" sldId="2147483648"/>
            <ac:spMk id="335" creationId="{C28B002B-0764-2106-BB09-5EEBD7E6BB2C}"/>
          </ac:spMkLst>
        </pc:spChg>
        <pc:spChg chg="add del mod ord modVis">
          <ac:chgData name="Huyền Nguyễn" userId="ee48879bf47bc5e0" providerId="LiveId" clId="{591E417C-398A-4DCF-BC7F-E576E7611844}" dt="2024-11-28T08:09:12.237" v="28337"/>
          <ac:spMkLst>
            <pc:docMk/>
            <pc:sldMasterMk cId="0" sldId="2147483648"/>
            <ac:spMk id="336" creationId="{E9596097-41A8-2C27-78A8-01DEB1ACFF67}"/>
          </ac:spMkLst>
        </pc:spChg>
        <pc:spChg chg="add del mod ord modVis">
          <ac:chgData name="Huyền Nguyễn" userId="ee48879bf47bc5e0" providerId="LiveId" clId="{591E417C-398A-4DCF-BC7F-E576E7611844}" dt="2024-11-28T08:09:53.022" v="28368"/>
          <ac:spMkLst>
            <pc:docMk/>
            <pc:sldMasterMk cId="0" sldId="2147483648"/>
            <ac:spMk id="337" creationId="{655BBE3C-E011-3390-A735-324C7ACBB3BF}"/>
          </ac:spMkLst>
        </pc:spChg>
        <pc:spChg chg="add del mod ord modVis">
          <ac:chgData name="Huyền Nguyễn" userId="ee48879bf47bc5e0" providerId="LiveId" clId="{591E417C-398A-4DCF-BC7F-E576E7611844}" dt="2024-11-28T08:10:04.898" v="28400"/>
          <ac:spMkLst>
            <pc:docMk/>
            <pc:sldMasterMk cId="0" sldId="2147483648"/>
            <ac:spMk id="338" creationId="{23C470FB-CF94-1622-4E57-77A36D57E9CA}"/>
          </ac:spMkLst>
        </pc:spChg>
        <pc:spChg chg="add del mod ord modVis">
          <ac:chgData name="Huyền Nguyễn" userId="ee48879bf47bc5e0" providerId="LiveId" clId="{591E417C-398A-4DCF-BC7F-E576E7611844}" dt="2024-11-28T08:10:17.602" v="28429"/>
          <ac:spMkLst>
            <pc:docMk/>
            <pc:sldMasterMk cId="0" sldId="2147483648"/>
            <ac:spMk id="339" creationId="{5A21EB19-4CC1-2F01-25D3-BF9C92F0FA20}"/>
          </ac:spMkLst>
        </pc:spChg>
        <pc:spChg chg="add del mod ord modVis">
          <ac:chgData name="Huyền Nguyễn" userId="ee48879bf47bc5e0" providerId="LiveId" clId="{591E417C-398A-4DCF-BC7F-E576E7611844}" dt="2024-11-28T08:10:44.418" v="28458"/>
          <ac:spMkLst>
            <pc:docMk/>
            <pc:sldMasterMk cId="0" sldId="2147483648"/>
            <ac:spMk id="340" creationId="{78483B58-CA67-1B20-921E-7FD487C97DA3}"/>
          </ac:spMkLst>
        </pc:spChg>
        <pc:spChg chg="add del mod ord modVis">
          <ac:chgData name="Huyền Nguyễn" userId="ee48879bf47bc5e0" providerId="LiveId" clId="{591E417C-398A-4DCF-BC7F-E576E7611844}" dt="2024-11-28T08:10:58.541" v="28491"/>
          <ac:spMkLst>
            <pc:docMk/>
            <pc:sldMasterMk cId="0" sldId="2147483648"/>
            <ac:spMk id="341" creationId="{25FD1EC4-C2CD-3AB2-04C9-06A69496E187}"/>
          </ac:spMkLst>
        </pc:spChg>
        <pc:spChg chg="add del mod ord modVis">
          <ac:chgData name="Huyền Nguyễn" userId="ee48879bf47bc5e0" providerId="LiveId" clId="{591E417C-398A-4DCF-BC7F-E576E7611844}" dt="2024-11-28T08:11:12.193" v="28525"/>
          <ac:spMkLst>
            <pc:docMk/>
            <pc:sldMasterMk cId="0" sldId="2147483648"/>
            <ac:spMk id="342" creationId="{4F3B7561-0800-EC47-1162-03AFA9FD4A4E}"/>
          </ac:spMkLst>
        </pc:spChg>
        <pc:spChg chg="add del mod ord modVis">
          <ac:chgData name="Huyền Nguyễn" userId="ee48879bf47bc5e0" providerId="LiveId" clId="{591E417C-398A-4DCF-BC7F-E576E7611844}" dt="2024-11-28T08:11:25.089" v="28555"/>
          <ac:spMkLst>
            <pc:docMk/>
            <pc:sldMasterMk cId="0" sldId="2147483648"/>
            <ac:spMk id="343" creationId="{2EB7BAA9-6B65-BE1F-97D4-7A2CCFF84282}"/>
          </ac:spMkLst>
        </pc:spChg>
        <pc:spChg chg="add del mod ord modVis">
          <ac:chgData name="Huyền Nguyễn" userId="ee48879bf47bc5e0" providerId="LiveId" clId="{591E417C-398A-4DCF-BC7F-E576E7611844}" dt="2024-11-28T08:11:37.394" v="28585"/>
          <ac:spMkLst>
            <pc:docMk/>
            <pc:sldMasterMk cId="0" sldId="2147483648"/>
            <ac:spMk id="344" creationId="{9B3E6FCA-3AFA-FB28-B0A0-F6D70E41750A}"/>
          </ac:spMkLst>
        </pc:spChg>
        <pc:spChg chg="add del mod ord modVis">
          <ac:chgData name="Huyền Nguyễn" userId="ee48879bf47bc5e0" providerId="LiveId" clId="{591E417C-398A-4DCF-BC7F-E576E7611844}" dt="2024-11-28T08:12:02.691" v="28615"/>
          <ac:spMkLst>
            <pc:docMk/>
            <pc:sldMasterMk cId="0" sldId="2147483648"/>
            <ac:spMk id="345" creationId="{01507C99-FEAB-9508-3C17-B551E10A2326}"/>
          </ac:spMkLst>
        </pc:spChg>
        <pc:spChg chg="add del mod ord modVis">
          <ac:chgData name="Huyền Nguyễn" userId="ee48879bf47bc5e0" providerId="LiveId" clId="{591E417C-398A-4DCF-BC7F-E576E7611844}" dt="2024-11-28T08:12:14.237" v="28645"/>
          <ac:spMkLst>
            <pc:docMk/>
            <pc:sldMasterMk cId="0" sldId="2147483648"/>
            <ac:spMk id="346" creationId="{44F12317-3B7E-15A0-F541-9D655C389977}"/>
          </ac:spMkLst>
        </pc:spChg>
        <pc:spChg chg="add del mod ord modVis">
          <ac:chgData name="Huyền Nguyễn" userId="ee48879bf47bc5e0" providerId="LiveId" clId="{591E417C-398A-4DCF-BC7F-E576E7611844}" dt="2024-11-28T08:12:28.465" v="28676"/>
          <ac:spMkLst>
            <pc:docMk/>
            <pc:sldMasterMk cId="0" sldId="2147483648"/>
            <ac:spMk id="347" creationId="{49F220B3-8872-6B1D-DC0C-1785DF4D4268}"/>
          </ac:spMkLst>
        </pc:spChg>
        <pc:spChg chg="add del mod ord modVis">
          <ac:chgData name="Huyền Nguyễn" userId="ee48879bf47bc5e0" providerId="LiveId" clId="{591E417C-398A-4DCF-BC7F-E576E7611844}" dt="2024-11-28T08:12:40.621" v="28704"/>
          <ac:spMkLst>
            <pc:docMk/>
            <pc:sldMasterMk cId="0" sldId="2147483648"/>
            <ac:spMk id="348" creationId="{FDBCCA7B-78C4-DA61-D947-803746E6F426}"/>
          </ac:spMkLst>
        </pc:spChg>
        <pc:spChg chg="add del mod ord modVis">
          <ac:chgData name="Huyền Nguyễn" userId="ee48879bf47bc5e0" providerId="LiveId" clId="{591E417C-398A-4DCF-BC7F-E576E7611844}" dt="2024-11-28T08:12:52.919" v="28733"/>
          <ac:spMkLst>
            <pc:docMk/>
            <pc:sldMasterMk cId="0" sldId="2147483648"/>
            <ac:spMk id="349" creationId="{59C6C42B-A1DC-1BA0-CB23-38F9C6794C5C}"/>
          </ac:spMkLst>
        </pc:spChg>
        <pc:spChg chg="add del mod ord modVis">
          <ac:chgData name="Huyền Nguyễn" userId="ee48879bf47bc5e0" providerId="LiveId" clId="{591E417C-398A-4DCF-BC7F-E576E7611844}" dt="2024-11-28T08:13:05.290" v="28768"/>
          <ac:spMkLst>
            <pc:docMk/>
            <pc:sldMasterMk cId="0" sldId="2147483648"/>
            <ac:spMk id="350" creationId="{021DC0D5-3CFE-B951-FE84-087D7FDA05D9}"/>
          </ac:spMkLst>
        </pc:spChg>
        <pc:spChg chg="add del mod ord modVis">
          <ac:chgData name="Huyền Nguyễn" userId="ee48879bf47bc5e0" providerId="LiveId" clId="{591E417C-398A-4DCF-BC7F-E576E7611844}" dt="2024-11-28T08:13:17.624" v="28800"/>
          <ac:spMkLst>
            <pc:docMk/>
            <pc:sldMasterMk cId="0" sldId="2147483648"/>
            <ac:spMk id="351" creationId="{114A65DD-E151-93A8-67CA-B5130A6CE002}"/>
          </ac:spMkLst>
        </pc:spChg>
        <pc:spChg chg="add del mod ord modVis">
          <ac:chgData name="Huyền Nguyễn" userId="ee48879bf47bc5e0" providerId="LiveId" clId="{591E417C-398A-4DCF-BC7F-E576E7611844}" dt="2024-11-28T08:13:29.592" v="28830"/>
          <ac:spMkLst>
            <pc:docMk/>
            <pc:sldMasterMk cId="0" sldId="2147483648"/>
            <ac:spMk id="352" creationId="{7B1115F3-0687-1C4E-581A-11A38B7FB23D}"/>
          </ac:spMkLst>
        </pc:spChg>
        <pc:spChg chg="add del mod ord modVis">
          <ac:chgData name="Huyền Nguyễn" userId="ee48879bf47bc5e0" providerId="LiveId" clId="{591E417C-398A-4DCF-BC7F-E576E7611844}" dt="2024-11-28T08:13:42.222" v="28858"/>
          <ac:spMkLst>
            <pc:docMk/>
            <pc:sldMasterMk cId="0" sldId="2147483648"/>
            <ac:spMk id="353" creationId="{44892B93-FB86-3B92-CC2D-17859A2FE8A2}"/>
          </ac:spMkLst>
        </pc:spChg>
        <pc:spChg chg="add del mod ord modVis">
          <ac:chgData name="Huyền Nguyễn" userId="ee48879bf47bc5e0" providerId="LiveId" clId="{591E417C-398A-4DCF-BC7F-E576E7611844}" dt="2024-11-28T08:13:54.056" v="28888"/>
          <ac:spMkLst>
            <pc:docMk/>
            <pc:sldMasterMk cId="0" sldId="2147483648"/>
            <ac:spMk id="354" creationId="{BEF935CD-D825-A2F1-D674-0CF33AC2AE61}"/>
          </ac:spMkLst>
        </pc:spChg>
        <pc:spChg chg="add del mod ord modVis">
          <ac:chgData name="Huyền Nguyễn" userId="ee48879bf47bc5e0" providerId="LiveId" clId="{591E417C-398A-4DCF-BC7F-E576E7611844}" dt="2024-11-28T08:14:08.897" v="28920"/>
          <ac:spMkLst>
            <pc:docMk/>
            <pc:sldMasterMk cId="0" sldId="2147483648"/>
            <ac:spMk id="355" creationId="{7E1390F1-05E4-BEC4-ED45-8922B9F31F7D}"/>
          </ac:spMkLst>
        </pc:spChg>
        <pc:spChg chg="add del mod ord modVis">
          <ac:chgData name="Huyền Nguyễn" userId="ee48879bf47bc5e0" providerId="LiveId" clId="{591E417C-398A-4DCF-BC7F-E576E7611844}" dt="2024-11-28T08:14:20.595" v="28949"/>
          <ac:spMkLst>
            <pc:docMk/>
            <pc:sldMasterMk cId="0" sldId="2147483648"/>
            <ac:spMk id="356" creationId="{4F3B3B07-19B0-33D8-7320-141C7A69BB2F}"/>
          </ac:spMkLst>
        </pc:spChg>
        <pc:spChg chg="add del mod ord modVis">
          <ac:chgData name="Huyền Nguyễn" userId="ee48879bf47bc5e0" providerId="LiveId" clId="{591E417C-398A-4DCF-BC7F-E576E7611844}" dt="2024-11-28T08:14:33.069" v="28991"/>
          <ac:spMkLst>
            <pc:docMk/>
            <pc:sldMasterMk cId="0" sldId="2147483648"/>
            <ac:spMk id="357" creationId="{D5B30434-8B9F-7059-6E58-F295BCC55BD5}"/>
          </ac:spMkLst>
        </pc:spChg>
        <pc:spChg chg="add del mod ord modVis">
          <ac:chgData name="Huyền Nguyễn" userId="ee48879bf47bc5e0" providerId="LiveId" clId="{591E417C-398A-4DCF-BC7F-E576E7611844}" dt="2024-11-28T08:14:45.025" v="29021"/>
          <ac:spMkLst>
            <pc:docMk/>
            <pc:sldMasterMk cId="0" sldId="2147483648"/>
            <ac:spMk id="358" creationId="{17C69E03-7A10-BA40-BD2F-991014AD7C2B}"/>
          </ac:spMkLst>
        </pc:spChg>
        <pc:spChg chg="add del mod ord modVis">
          <ac:chgData name="Huyền Nguyễn" userId="ee48879bf47bc5e0" providerId="LiveId" clId="{591E417C-398A-4DCF-BC7F-E576E7611844}" dt="2024-11-28T08:14:57.351" v="29051"/>
          <ac:spMkLst>
            <pc:docMk/>
            <pc:sldMasterMk cId="0" sldId="2147483648"/>
            <ac:spMk id="359" creationId="{9701A8B0-2985-A8F3-E5DF-C98117ACBE0B}"/>
          </ac:spMkLst>
        </pc:spChg>
        <pc:spChg chg="add del mod ord modVis">
          <ac:chgData name="Huyền Nguyễn" userId="ee48879bf47bc5e0" providerId="LiveId" clId="{591E417C-398A-4DCF-BC7F-E576E7611844}" dt="2024-11-28T08:15:10.216" v="29082"/>
          <ac:spMkLst>
            <pc:docMk/>
            <pc:sldMasterMk cId="0" sldId="2147483648"/>
            <ac:spMk id="360" creationId="{B7891319-A01C-2274-7126-E7478779D8D4}"/>
          </ac:spMkLst>
        </pc:spChg>
        <pc:spChg chg="add del mod ord modVis">
          <ac:chgData name="Huyền Nguyễn" userId="ee48879bf47bc5e0" providerId="LiveId" clId="{591E417C-398A-4DCF-BC7F-E576E7611844}" dt="2024-11-28T08:15:23.274" v="29112"/>
          <ac:spMkLst>
            <pc:docMk/>
            <pc:sldMasterMk cId="0" sldId="2147483648"/>
            <ac:spMk id="361" creationId="{5657C899-837D-81C4-7E29-C455075ED0A7}"/>
          </ac:spMkLst>
        </pc:spChg>
        <pc:spChg chg="add del mod ord modVis">
          <ac:chgData name="Huyền Nguyễn" userId="ee48879bf47bc5e0" providerId="LiveId" clId="{591E417C-398A-4DCF-BC7F-E576E7611844}" dt="2024-11-28T08:15:35.192" v="29141"/>
          <ac:spMkLst>
            <pc:docMk/>
            <pc:sldMasterMk cId="0" sldId="2147483648"/>
            <ac:spMk id="362" creationId="{FC4DC6CD-2727-8267-6177-6C2C3F80229E}"/>
          </ac:spMkLst>
        </pc:spChg>
        <pc:spChg chg="add del mod ord modVis">
          <ac:chgData name="Huyền Nguyễn" userId="ee48879bf47bc5e0" providerId="LiveId" clId="{591E417C-398A-4DCF-BC7F-E576E7611844}" dt="2024-11-28T08:15:47.743" v="29169"/>
          <ac:spMkLst>
            <pc:docMk/>
            <pc:sldMasterMk cId="0" sldId="2147483648"/>
            <ac:spMk id="363" creationId="{EE86CD62-DEF6-92E2-4962-579E6CD4338B}"/>
          </ac:spMkLst>
        </pc:spChg>
        <pc:spChg chg="add del mod ord modVis">
          <ac:chgData name="Huyền Nguyễn" userId="ee48879bf47bc5e0" providerId="LiveId" clId="{591E417C-398A-4DCF-BC7F-E576E7611844}" dt="2024-11-28T08:16:12.930" v="29203"/>
          <ac:spMkLst>
            <pc:docMk/>
            <pc:sldMasterMk cId="0" sldId="2147483648"/>
            <ac:spMk id="364" creationId="{7176631A-784A-76F3-1CD1-EFDC2EFE72D7}"/>
          </ac:spMkLst>
        </pc:spChg>
        <pc:spChg chg="add del mod ord modVis">
          <ac:chgData name="Huyền Nguyễn" userId="ee48879bf47bc5e0" providerId="LiveId" clId="{591E417C-398A-4DCF-BC7F-E576E7611844}" dt="2024-11-28T08:16:18.056" v="29231"/>
          <ac:spMkLst>
            <pc:docMk/>
            <pc:sldMasterMk cId="0" sldId="2147483648"/>
            <ac:spMk id="365" creationId="{59C13365-56FC-135F-D03D-41A11D459C63}"/>
          </ac:spMkLst>
        </pc:spChg>
        <pc:spChg chg="add del mod ord modVis">
          <ac:chgData name="Huyền Nguyễn" userId="ee48879bf47bc5e0" providerId="LiveId" clId="{591E417C-398A-4DCF-BC7F-E576E7611844}" dt="2024-11-28T08:16:30.339" v="29282"/>
          <ac:spMkLst>
            <pc:docMk/>
            <pc:sldMasterMk cId="0" sldId="2147483648"/>
            <ac:spMk id="366" creationId="{3EB1D3EF-0FB6-D6D8-9236-4910B4BBC698}"/>
          </ac:spMkLst>
        </pc:spChg>
        <pc:spChg chg="add del mod ord modVis">
          <ac:chgData name="Huyền Nguyễn" userId="ee48879bf47bc5e0" providerId="LiveId" clId="{591E417C-398A-4DCF-BC7F-E576E7611844}" dt="2024-11-28T08:16:44.630" v="29313"/>
          <ac:spMkLst>
            <pc:docMk/>
            <pc:sldMasterMk cId="0" sldId="2147483648"/>
            <ac:spMk id="367" creationId="{82955E0E-D13F-4C4A-DAD8-2097623ABB37}"/>
          </ac:spMkLst>
        </pc:spChg>
        <pc:spChg chg="add del mod ord modVis">
          <ac:chgData name="Huyền Nguyễn" userId="ee48879bf47bc5e0" providerId="LiveId" clId="{591E417C-398A-4DCF-BC7F-E576E7611844}" dt="2024-11-28T08:17:08.564" v="29348"/>
          <ac:spMkLst>
            <pc:docMk/>
            <pc:sldMasterMk cId="0" sldId="2147483648"/>
            <ac:spMk id="368" creationId="{6086C90D-7203-4A01-AD96-054433648BA2}"/>
          </ac:spMkLst>
        </pc:spChg>
        <pc:spChg chg="add del mod ord modVis">
          <ac:chgData name="Huyền Nguyễn" userId="ee48879bf47bc5e0" providerId="LiveId" clId="{591E417C-398A-4DCF-BC7F-E576E7611844}" dt="2024-11-28T08:17:21.369" v="29398"/>
          <ac:spMkLst>
            <pc:docMk/>
            <pc:sldMasterMk cId="0" sldId="2147483648"/>
            <ac:spMk id="369" creationId="{C63FBEB9-00F6-0421-CD1D-D7216BC11BDD}"/>
          </ac:spMkLst>
        </pc:spChg>
        <pc:spChg chg="add del mod ord modVis">
          <ac:chgData name="Huyền Nguyễn" userId="ee48879bf47bc5e0" providerId="LiveId" clId="{591E417C-398A-4DCF-BC7F-E576E7611844}" dt="2024-11-28T08:18:01.031" v="29428"/>
          <ac:spMkLst>
            <pc:docMk/>
            <pc:sldMasterMk cId="0" sldId="2147483648"/>
            <ac:spMk id="370" creationId="{7BEB07DD-0181-BD2E-F17B-528BD4BFE3C8}"/>
          </ac:spMkLst>
        </pc:spChg>
        <pc:spChg chg="add del mod ord modVis">
          <ac:chgData name="Huyền Nguyễn" userId="ee48879bf47bc5e0" providerId="LiveId" clId="{591E417C-398A-4DCF-BC7F-E576E7611844}" dt="2024-11-28T08:18:13.366" v="29457"/>
          <ac:spMkLst>
            <pc:docMk/>
            <pc:sldMasterMk cId="0" sldId="2147483648"/>
            <ac:spMk id="371" creationId="{A4FD2879-3633-5256-AF2B-84099C14BB22}"/>
          </ac:spMkLst>
        </pc:spChg>
        <pc:spChg chg="add del mod ord modVis">
          <ac:chgData name="Huyền Nguyễn" userId="ee48879bf47bc5e0" providerId="LiveId" clId="{591E417C-398A-4DCF-BC7F-E576E7611844}" dt="2024-11-28T08:18:36.126" v="29486"/>
          <ac:spMkLst>
            <pc:docMk/>
            <pc:sldMasterMk cId="0" sldId="2147483648"/>
            <ac:spMk id="372" creationId="{18BC5AC4-A9B5-3DCE-04A9-107F9CDDB7B8}"/>
          </ac:spMkLst>
        </pc:spChg>
        <pc:spChg chg="add del mod ord modVis">
          <ac:chgData name="Huyền Nguyễn" userId="ee48879bf47bc5e0" providerId="LiveId" clId="{591E417C-398A-4DCF-BC7F-E576E7611844}" dt="2024-11-28T08:18:48.520" v="29519"/>
          <ac:spMkLst>
            <pc:docMk/>
            <pc:sldMasterMk cId="0" sldId="2147483648"/>
            <ac:spMk id="373" creationId="{43E0B53A-319F-9F3B-CFA1-1124DD0D263C}"/>
          </ac:spMkLst>
        </pc:spChg>
        <pc:spChg chg="add del mod ord modVis">
          <ac:chgData name="Huyền Nguyễn" userId="ee48879bf47bc5e0" providerId="LiveId" clId="{591E417C-398A-4DCF-BC7F-E576E7611844}" dt="2024-11-28T08:19:00.357" v="29547"/>
          <ac:spMkLst>
            <pc:docMk/>
            <pc:sldMasterMk cId="0" sldId="2147483648"/>
            <ac:spMk id="374" creationId="{8605815F-F8C3-F82C-7833-22A0181552AA}"/>
          </ac:spMkLst>
        </pc:spChg>
        <pc:spChg chg="add del mod ord modVis">
          <ac:chgData name="Huyền Nguyễn" userId="ee48879bf47bc5e0" providerId="LiveId" clId="{591E417C-398A-4DCF-BC7F-E576E7611844}" dt="2024-11-28T08:20:12.832" v="29580"/>
          <ac:spMkLst>
            <pc:docMk/>
            <pc:sldMasterMk cId="0" sldId="2147483648"/>
            <ac:spMk id="375" creationId="{154BB011-603D-9181-FDD7-D72829FF933B}"/>
          </ac:spMkLst>
        </pc:spChg>
        <pc:spChg chg="add del mod ord modVis">
          <ac:chgData name="Huyền Nguyễn" userId="ee48879bf47bc5e0" providerId="LiveId" clId="{591E417C-398A-4DCF-BC7F-E576E7611844}" dt="2024-11-28T08:20:30.428" v="29611"/>
          <ac:spMkLst>
            <pc:docMk/>
            <pc:sldMasterMk cId="0" sldId="2147483648"/>
            <ac:spMk id="376" creationId="{51836DD4-61DC-3196-791B-C1DFD0ED15CF}"/>
          </ac:spMkLst>
        </pc:spChg>
        <pc:spChg chg="add del mod ord modVis">
          <ac:chgData name="Huyền Nguyễn" userId="ee48879bf47bc5e0" providerId="LiveId" clId="{591E417C-398A-4DCF-BC7F-E576E7611844}" dt="2024-11-28T08:20:43.088" v="29639"/>
          <ac:spMkLst>
            <pc:docMk/>
            <pc:sldMasterMk cId="0" sldId="2147483648"/>
            <ac:spMk id="377" creationId="{DF30E372-6CA0-A4D1-A1DD-ABA59738163E}"/>
          </ac:spMkLst>
        </pc:spChg>
        <pc:spChg chg="add del mod ord modVis">
          <ac:chgData name="Huyền Nguyễn" userId="ee48879bf47bc5e0" providerId="LiveId" clId="{591E417C-398A-4DCF-BC7F-E576E7611844}" dt="2024-11-28T08:20:55.044" v="29681"/>
          <ac:spMkLst>
            <pc:docMk/>
            <pc:sldMasterMk cId="0" sldId="2147483648"/>
            <ac:spMk id="378" creationId="{53C79C8B-A996-1614-CA06-C5C80BA8BE6E}"/>
          </ac:spMkLst>
        </pc:spChg>
        <pc:spChg chg="add del mod ord modVis">
          <ac:chgData name="Huyền Nguyễn" userId="ee48879bf47bc5e0" providerId="LiveId" clId="{591E417C-398A-4DCF-BC7F-E576E7611844}" dt="2024-11-28T08:21:07.668" v="29710"/>
          <ac:spMkLst>
            <pc:docMk/>
            <pc:sldMasterMk cId="0" sldId="2147483648"/>
            <ac:spMk id="379" creationId="{3449AFB8-C9C6-AE3D-3C9F-00EECA16346D}"/>
          </ac:spMkLst>
        </pc:spChg>
        <pc:spChg chg="add del mod ord modVis">
          <ac:chgData name="Huyền Nguyễn" userId="ee48879bf47bc5e0" providerId="LiveId" clId="{591E417C-398A-4DCF-BC7F-E576E7611844}" dt="2024-11-28T08:21:21.342" v="29739"/>
          <ac:spMkLst>
            <pc:docMk/>
            <pc:sldMasterMk cId="0" sldId="2147483648"/>
            <ac:spMk id="380" creationId="{67C0349F-B8DB-227C-A30F-4F2BD3445225}"/>
          </ac:spMkLst>
        </pc:spChg>
        <pc:spChg chg="add del mod ord modVis">
          <ac:chgData name="Huyền Nguyễn" userId="ee48879bf47bc5e0" providerId="LiveId" clId="{591E417C-398A-4DCF-BC7F-E576E7611844}" dt="2024-11-28T08:21:46.349" v="29793"/>
          <ac:spMkLst>
            <pc:docMk/>
            <pc:sldMasterMk cId="0" sldId="2147483648"/>
            <ac:spMk id="381" creationId="{5BABF3C6-70BA-8AF6-A7E1-D95BC104E241}"/>
          </ac:spMkLst>
        </pc:spChg>
        <pc:spChg chg="add del mod ord modVis">
          <ac:chgData name="Huyền Nguyễn" userId="ee48879bf47bc5e0" providerId="LiveId" clId="{591E417C-398A-4DCF-BC7F-E576E7611844}" dt="2024-11-28T08:21:58.789" v="29836"/>
          <ac:spMkLst>
            <pc:docMk/>
            <pc:sldMasterMk cId="0" sldId="2147483648"/>
            <ac:spMk id="382" creationId="{DAE6B480-E3FF-6221-1EEA-56945BD18C97}"/>
          </ac:spMkLst>
        </pc:spChg>
        <pc:spChg chg="add del mod ord modVis">
          <ac:chgData name="Huyền Nguyễn" userId="ee48879bf47bc5e0" providerId="LiveId" clId="{591E417C-398A-4DCF-BC7F-E576E7611844}" dt="2024-11-28T08:22:11.547" v="29866"/>
          <ac:spMkLst>
            <pc:docMk/>
            <pc:sldMasterMk cId="0" sldId="2147483648"/>
            <ac:spMk id="383" creationId="{56BA2173-EEED-1873-23DA-5CF672DC389D}"/>
          </ac:spMkLst>
        </pc:spChg>
        <pc:spChg chg="add del mod ord modVis">
          <ac:chgData name="Huyền Nguyễn" userId="ee48879bf47bc5e0" providerId="LiveId" clId="{591E417C-398A-4DCF-BC7F-E576E7611844}" dt="2024-11-17T17:15:07.315" v="1985"/>
          <ac:spMkLst>
            <pc:docMk/>
            <pc:sldMasterMk cId="0" sldId="2147483648"/>
            <ac:spMk id="384" creationId="{3E8BAB1E-CD7F-748D-1E30-7BDD34E0E3EE}"/>
          </ac:spMkLst>
        </pc:spChg>
        <pc:spChg chg="add del mod ord modVis">
          <ac:chgData name="Huyền Nguyễn" userId="ee48879bf47bc5e0" providerId="LiveId" clId="{591E417C-398A-4DCF-BC7F-E576E7611844}" dt="2024-11-28T08:22:25.053" v="29896"/>
          <ac:spMkLst>
            <pc:docMk/>
            <pc:sldMasterMk cId="0" sldId="2147483648"/>
            <ac:spMk id="384" creationId="{68BD516B-ED88-8E35-3497-820984CD1F77}"/>
          </ac:spMkLst>
        </pc:spChg>
        <pc:spChg chg="add del mod ord modVis">
          <ac:chgData name="Huyền Nguyễn" userId="ee48879bf47bc5e0" providerId="LiveId" clId="{591E417C-398A-4DCF-BC7F-E576E7611844}" dt="2024-11-17T17:15:58.207" v="2013"/>
          <ac:spMkLst>
            <pc:docMk/>
            <pc:sldMasterMk cId="0" sldId="2147483648"/>
            <ac:spMk id="385" creationId="{0FAB35F4-E086-CBBD-C1B2-E695E25A1F4E}"/>
          </ac:spMkLst>
        </pc:spChg>
        <pc:spChg chg="add del mod ord modVis">
          <ac:chgData name="Huyền Nguyễn" userId="ee48879bf47bc5e0" providerId="LiveId" clId="{591E417C-398A-4DCF-BC7F-E576E7611844}" dt="2024-11-28T08:22:37.590" v="29958"/>
          <ac:spMkLst>
            <pc:docMk/>
            <pc:sldMasterMk cId="0" sldId="2147483648"/>
            <ac:spMk id="385" creationId="{A655D1CF-8BE4-6AA6-AFD9-675FB295BE25}"/>
          </ac:spMkLst>
        </pc:spChg>
        <pc:spChg chg="add del mod ord modVis">
          <ac:chgData name="Huyền Nguyễn" userId="ee48879bf47bc5e0" providerId="LiveId" clId="{591E417C-398A-4DCF-BC7F-E576E7611844}" dt="2024-11-17T17:16:12.291" v="2043"/>
          <ac:spMkLst>
            <pc:docMk/>
            <pc:sldMasterMk cId="0" sldId="2147483648"/>
            <ac:spMk id="386" creationId="{6529CAD2-138A-4462-647F-DA8719084978}"/>
          </ac:spMkLst>
        </pc:spChg>
        <pc:spChg chg="add del mod ord modVis">
          <ac:chgData name="Huyền Nguyễn" userId="ee48879bf47bc5e0" providerId="LiveId" clId="{591E417C-398A-4DCF-BC7F-E576E7611844}" dt="2024-11-28T08:22:49.552" v="29996"/>
          <ac:spMkLst>
            <pc:docMk/>
            <pc:sldMasterMk cId="0" sldId="2147483648"/>
            <ac:spMk id="386" creationId="{7C4051F9-88A3-4D3F-024C-997DB857DEBF}"/>
          </ac:spMkLst>
        </pc:spChg>
        <pc:spChg chg="add del mod ord modVis">
          <ac:chgData name="Huyền Nguyễn" userId="ee48879bf47bc5e0" providerId="LiveId" clId="{591E417C-398A-4DCF-BC7F-E576E7611844}" dt="2024-11-28T08:23:01.915" v="30039"/>
          <ac:spMkLst>
            <pc:docMk/>
            <pc:sldMasterMk cId="0" sldId="2147483648"/>
            <ac:spMk id="387" creationId="{3BE70B9F-36F4-401B-0FA1-5563AB8BBA7E}"/>
          </ac:spMkLst>
        </pc:spChg>
        <pc:spChg chg="add del mod ord modVis">
          <ac:chgData name="Huyền Nguyễn" userId="ee48879bf47bc5e0" providerId="LiveId" clId="{591E417C-398A-4DCF-BC7F-E576E7611844}" dt="2024-11-17T17:16:26.376" v="2075"/>
          <ac:spMkLst>
            <pc:docMk/>
            <pc:sldMasterMk cId="0" sldId="2147483648"/>
            <ac:spMk id="387" creationId="{4E2783E7-E366-C40B-FAD5-B857D30767E9}"/>
          </ac:spMkLst>
        </pc:spChg>
        <pc:spChg chg="add del mod ord modVis">
          <ac:chgData name="Huyền Nguyễn" userId="ee48879bf47bc5e0" providerId="LiveId" clId="{591E417C-398A-4DCF-BC7F-E576E7611844}" dt="2024-11-17T17:16:43.785" v="2106"/>
          <ac:spMkLst>
            <pc:docMk/>
            <pc:sldMasterMk cId="0" sldId="2147483648"/>
            <ac:spMk id="388" creationId="{6629438B-5F45-A293-2684-BBD43716AFFE}"/>
          </ac:spMkLst>
        </pc:spChg>
        <pc:spChg chg="add del mod ord modVis">
          <ac:chgData name="Huyền Nguyễn" userId="ee48879bf47bc5e0" providerId="LiveId" clId="{591E417C-398A-4DCF-BC7F-E576E7611844}" dt="2024-11-28T08:23:14.066" v="30067"/>
          <ac:spMkLst>
            <pc:docMk/>
            <pc:sldMasterMk cId="0" sldId="2147483648"/>
            <ac:spMk id="388" creationId="{80A8B023-FF61-ACD3-4783-B83E44B0239D}"/>
          </ac:spMkLst>
        </pc:spChg>
        <pc:spChg chg="add del mod ord modVis">
          <ac:chgData name="Huyền Nguyễn" userId="ee48879bf47bc5e0" providerId="LiveId" clId="{591E417C-398A-4DCF-BC7F-E576E7611844}" dt="2024-11-28T08:23:26.632" v="30118"/>
          <ac:spMkLst>
            <pc:docMk/>
            <pc:sldMasterMk cId="0" sldId="2147483648"/>
            <ac:spMk id="389" creationId="{2E94B0BB-6ECB-28E9-87D1-9B39E4966BC0}"/>
          </ac:spMkLst>
        </pc:spChg>
        <pc:spChg chg="add del mod ord modVis">
          <ac:chgData name="Huyền Nguyễn" userId="ee48879bf47bc5e0" providerId="LiveId" clId="{591E417C-398A-4DCF-BC7F-E576E7611844}" dt="2024-11-17T17:16:58.201" v="2136"/>
          <ac:spMkLst>
            <pc:docMk/>
            <pc:sldMasterMk cId="0" sldId="2147483648"/>
            <ac:spMk id="389" creationId="{C076F463-B973-2F96-7FC1-7DCDA0F5B12B}"/>
          </ac:spMkLst>
        </pc:spChg>
        <pc:spChg chg="add del mod ord modVis">
          <ac:chgData name="Huyền Nguyễn" userId="ee48879bf47bc5e0" providerId="LiveId" clId="{591E417C-398A-4DCF-BC7F-E576E7611844}" dt="2024-11-17T17:17:11.537" v="2164"/>
          <ac:spMkLst>
            <pc:docMk/>
            <pc:sldMasterMk cId="0" sldId="2147483648"/>
            <ac:spMk id="390" creationId="{524E15E3-380C-6A29-9898-14E3C9E328E3}"/>
          </ac:spMkLst>
        </pc:spChg>
        <pc:spChg chg="add del mod ord modVis">
          <ac:chgData name="Huyền Nguyễn" userId="ee48879bf47bc5e0" providerId="LiveId" clId="{591E417C-398A-4DCF-BC7F-E576E7611844}" dt="2024-11-28T08:23:38.863" v="30151"/>
          <ac:spMkLst>
            <pc:docMk/>
            <pc:sldMasterMk cId="0" sldId="2147483648"/>
            <ac:spMk id="390" creationId="{A6758F02-CCBA-DFCB-3638-59D083E2EB68}"/>
          </ac:spMkLst>
        </pc:spChg>
        <pc:spChg chg="add del mod ord modVis">
          <ac:chgData name="Huyền Nguyễn" userId="ee48879bf47bc5e0" providerId="LiveId" clId="{591E417C-398A-4DCF-BC7F-E576E7611844}" dt="2024-11-28T08:23:51.270" v="30187"/>
          <ac:spMkLst>
            <pc:docMk/>
            <pc:sldMasterMk cId="0" sldId="2147483648"/>
            <ac:spMk id="391" creationId="{83F4D890-54B0-DBE8-B985-646F8D54773F}"/>
          </ac:spMkLst>
        </pc:spChg>
        <pc:spChg chg="add del mod ord modVis">
          <ac:chgData name="Huyền Nguyễn" userId="ee48879bf47bc5e0" providerId="LiveId" clId="{591E417C-398A-4DCF-BC7F-E576E7611844}" dt="2024-11-17T17:17:25.795" v="2193"/>
          <ac:spMkLst>
            <pc:docMk/>
            <pc:sldMasterMk cId="0" sldId="2147483648"/>
            <ac:spMk id="391" creationId="{E34B546D-8CDD-3531-35CD-E2DB390D7789}"/>
          </ac:spMkLst>
        </pc:spChg>
        <pc:spChg chg="add del mod ord modVis">
          <ac:chgData name="Huyền Nguyễn" userId="ee48879bf47bc5e0" providerId="LiveId" clId="{591E417C-398A-4DCF-BC7F-E576E7611844}" dt="2024-11-28T08:24:03.788" v="30217"/>
          <ac:spMkLst>
            <pc:docMk/>
            <pc:sldMasterMk cId="0" sldId="2147483648"/>
            <ac:spMk id="392" creationId="{51689527-CC23-234B-A07C-29B8A52C71E1}"/>
          </ac:spMkLst>
        </pc:spChg>
        <pc:spChg chg="add del mod ord modVis">
          <ac:chgData name="Huyền Nguyễn" userId="ee48879bf47bc5e0" providerId="LiveId" clId="{591E417C-398A-4DCF-BC7F-E576E7611844}" dt="2024-11-17T17:17:40.626" v="2223"/>
          <ac:spMkLst>
            <pc:docMk/>
            <pc:sldMasterMk cId="0" sldId="2147483648"/>
            <ac:spMk id="392" creationId="{D0057509-6E89-9560-FC12-A02C9ACFB3DD}"/>
          </ac:spMkLst>
        </pc:spChg>
        <pc:spChg chg="add del mod ord modVis">
          <ac:chgData name="Huyền Nguyễn" userId="ee48879bf47bc5e0" providerId="LiveId" clId="{591E417C-398A-4DCF-BC7F-E576E7611844}" dt="2024-11-17T17:17:54.472" v="2255"/>
          <ac:spMkLst>
            <pc:docMk/>
            <pc:sldMasterMk cId="0" sldId="2147483648"/>
            <ac:spMk id="393" creationId="{81F5A9DC-15F8-6197-6407-AB3A5B185AF0}"/>
          </ac:spMkLst>
        </pc:spChg>
        <pc:spChg chg="add del mod ord modVis">
          <ac:chgData name="Huyền Nguyễn" userId="ee48879bf47bc5e0" providerId="LiveId" clId="{591E417C-398A-4DCF-BC7F-E576E7611844}" dt="2024-11-28T08:24:16.832" v="30248"/>
          <ac:spMkLst>
            <pc:docMk/>
            <pc:sldMasterMk cId="0" sldId="2147483648"/>
            <ac:spMk id="393" creationId="{D56F3E1D-5F02-9E94-FD10-80EC3F004DD4}"/>
          </ac:spMkLst>
        </pc:spChg>
        <pc:spChg chg="add del mod ord modVis">
          <ac:chgData name="Huyền Nguyễn" userId="ee48879bf47bc5e0" providerId="LiveId" clId="{591E417C-398A-4DCF-BC7F-E576E7611844}" dt="2024-11-17T17:18:08.548" v="2284"/>
          <ac:spMkLst>
            <pc:docMk/>
            <pc:sldMasterMk cId="0" sldId="2147483648"/>
            <ac:spMk id="394" creationId="{11D17F28-9896-5F55-D4E0-28827CB0147C}"/>
          </ac:spMkLst>
        </pc:spChg>
        <pc:spChg chg="add del mod ord modVis">
          <ac:chgData name="Huyền Nguyễn" userId="ee48879bf47bc5e0" providerId="LiveId" clId="{591E417C-398A-4DCF-BC7F-E576E7611844}" dt="2024-11-28T08:24:28.904" v="30300"/>
          <ac:spMkLst>
            <pc:docMk/>
            <pc:sldMasterMk cId="0" sldId="2147483648"/>
            <ac:spMk id="394" creationId="{795725C0-11B7-A4B1-15C2-09021FB31F27}"/>
          </ac:spMkLst>
        </pc:spChg>
        <pc:spChg chg="add del mod ord modVis">
          <ac:chgData name="Huyền Nguyễn" userId="ee48879bf47bc5e0" providerId="LiveId" clId="{591E417C-398A-4DCF-BC7F-E576E7611844}" dt="2024-11-28T08:24:41.334" v="30331"/>
          <ac:spMkLst>
            <pc:docMk/>
            <pc:sldMasterMk cId="0" sldId="2147483648"/>
            <ac:spMk id="395" creationId="{04300745-03A1-A4A4-5BC3-4A4BB1D19008}"/>
          </ac:spMkLst>
        </pc:spChg>
        <pc:spChg chg="add del mod ord modVis">
          <ac:chgData name="Huyền Nguyễn" userId="ee48879bf47bc5e0" providerId="LiveId" clId="{591E417C-398A-4DCF-BC7F-E576E7611844}" dt="2024-11-17T17:19:05.354" v="2343"/>
          <ac:spMkLst>
            <pc:docMk/>
            <pc:sldMasterMk cId="0" sldId="2147483648"/>
            <ac:spMk id="395" creationId="{0AB89889-C567-F6BD-F260-B2172C810E05}"/>
          </ac:spMkLst>
        </pc:spChg>
        <pc:spChg chg="add del mod ord modVis">
          <ac:chgData name="Huyền Nguyễn" userId="ee48879bf47bc5e0" providerId="LiveId" clId="{591E417C-398A-4DCF-BC7F-E576E7611844}" dt="2024-11-28T08:24:53.675" v="30361"/>
          <ac:spMkLst>
            <pc:docMk/>
            <pc:sldMasterMk cId="0" sldId="2147483648"/>
            <ac:spMk id="396" creationId="{32554556-D460-B5B2-0166-43E7997BAE66}"/>
          </ac:spMkLst>
        </pc:spChg>
        <pc:spChg chg="add del mod ord modVis">
          <ac:chgData name="Huyền Nguyễn" userId="ee48879bf47bc5e0" providerId="LiveId" clId="{591E417C-398A-4DCF-BC7F-E576E7611844}" dt="2024-11-17T17:19:19.145" v="2378"/>
          <ac:spMkLst>
            <pc:docMk/>
            <pc:sldMasterMk cId="0" sldId="2147483648"/>
            <ac:spMk id="396" creationId="{35D704C8-7B73-2C55-B23D-9350677AD2F9}"/>
          </ac:spMkLst>
        </pc:spChg>
        <pc:spChg chg="add del mod ord modVis">
          <ac:chgData name="Huyền Nguyễn" userId="ee48879bf47bc5e0" providerId="LiveId" clId="{591E417C-398A-4DCF-BC7F-E576E7611844}" dt="2024-11-17T17:19:53.430" v="2408"/>
          <ac:spMkLst>
            <pc:docMk/>
            <pc:sldMasterMk cId="0" sldId="2147483648"/>
            <ac:spMk id="397" creationId="{B2867637-14A7-FA4E-8C9F-67D25375305A}"/>
          </ac:spMkLst>
        </pc:spChg>
        <pc:spChg chg="add del mod ord modVis">
          <ac:chgData name="Huyền Nguyễn" userId="ee48879bf47bc5e0" providerId="LiveId" clId="{591E417C-398A-4DCF-BC7F-E576E7611844}" dt="2024-11-28T08:25:06.283" v="30390"/>
          <ac:spMkLst>
            <pc:docMk/>
            <pc:sldMasterMk cId="0" sldId="2147483648"/>
            <ac:spMk id="397" creationId="{B5362820-0201-C628-CAA8-63399F178D8F}"/>
          </ac:spMkLst>
        </pc:spChg>
        <pc:spChg chg="add del mod ord modVis">
          <ac:chgData name="Huyền Nguyễn" userId="ee48879bf47bc5e0" providerId="LiveId" clId="{591E417C-398A-4DCF-BC7F-E576E7611844}" dt="2024-11-28T08:25:31.764" v="30437"/>
          <ac:spMkLst>
            <pc:docMk/>
            <pc:sldMasterMk cId="0" sldId="2147483648"/>
            <ac:spMk id="398" creationId="{1DB7849F-A721-CAF4-190E-FC6BBC8FA243}"/>
          </ac:spMkLst>
        </pc:spChg>
        <pc:spChg chg="add del mod ord modVis">
          <ac:chgData name="Huyền Nguyễn" userId="ee48879bf47bc5e0" providerId="LiveId" clId="{591E417C-398A-4DCF-BC7F-E576E7611844}" dt="2024-11-17T17:20:06.105" v="2451"/>
          <ac:spMkLst>
            <pc:docMk/>
            <pc:sldMasterMk cId="0" sldId="2147483648"/>
            <ac:spMk id="398" creationId="{B155C44D-8845-78D8-C1C9-F33FA8FC30C8}"/>
          </ac:spMkLst>
        </pc:spChg>
        <pc:spChg chg="add del mod ord modVis">
          <ac:chgData name="Huyền Nguyễn" userId="ee48879bf47bc5e0" providerId="LiveId" clId="{591E417C-398A-4DCF-BC7F-E576E7611844}" dt="2024-11-28T08:25:44.318" v="30482"/>
          <ac:spMkLst>
            <pc:docMk/>
            <pc:sldMasterMk cId="0" sldId="2147483648"/>
            <ac:spMk id="399" creationId="{11CF0205-7E78-04D7-8E0F-4B813B98EDC5}"/>
          </ac:spMkLst>
        </pc:spChg>
        <pc:spChg chg="add del mod ord modVis">
          <ac:chgData name="Huyền Nguyễn" userId="ee48879bf47bc5e0" providerId="LiveId" clId="{591E417C-398A-4DCF-BC7F-E576E7611844}" dt="2024-11-17T17:20:31.204" v="2483"/>
          <ac:spMkLst>
            <pc:docMk/>
            <pc:sldMasterMk cId="0" sldId="2147483648"/>
            <ac:spMk id="399" creationId="{FD8FF467-2BA9-9486-12C2-42F3ADEFC872}"/>
          </ac:spMkLst>
        </pc:spChg>
        <pc:spChg chg="add del mod ord modVis">
          <ac:chgData name="Huyền Nguyễn" userId="ee48879bf47bc5e0" providerId="LiveId" clId="{591E417C-398A-4DCF-BC7F-E576E7611844}" dt="2024-11-28T08:25:57.041" v="30515"/>
          <ac:spMkLst>
            <pc:docMk/>
            <pc:sldMasterMk cId="0" sldId="2147483648"/>
            <ac:spMk id="400" creationId="{8CCEF051-1907-1D16-AE35-FCF6C76D5C56}"/>
          </ac:spMkLst>
        </pc:spChg>
        <pc:spChg chg="add del mod ord modVis">
          <ac:chgData name="Huyền Nguyễn" userId="ee48879bf47bc5e0" providerId="LiveId" clId="{591E417C-398A-4DCF-BC7F-E576E7611844}" dt="2024-11-17T17:20:45.779" v="2514"/>
          <ac:spMkLst>
            <pc:docMk/>
            <pc:sldMasterMk cId="0" sldId="2147483648"/>
            <ac:spMk id="400" creationId="{C919DFB5-8FDF-2F65-AF0E-83997499AC9A}"/>
          </ac:spMkLst>
        </pc:spChg>
        <pc:spChg chg="add del mod ord modVis">
          <ac:chgData name="Huyền Nguyễn" userId="ee48879bf47bc5e0" providerId="LiveId" clId="{591E417C-398A-4DCF-BC7F-E576E7611844}" dt="2024-11-28T08:26:11.291" v="30543"/>
          <ac:spMkLst>
            <pc:docMk/>
            <pc:sldMasterMk cId="0" sldId="2147483648"/>
            <ac:spMk id="401" creationId="{12E5C79E-66FC-F5F9-BFD3-113EBA1B0345}"/>
          </ac:spMkLst>
        </pc:spChg>
        <pc:spChg chg="add del mod ord modVis">
          <ac:chgData name="Huyền Nguyễn" userId="ee48879bf47bc5e0" providerId="LiveId" clId="{591E417C-398A-4DCF-BC7F-E576E7611844}" dt="2024-11-17T17:20:57.770" v="2547"/>
          <ac:spMkLst>
            <pc:docMk/>
            <pc:sldMasterMk cId="0" sldId="2147483648"/>
            <ac:spMk id="401" creationId="{C2BF83EF-9314-DB00-9675-3E01F2BDF429}"/>
          </ac:spMkLst>
        </pc:spChg>
        <pc:spChg chg="add del mod ord modVis">
          <ac:chgData name="Huyền Nguyễn" userId="ee48879bf47bc5e0" providerId="LiveId" clId="{591E417C-398A-4DCF-BC7F-E576E7611844}" dt="2024-11-28T08:26:23.653" v="30577"/>
          <ac:spMkLst>
            <pc:docMk/>
            <pc:sldMasterMk cId="0" sldId="2147483648"/>
            <ac:spMk id="402" creationId="{114F51F2-2FEE-B082-ED99-168F52E06E82}"/>
          </ac:spMkLst>
        </pc:spChg>
        <pc:spChg chg="add del mod ord modVis">
          <ac:chgData name="Huyền Nguyễn" userId="ee48879bf47bc5e0" providerId="LiveId" clId="{591E417C-398A-4DCF-BC7F-E576E7611844}" dt="2024-11-17T17:21:10.188" v="2579"/>
          <ac:spMkLst>
            <pc:docMk/>
            <pc:sldMasterMk cId="0" sldId="2147483648"/>
            <ac:spMk id="402" creationId="{16140DE1-7497-6703-535F-2F5E94C548EC}"/>
          </ac:spMkLst>
        </pc:spChg>
        <pc:spChg chg="add del mod ord modVis">
          <ac:chgData name="Huyền Nguyễn" userId="ee48879bf47bc5e0" providerId="LiveId" clId="{591E417C-398A-4DCF-BC7F-E576E7611844}" dt="2024-11-28T08:26:37.178" v="30606"/>
          <ac:spMkLst>
            <pc:docMk/>
            <pc:sldMasterMk cId="0" sldId="2147483648"/>
            <ac:spMk id="403" creationId="{0E6B3E80-984D-1DCD-68E3-9C33A1335FB5}"/>
          </ac:spMkLst>
        </pc:spChg>
        <pc:spChg chg="add del mod ord modVis">
          <ac:chgData name="Huyền Nguyễn" userId="ee48879bf47bc5e0" providerId="LiveId" clId="{591E417C-398A-4DCF-BC7F-E576E7611844}" dt="2024-11-17T17:21:24.398" v="2610"/>
          <ac:spMkLst>
            <pc:docMk/>
            <pc:sldMasterMk cId="0" sldId="2147483648"/>
            <ac:spMk id="403" creationId="{9ACF16C6-CFA1-443F-030D-62B6FB16A003}"/>
          </ac:spMkLst>
        </pc:spChg>
        <pc:spChg chg="add del mod ord modVis">
          <ac:chgData name="Huyền Nguyễn" userId="ee48879bf47bc5e0" providerId="LiveId" clId="{591E417C-398A-4DCF-BC7F-E576E7611844}" dt="2024-11-28T08:26:50.863" v="30640"/>
          <ac:spMkLst>
            <pc:docMk/>
            <pc:sldMasterMk cId="0" sldId="2147483648"/>
            <ac:spMk id="404" creationId="{7F14C61F-9843-E0BC-99AA-1C46BE898D8F}"/>
          </ac:spMkLst>
        </pc:spChg>
        <pc:spChg chg="add del mod ord modVis">
          <ac:chgData name="Huyền Nguyễn" userId="ee48879bf47bc5e0" providerId="LiveId" clId="{591E417C-398A-4DCF-BC7F-E576E7611844}" dt="2024-11-17T17:21:36.937" v="2642"/>
          <ac:spMkLst>
            <pc:docMk/>
            <pc:sldMasterMk cId="0" sldId="2147483648"/>
            <ac:spMk id="404" creationId="{925DFB1E-9008-FB29-F7D6-2AFA3FB1AA88}"/>
          </ac:spMkLst>
        </pc:spChg>
        <pc:spChg chg="add del mod ord modVis">
          <ac:chgData name="Huyền Nguyễn" userId="ee48879bf47bc5e0" providerId="LiveId" clId="{591E417C-398A-4DCF-BC7F-E576E7611844}" dt="2024-11-28T08:27:04.897" v="30670"/>
          <ac:spMkLst>
            <pc:docMk/>
            <pc:sldMasterMk cId="0" sldId="2147483648"/>
            <ac:spMk id="405" creationId="{2F342450-6DE7-1D80-3186-A4385523F234}"/>
          </ac:spMkLst>
        </pc:spChg>
        <pc:spChg chg="add del mod ord modVis">
          <ac:chgData name="Huyền Nguyễn" userId="ee48879bf47bc5e0" providerId="LiveId" clId="{591E417C-398A-4DCF-BC7F-E576E7611844}" dt="2024-11-17T17:21:49.080" v="2672"/>
          <ac:spMkLst>
            <pc:docMk/>
            <pc:sldMasterMk cId="0" sldId="2147483648"/>
            <ac:spMk id="405" creationId="{87ABA9E7-0527-D48B-B8DB-FE4CA130A167}"/>
          </ac:spMkLst>
        </pc:spChg>
        <pc:spChg chg="add del mod ord modVis">
          <ac:chgData name="Huyền Nguyễn" userId="ee48879bf47bc5e0" providerId="LiveId" clId="{591E417C-398A-4DCF-BC7F-E576E7611844}" dt="2024-11-28T08:27:17.151" v="30701"/>
          <ac:spMkLst>
            <pc:docMk/>
            <pc:sldMasterMk cId="0" sldId="2147483648"/>
            <ac:spMk id="406" creationId="{27AEFED9-111B-A0B4-7F2C-39DBB111F127}"/>
          </ac:spMkLst>
        </pc:spChg>
        <pc:spChg chg="add del mod ord modVis">
          <ac:chgData name="Huyền Nguyễn" userId="ee48879bf47bc5e0" providerId="LiveId" clId="{591E417C-398A-4DCF-BC7F-E576E7611844}" dt="2024-11-17T17:22:02.326" v="2703"/>
          <ac:spMkLst>
            <pc:docMk/>
            <pc:sldMasterMk cId="0" sldId="2147483648"/>
            <ac:spMk id="406" creationId="{76828A4A-D41C-305E-40EB-1B80AFF5792C}"/>
          </ac:spMkLst>
        </pc:spChg>
        <pc:spChg chg="add del mod ord modVis">
          <ac:chgData name="Huyền Nguyễn" userId="ee48879bf47bc5e0" providerId="LiveId" clId="{591E417C-398A-4DCF-BC7F-E576E7611844}" dt="2024-11-17T17:22:16.013" v="2734"/>
          <ac:spMkLst>
            <pc:docMk/>
            <pc:sldMasterMk cId="0" sldId="2147483648"/>
            <ac:spMk id="407" creationId="{781B1E6F-3A70-906C-D90B-5974EF44B472}"/>
          </ac:spMkLst>
        </pc:spChg>
        <pc:spChg chg="add del mod ord modVis">
          <ac:chgData name="Huyền Nguyễn" userId="ee48879bf47bc5e0" providerId="LiveId" clId="{591E417C-398A-4DCF-BC7F-E576E7611844}" dt="2024-11-28T08:27:31.789" v="30731"/>
          <ac:spMkLst>
            <pc:docMk/>
            <pc:sldMasterMk cId="0" sldId="2147483648"/>
            <ac:spMk id="407" creationId="{9AE517C6-22CA-EBCF-D9BE-15E7064C0AAA}"/>
          </ac:spMkLst>
        </pc:spChg>
        <pc:spChg chg="add del mod ord modVis">
          <ac:chgData name="Huyền Nguyễn" userId="ee48879bf47bc5e0" providerId="LiveId" clId="{591E417C-398A-4DCF-BC7F-E576E7611844}" dt="2024-11-28T08:27:54.055" v="30762"/>
          <ac:spMkLst>
            <pc:docMk/>
            <pc:sldMasterMk cId="0" sldId="2147483648"/>
            <ac:spMk id="408" creationId="{3E6A48FE-C542-685B-56D5-9A3F6265E9A9}"/>
          </ac:spMkLst>
        </pc:spChg>
        <pc:spChg chg="add del mod ord modVis">
          <ac:chgData name="Huyền Nguyễn" userId="ee48879bf47bc5e0" providerId="LiveId" clId="{591E417C-398A-4DCF-BC7F-E576E7611844}" dt="2024-11-17T17:22:29.644" v="2766"/>
          <ac:spMkLst>
            <pc:docMk/>
            <pc:sldMasterMk cId="0" sldId="2147483648"/>
            <ac:spMk id="408" creationId="{EFF70E58-A8CB-9963-A65C-3A0820B76A22}"/>
          </ac:spMkLst>
        </pc:spChg>
        <pc:spChg chg="add del mod ord modVis">
          <ac:chgData name="Huyền Nguyễn" userId="ee48879bf47bc5e0" providerId="LiveId" clId="{591E417C-398A-4DCF-BC7F-E576E7611844}" dt="2024-11-28T08:27:59.192" v="30790"/>
          <ac:spMkLst>
            <pc:docMk/>
            <pc:sldMasterMk cId="0" sldId="2147483648"/>
            <ac:spMk id="409" creationId="{1E5976F0-FF64-1D38-5BD3-8035BADC4045}"/>
          </ac:spMkLst>
        </pc:spChg>
        <pc:spChg chg="add del mod ord modVis">
          <ac:chgData name="Huyền Nguyễn" userId="ee48879bf47bc5e0" providerId="LiveId" clId="{591E417C-398A-4DCF-BC7F-E576E7611844}" dt="2024-11-17T17:22:42.198" v="2796"/>
          <ac:spMkLst>
            <pc:docMk/>
            <pc:sldMasterMk cId="0" sldId="2147483648"/>
            <ac:spMk id="409" creationId="{617E4BA0-726E-9DA0-4652-3B99725D9854}"/>
          </ac:spMkLst>
        </pc:spChg>
        <pc:spChg chg="add del mod ord modVis">
          <ac:chgData name="Huyền Nguyễn" userId="ee48879bf47bc5e0" providerId="LiveId" clId="{591E417C-398A-4DCF-BC7F-E576E7611844}" dt="2024-11-17T17:22:56.159" v="2827"/>
          <ac:spMkLst>
            <pc:docMk/>
            <pc:sldMasterMk cId="0" sldId="2147483648"/>
            <ac:spMk id="410" creationId="{0B9C3D47-F3CA-1892-21BD-5EA6CB4F1B93}"/>
          </ac:spMkLst>
        </pc:spChg>
        <pc:spChg chg="add del mod ord modVis">
          <ac:chgData name="Huyền Nguyễn" userId="ee48879bf47bc5e0" providerId="LiveId" clId="{591E417C-398A-4DCF-BC7F-E576E7611844}" dt="2024-11-28T08:28:14.637" v="30820"/>
          <ac:spMkLst>
            <pc:docMk/>
            <pc:sldMasterMk cId="0" sldId="2147483648"/>
            <ac:spMk id="410" creationId="{5A1FC340-8046-4BD5-9489-CADDD912812D}"/>
          </ac:spMkLst>
        </pc:spChg>
        <pc:spChg chg="add del mod ord modVis">
          <ac:chgData name="Huyền Nguyễn" userId="ee48879bf47bc5e0" providerId="LiveId" clId="{591E417C-398A-4DCF-BC7F-E576E7611844}" dt="2024-11-17T17:23:08.101" v="2858"/>
          <ac:spMkLst>
            <pc:docMk/>
            <pc:sldMasterMk cId="0" sldId="2147483648"/>
            <ac:spMk id="411" creationId="{06D5F295-A9DB-FA6B-A261-314A85CEA324}"/>
          </ac:spMkLst>
        </pc:spChg>
        <pc:spChg chg="add del mod ord modVis">
          <ac:chgData name="Huyền Nguyễn" userId="ee48879bf47bc5e0" providerId="LiveId" clId="{591E417C-398A-4DCF-BC7F-E576E7611844}" dt="2024-11-28T08:28:27.795" v="30849"/>
          <ac:spMkLst>
            <pc:docMk/>
            <pc:sldMasterMk cId="0" sldId="2147483648"/>
            <ac:spMk id="411" creationId="{9EB8034D-2576-1261-537D-B5DB0F3BF369}"/>
          </ac:spMkLst>
        </pc:spChg>
        <pc:spChg chg="add del mod ord modVis">
          <ac:chgData name="Huyền Nguyễn" userId="ee48879bf47bc5e0" providerId="LiveId" clId="{591E417C-398A-4DCF-BC7F-E576E7611844}" dt="2024-11-28T08:28:44.052" v="30879"/>
          <ac:spMkLst>
            <pc:docMk/>
            <pc:sldMasterMk cId="0" sldId="2147483648"/>
            <ac:spMk id="412" creationId="{76C8267E-5DB0-0DD2-AFD7-4E4A29F1E2DB}"/>
          </ac:spMkLst>
        </pc:spChg>
        <pc:spChg chg="add del mod ord modVis">
          <ac:chgData name="Huyền Nguyễn" userId="ee48879bf47bc5e0" providerId="LiveId" clId="{591E417C-398A-4DCF-BC7F-E576E7611844}" dt="2024-11-17T17:23:36.126" v="2886"/>
          <ac:spMkLst>
            <pc:docMk/>
            <pc:sldMasterMk cId="0" sldId="2147483648"/>
            <ac:spMk id="412" creationId="{7ECC4546-FB97-E929-01C7-9DB04C3C6CD8}"/>
          </ac:spMkLst>
        </pc:spChg>
        <pc:spChg chg="add del mod ord modVis">
          <ac:chgData name="Huyền Nguyễn" userId="ee48879bf47bc5e0" providerId="LiveId" clId="{591E417C-398A-4DCF-BC7F-E576E7611844}" dt="2024-11-28T08:28:57.038" v="30908"/>
          <ac:spMkLst>
            <pc:docMk/>
            <pc:sldMasterMk cId="0" sldId="2147483648"/>
            <ac:spMk id="413" creationId="{695DC1B7-282F-F618-3EFB-143E6D90066A}"/>
          </ac:spMkLst>
        </pc:spChg>
        <pc:spChg chg="add del mod ord modVis">
          <ac:chgData name="Huyền Nguyễn" userId="ee48879bf47bc5e0" providerId="LiveId" clId="{591E417C-398A-4DCF-BC7F-E576E7611844}" dt="2024-11-17T17:24:22.064" v="2914"/>
          <ac:spMkLst>
            <pc:docMk/>
            <pc:sldMasterMk cId="0" sldId="2147483648"/>
            <ac:spMk id="413" creationId="{D9DFC8B8-CEAC-173A-E997-FBD98669244E}"/>
          </ac:spMkLst>
        </pc:spChg>
        <pc:spChg chg="add del mod ord modVis">
          <ac:chgData name="Huyền Nguyễn" userId="ee48879bf47bc5e0" providerId="LiveId" clId="{591E417C-398A-4DCF-BC7F-E576E7611844}" dt="2024-11-17T17:24:36.901" v="2945"/>
          <ac:spMkLst>
            <pc:docMk/>
            <pc:sldMasterMk cId="0" sldId="2147483648"/>
            <ac:spMk id="414" creationId="{12517BE5-4823-28AC-D0E3-76185D92AEFA}"/>
          </ac:spMkLst>
        </pc:spChg>
        <pc:spChg chg="add del mod ord modVis">
          <ac:chgData name="Huyền Nguyễn" userId="ee48879bf47bc5e0" providerId="LiveId" clId="{591E417C-398A-4DCF-BC7F-E576E7611844}" dt="2024-11-28T08:29:09.892" v="30944"/>
          <ac:spMkLst>
            <pc:docMk/>
            <pc:sldMasterMk cId="0" sldId="2147483648"/>
            <ac:spMk id="414" creationId="{14769F44-ED82-8EE5-194C-4BBAD32EACF7}"/>
          </ac:spMkLst>
        </pc:spChg>
        <pc:spChg chg="add del mod ord modVis">
          <ac:chgData name="Huyền Nguyễn" userId="ee48879bf47bc5e0" providerId="LiveId" clId="{591E417C-398A-4DCF-BC7F-E576E7611844}" dt="2024-11-17T17:24:51.158" v="2973"/>
          <ac:spMkLst>
            <pc:docMk/>
            <pc:sldMasterMk cId="0" sldId="2147483648"/>
            <ac:spMk id="415" creationId="{9934941C-850F-D4A7-1101-B54E02AFEC16}"/>
          </ac:spMkLst>
        </pc:spChg>
        <pc:spChg chg="add del mod ord modVis">
          <ac:chgData name="Huyền Nguyễn" userId="ee48879bf47bc5e0" providerId="LiveId" clId="{591E417C-398A-4DCF-BC7F-E576E7611844}" dt="2024-11-28T08:29:23.011" v="30977"/>
          <ac:spMkLst>
            <pc:docMk/>
            <pc:sldMasterMk cId="0" sldId="2147483648"/>
            <ac:spMk id="415" creationId="{BB2257FE-AEFD-5FB9-EBDF-695C8085551E}"/>
          </ac:spMkLst>
        </pc:spChg>
        <pc:spChg chg="add del mod ord modVis">
          <ac:chgData name="Huyền Nguyễn" userId="ee48879bf47bc5e0" providerId="LiveId" clId="{591E417C-398A-4DCF-BC7F-E576E7611844}" dt="2024-11-17T17:25:05.525" v="3002"/>
          <ac:spMkLst>
            <pc:docMk/>
            <pc:sldMasterMk cId="0" sldId="2147483648"/>
            <ac:spMk id="416" creationId="{67B7FE82-5B86-2AA2-DDF7-CFCB8275C9FA}"/>
          </ac:spMkLst>
        </pc:spChg>
        <pc:spChg chg="add del mod ord modVis">
          <ac:chgData name="Huyền Nguyễn" userId="ee48879bf47bc5e0" providerId="LiveId" clId="{591E417C-398A-4DCF-BC7F-E576E7611844}" dt="2024-11-28T08:29:36.942" v="31007"/>
          <ac:spMkLst>
            <pc:docMk/>
            <pc:sldMasterMk cId="0" sldId="2147483648"/>
            <ac:spMk id="416" creationId="{E9097E81-09FD-FC07-035E-7AB670F9D304}"/>
          </ac:spMkLst>
        </pc:spChg>
        <pc:spChg chg="add del mod ord modVis">
          <ac:chgData name="Huyền Nguyễn" userId="ee48879bf47bc5e0" providerId="LiveId" clId="{591E417C-398A-4DCF-BC7F-E576E7611844}" dt="2024-11-17T17:25:21.848" v="3033"/>
          <ac:spMkLst>
            <pc:docMk/>
            <pc:sldMasterMk cId="0" sldId="2147483648"/>
            <ac:spMk id="417" creationId="{D3C80C8C-A8B9-2C13-3279-272F2A3F01D8}"/>
          </ac:spMkLst>
        </pc:spChg>
        <pc:spChg chg="add del mod ord modVis">
          <ac:chgData name="Huyền Nguyễn" userId="ee48879bf47bc5e0" providerId="LiveId" clId="{591E417C-398A-4DCF-BC7F-E576E7611844}" dt="2024-11-28T08:29:49.985" v="31037"/>
          <ac:spMkLst>
            <pc:docMk/>
            <pc:sldMasterMk cId="0" sldId="2147483648"/>
            <ac:spMk id="417" creationId="{DC5C9ED2-A3CC-8F13-C17F-065CB363DA3C}"/>
          </ac:spMkLst>
        </pc:spChg>
        <pc:spChg chg="add del mod ord modVis">
          <ac:chgData name="Huyền Nguyễn" userId="ee48879bf47bc5e0" providerId="LiveId" clId="{591E417C-398A-4DCF-BC7F-E576E7611844}" dt="2024-11-17T17:25:35.248" v="3064"/>
          <ac:spMkLst>
            <pc:docMk/>
            <pc:sldMasterMk cId="0" sldId="2147483648"/>
            <ac:spMk id="418" creationId="{205BA9B0-750D-C93B-8C9F-5ED29ED8DF51}"/>
          </ac:spMkLst>
        </pc:spChg>
        <pc:spChg chg="add del mod ord modVis">
          <ac:chgData name="Huyền Nguyễn" userId="ee48879bf47bc5e0" providerId="LiveId" clId="{591E417C-398A-4DCF-BC7F-E576E7611844}" dt="2024-11-28T08:30:02.700" v="31068"/>
          <ac:spMkLst>
            <pc:docMk/>
            <pc:sldMasterMk cId="0" sldId="2147483648"/>
            <ac:spMk id="418" creationId="{FABC0A62-F9C7-70C2-5AE7-DDC1DCCE9B1C}"/>
          </ac:spMkLst>
        </pc:spChg>
        <pc:spChg chg="add del mod ord modVis">
          <ac:chgData name="Huyền Nguyễn" userId="ee48879bf47bc5e0" providerId="LiveId" clId="{591E417C-398A-4DCF-BC7F-E576E7611844}" dt="2024-11-17T17:25:47.842" v="3094"/>
          <ac:spMkLst>
            <pc:docMk/>
            <pc:sldMasterMk cId="0" sldId="2147483648"/>
            <ac:spMk id="419" creationId="{1AB7AB91-C7BE-980C-710C-8BB55E3B7FDB}"/>
          </ac:spMkLst>
        </pc:spChg>
        <pc:spChg chg="add del mod ord modVis">
          <ac:chgData name="Huyền Nguyễn" userId="ee48879bf47bc5e0" providerId="LiveId" clId="{591E417C-398A-4DCF-BC7F-E576E7611844}" dt="2024-11-28T08:30:28.003" v="31114"/>
          <ac:spMkLst>
            <pc:docMk/>
            <pc:sldMasterMk cId="0" sldId="2147483648"/>
            <ac:spMk id="419" creationId="{4BBB7CBD-7FFB-FBF3-679D-0B63DC148E3B}"/>
          </ac:spMkLst>
        </pc:spChg>
        <pc:spChg chg="add del mod ord modVis">
          <ac:chgData name="Huyền Nguyễn" userId="ee48879bf47bc5e0" providerId="LiveId" clId="{591E417C-398A-4DCF-BC7F-E576E7611844}" dt="2024-11-17T17:25:59.779" v="3125"/>
          <ac:spMkLst>
            <pc:docMk/>
            <pc:sldMasterMk cId="0" sldId="2147483648"/>
            <ac:spMk id="420" creationId="{11190DA8-327D-D6FB-2022-DCEB2589C9B7}"/>
          </ac:spMkLst>
        </pc:spChg>
        <pc:spChg chg="add del mod ord modVis">
          <ac:chgData name="Huyền Nguyễn" userId="ee48879bf47bc5e0" providerId="LiveId" clId="{591E417C-398A-4DCF-BC7F-E576E7611844}" dt="2024-11-28T08:30:41.307" v="31144"/>
          <ac:spMkLst>
            <pc:docMk/>
            <pc:sldMasterMk cId="0" sldId="2147483648"/>
            <ac:spMk id="420" creationId="{75F795A9-12C0-CDBB-0B72-221FCFA9594D}"/>
          </ac:spMkLst>
        </pc:spChg>
        <pc:spChg chg="add del mod ord modVis">
          <ac:chgData name="Huyền Nguyễn" userId="ee48879bf47bc5e0" providerId="LiveId" clId="{591E417C-398A-4DCF-BC7F-E576E7611844}" dt="2024-11-28T08:30:54.013" v="31177"/>
          <ac:spMkLst>
            <pc:docMk/>
            <pc:sldMasterMk cId="0" sldId="2147483648"/>
            <ac:spMk id="421" creationId="{12E2C2F1-2779-B4F9-4500-51C999D73624}"/>
          </ac:spMkLst>
        </pc:spChg>
        <pc:spChg chg="add del mod ord modVis">
          <ac:chgData name="Huyền Nguyễn" userId="ee48879bf47bc5e0" providerId="LiveId" clId="{591E417C-398A-4DCF-BC7F-E576E7611844}" dt="2024-11-17T17:26:12.417" v="3155"/>
          <ac:spMkLst>
            <pc:docMk/>
            <pc:sldMasterMk cId="0" sldId="2147483648"/>
            <ac:spMk id="421" creationId="{2971F526-C915-67C0-E0AB-DB217A758903}"/>
          </ac:spMkLst>
        </pc:spChg>
        <pc:spChg chg="add del mod ord modVis">
          <ac:chgData name="Huyền Nguyễn" userId="ee48879bf47bc5e0" providerId="LiveId" clId="{591E417C-398A-4DCF-BC7F-E576E7611844}" dt="2024-11-17T17:26:25.307" v="3183"/>
          <ac:spMkLst>
            <pc:docMk/>
            <pc:sldMasterMk cId="0" sldId="2147483648"/>
            <ac:spMk id="422" creationId="{5ACA9D67-4EE7-FCAF-6F0B-3B347256E3C1}"/>
          </ac:spMkLst>
        </pc:spChg>
        <pc:spChg chg="add del mod ord modVis">
          <ac:chgData name="Huyền Nguyễn" userId="ee48879bf47bc5e0" providerId="LiveId" clId="{591E417C-398A-4DCF-BC7F-E576E7611844}" dt="2024-11-28T08:31:06.942" v="31209"/>
          <ac:spMkLst>
            <pc:docMk/>
            <pc:sldMasterMk cId="0" sldId="2147483648"/>
            <ac:spMk id="422" creationId="{D4BA0A47-F83E-854A-DFC5-B5E5041407B7}"/>
          </ac:spMkLst>
        </pc:spChg>
        <pc:spChg chg="del mod modVis">
          <ac:chgData name="Huyền Nguyễn" userId="ee48879bf47bc5e0" providerId="LiveId" clId="{591E417C-398A-4DCF-BC7F-E576E7611844}" dt="2024-11-17T16:57:53.153" v="4"/>
          <ac:spMkLst>
            <pc:docMk/>
            <pc:sldMasterMk cId="0" sldId="2147483648"/>
            <ac:spMk id="423" creationId="{6D644791-5500-11A5-2FC3-B4763AEF8C24}"/>
          </ac:spMkLst>
        </pc:spChg>
        <pc:spChg chg="add del mod ord modVis">
          <ac:chgData name="Huyền Nguyễn" userId="ee48879bf47bc5e0" providerId="LiveId" clId="{591E417C-398A-4DCF-BC7F-E576E7611844}" dt="2024-11-28T08:31:19.726" v="31241"/>
          <ac:spMkLst>
            <pc:docMk/>
            <pc:sldMasterMk cId="0" sldId="2147483648"/>
            <ac:spMk id="423" creationId="{B0EC2B41-3C7D-C8AE-BC30-AE9389ED5AF2}"/>
          </ac:spMkLst>
        </pc:spChg>
        <pc:spChg chg="add del mod ord modVis">
          <ac:chgData name="Huyền Nguyễn" userId="ee48879bf47bc5e0" providerId="LiveId" clId="{591E417C-398A-4DCF-BC7F-E576E7611844}" dt="2024-11-28T08:31:32.404" v="31270"/>
          <ac:spMkLst>
            <pc:docMk/>
            <pc:sldMasterMk cId="0" sldId="2147483648"/>
            <ac:spMk id="424" creationId="{A58491EB-C6F3-9BCC-E067-EDB9562E8D63}"/>
          </ac:spMkLst>
        </pc:spChg>
        <pc:spChg chg="add del mod ord modVis">
          <ac:chgData name="Huyền Nguyễn" userId="ee48879bf47bc5e0" providerId="LiveId" clId="{591E417C-398A-4DCF-BC7F-E576E7611844}" dt="2024-11-17T17:26:39.236" v="3211"/>
          <ac:spMkLst>
            <pc:docMk/>
            <pc:sldMasterMk cId="0" sldId="2147483648"/>
            <ac:spMk id="424" creationId="{F98FDCA4-7751-56E6-EBBF-4A567B270359}"/>
          </ac:spMkLst>
        </pc:spChg>
        <pc:spChg chg="add del mod ord modVis">
          <ac:chgData name="Huyền Nguyễn" userId="ee48879bf47bc5e0" providerId="LiveId" clId="{591E417C-398A-4DCF-BC7F-E576E7611844}" dt="2024-11-28T08:31:46.176" v="31301"/>
          <ac:spMkLst>
            <pc:docMk/>
            <pc:sldMasterMk cId="0" sldId="2147483648"/>
            <ac:spMk id="425" creationId="{D22C1D16-04D9-0D6D-8E7C-91A1A2EC5CD2}"/>
          </ac:spMkLst>
        </pc:spChg>
        <pc:spChg chg="add del mod ord modVis">
          <ac:chgData name="Huyền Nguyễn" userId="ee48879bf47bc5e0" providerId="LiveId" clId="{591E417C-398A-4DCF-BC7F-E576E7611844}" dt="2024-11-17T17:26:53.451" v="3239"/>
          <ac:spMkLst>
            <pc:docMk/>
            <pc:sldMasterMk cId="0" sldId="2147483648"/>
            <ac:spMk id="425" creationId="{ED1380B4-0276-16D5-426F-6635AD090AC7}"/>
          </ac:spMkLst>
        </pc:spChg>
        <pc:spChg chg="add del mod ord modVis">
          <ac:chgData name="Huyền Nguyễn" userId="ee48879bf47bc5e0" providerId="LiveId" clId="{591E417C-398A-4DCF-BC7F-E576E7611844}" dt="2024-11-17T17:27:06.460" v="3269"/>
          <ac:spMkLst>
            <pc:docMk/>
            <pc:sldMasterMk cId="0" sldId="2147483648"/>
            <ac:spMk id="426" creationId="{45814245-A85D-2210-8E51-89D3788D6125}"/>
          </ac:spMkLst>
        </pc:spChg>
        <pc:spChg chg="add del mod ord modVis">
          <ac:chgData name="Huyền Nguyễn" userId="ee48879bf47bc5e0" providerId="LiveId" clId="{591E417C-398A-4DCF-BC7F-E576E7611844}" dt="2024-11-28T08:31:59.273" v="31333"/>
          <ac:spMkLst>
            <pc:docMk/>
            <pc:sldMasterMk cId="0" sldId="2147483648"/>
            <ac:spMk id="426" creationId="{F76A5C16-F43E-4D83-F83B-9DD91340AE32}"/>
          </ac:spMkLst>
        </pc:spChg>
        <pc:spChg chg="add del mod ord modVis">
          <ac:chgData name="Huyền Nguyễn" userId="ee48879bf47bc5e0" providerId="LiveId" clId="{591E417C-398A-4DCF-BC7F-E576E7611844}" dt="2024-11-28T08:32:11.833" v="31362"/>
          <ac:spMkLst>
            <pc:docMk/>
            <pc:sldMasterMk cId="0" sldId="2147483648"/>
            <ac:spMk id="427" creationId="{8C324DBD-5DBE-2622-37CB-CAE1716E1BBA}"/>
          </ac:spMkLst>
        </pc:spChg>
        <pc:spChg chg="add del mod ord modVis">
          <ac:chgData name="Huyền Nguyễn" userId="ee48879bf47bc5e0" providerId="LiveId" clId="{591E417C-398A-4DCF-BC7F-E576E7611844}" dt="2024-11-17T17:27:20.594" v="3303"/>
          <ac:spMkLst>
            <pc:docMk/>
            <pc:sldMasterMk cId="0" sldId="2147483648"/>
            <ac:spMk id="427" creationId="{B9542D26-350A-9F4B-DAAC-6F9B0BDF6751}"/>
          </ac:spMkLst>
        </pc:spChg>
        <pc:spChg chg="add del mod ord modVis">
          <ac:chgData name="Huyền Nguyễn" userId="ee48879bf47bc5e0" providerId="LiveId" clId="{591E417C-398A-4DCF-BC7F-E576E7611844}" dt="2024-11-17T17:27:34.112" v="3332"/>
          <ac:spMkLst>
            <pc:docMk/>
            <pc:sldMasterMk cId="0" sldId="2147483648"/>
            <ac:spMk id="428" creationId="{89E1A22B-0603-D4FC-58DC-BAF3DF92A8A6}"/>
          </ac:spMkLst>
        </pc:spChg>
        <pc:spChg chg="add del mod ord modVis">
          <ac:chgData name="Huyền Nguyễn" userId="ee48879bf47bc5e0" providerId="LiveId" clId="{591E417C-398A-4DCF-BC7F-E576E7611844}" dt="2024-11-28T08:32:25.153" v="31395"/>
          <ac:spMkLst>
            <pc:docMk/>
            <pc:sldMasterMk cId="0" sldId="2147483648"/>
            <ac:spMk id="428" creationId="{D2EEB954-01B9-9F53-39D1-9C9825F29DB8}"/>
          </ac:spMkLst>
        </pc:spChg>
        <pc:spChg chg="add del mod ord modVis">
          <ac:chgData name="Huyền Nguyễn" userId="ee48879bf47bc5e0" providerId="LiveId" clId="{591E417C-398A-4DCF-BC7F-E576E7611844}" dt="2024-11-17T17:27:46.081" v="3363"/>
          <ac:spMkLst>
            <pc:docMk/>
            <pc:sldMasterMk cId="0" sldId="2147483648"/>
            <ac:spMk id="429" creationId="{5E464C64-F279-CCCC-59A3-F09AD6A50938}"/>
          </ac:spMkLst>
        </pc:spChg>
        <pc:spChg chg="add del mod ord modVis">
          <ac:chgData name="Huyền Nguyễn" userId="ee48879bf47bc5e0" providerId="LiveId" clId="{591E417C-398A-4DCF-BC7F-E576E7611844}" dt="2024-11-28T08:32:39.516" v="31426"/>
          <ac:spMkLst>
            <pc:docMk/>
            <pc:sldMasterMk cId="0" sldId="2147483648"/>
            <ac:spMk id="429" creationId="{714451F2-5F24-9B1E-072A-1169254E3C1E}"/>
          </ac:spMkLst>
        </pc:spChg>
        <pc:spChg chg="add del mod ord modVis">
          <ac:chgData name="Huyền Nguyễn" userId="ee48879bf47bc5e0" providerId="LiveId" clId="{591E417C-398A-4DCF-BC7F-E576E7611844}" dt="2024-11-17T17:27:58.233" v="3399"/>
          <ac:spMkLst>
            <pc:docMk/>
            <pc:sldMasterMk cId="0" sldId="2147483648"/>
            <ac:spMk id="430" creationId="{267FE8C3-2931-7D28-E6F0-70E84A3B176A}"/>
          </ac:spMkLst>
        </pc:spChg>
        <pc:spChg chg="add del mod ord modVis">
          <ac:chgData name="Huyền Nguyễn" userId="ee48879bf47bc5e0" providerId="LiveId" clId="{591E417C-398A-4DCF-BC7F-E576E7611844}" dt="2024-11-28T08:32:52.155" v="31454"/>
          <ac:spMkLst>
            <pc:docMk/>
            <pc:sldMasterMk cId="0" sldId="2147483648"/>
            <ac:spMk id="430" creationId="{57398EA5-1058-4332-E306-CF2CCE39BC07}"/>
          </ac:spMkLst>
        </pc:spChg>
        <pc:spChg chg="add del mod ord modVis">
          <ac:chgData name="Huyền Nguyễn" userId="ee48879bf47bc5e0" providerId="LiveId" clId="{591E417C-398A-4DCF-BC7F-E576E7611844}" dt="2024-11-17T17:28:09.797" v="3431"/>
          <ac:spMkLst>
            <pc:docMk/>
            <pc:sldMasterMk cId="0" sldId="2147483648"/>
            <ac:spMk id="431" creationId="{35C4C8B2-AB33-AB7C-F1C7-DACBF588698A}"/>
          </ac:spMkLst>
        </pc:spChg>
        <pc:spChg chg="add del mod ord modVis">
          <ac:chgData name="Huyền Nguyễn" userId="ee48879bf47bc5e0" providerId="LiveId" clId="{591E417C-398A-4DCF-BC7F-E576E7611844}" dt="2024-11-28T08:33:05.089" v="31494"/>
          <ac:spMkLst>
            <pc:docMk/>
            <pc:sldMasterMk cId="0" sldId="2147483648"/>
            <ac:spMk id="431" creationId="{B7E337D1-2396-37FE-C585-356C5FC302A4}"/>
          </ac:spMkLst>
        </pc:spChg>
        <pc:spChg chg="add del mod ord modVis">
          <ac:chgData name="Huyền Nguyễn" userId="ee48879bf47bc5e0" providerId="LiveId" clId="{591E417C-398A-4DCF-BC7F-E576E7611844}" dt="2024-11-28T08:33:31.046" v="31525"/>
          <ac:spMkLst>
            <pc:docMk/>
            <pc:sldMasterMk cId="0" sldId="2147483648"/>
            <ac:spMk id="432" creationId="{C528CF85-40EF-1849-CBE1-E3A1B6666B8C}"/>
          </ac:spMkLst>
        </pc:spChg>
        <pc:spChg chg="add del mod ord modVis">
          <ac:chgData name="Huyền Nguyễn" userId="ee48879bf47bc5e0" providerId="LiveId" clId="{591E417C-398A-4DCF-BC7F-E576E7611844}" dt="2024-11-17T17:28:26.355" v="3460"/>
          <ac:spMkLst>
            <pc:docMk/>
            <pc:sldMasterMk cId="0" sldId="2147483648"/>
            <ac:spMk id="432" creationId="{FC391F41-2338-64D0-932A-71958136BD98}"/>
          </ac:spMkLst>
        </pc:spChg>
        <pc:spChg chg="add del mod ord modVis">
          <ac:chgData name="Huyền Nguyễn" userId="ee48879bf47bc5e0" providerId="LiveId" clId="{591E417C-398A-4DCF-BC7F-E576E7611844}" dt="2024-11-17T17:28:39.867" v="3489"/>
          <ac:spMkLst>
            <pc:docMk/>
            <pc:sldMasterMk cId="0" sldId="2147483648"/>
            <ac:spMk id="433" creationId="{03D164D8-99EC-462F-28F6-B2C941FFF89C}"/>
          </ac:spMkLst>
        </pc:spChg>
        <pc:spChg chg="add del mod ord modVis">
          <ac:chgData name="Huyền Nguyễn" userId="ee48879bf47bc5e0" providerId="LiveId" clId="{591E417C-398A-4DCF-BC7F-E576E7611844}" dt="2024-11-28T08:33:42.937" v="31557"/>
          <ac:spMkLst>
            <pc:docMk/>
            <pc:sldMasterMk cId="0" sldId="2147483648"/>
            <ac:spMk id="433" creationId="{07DE2658-5255-412F-6344-CE169D52DEBF}"/>
          </ac:spMkLst>
        </pc:spChg>
        <pc:spChg chg="add del mod ord modVis">
          <ac:chgData name="Huyền Nguyễn" userId="ee48879bf47bc5e0" providerId="LiveId" clId="{591E417C-398A-4DCF-BC7F-E576E7611844}" dt="2024-11-28T08:33:54.227" v="31595"/>
          <ac:spMkLst>
            <pc:docMk/>
            <pc:sldMasterMk cId="0" sldId="2147483648"/>
            <ac:spMk id="434" creationId="{00944C17-5760-D50D-906D-D0E6472A9107}"/>
          </ac:spMkLst>
        </pc:spChg>
        <pc:spChg chg="add del mod ord modVis">
          <ac:chgData name="Huyền Nguyễn" userId="ee48879bf47bc5e0" providerId="LiveId" clId="{591E417C-398A-4DCF-BC7F-E576E7611844}" dt="2024-11-17T17:28:55.203" v="3523"/>
          <ac:spMkLst>
            <pc:docMk/>
            <pc:sldMasterMk cId="0" sldId="2147483648"/>
            <ac:spMk id="434" creationId="{B886FDC5-D3A3-8B25-5F69-0949B3CABC88}"/>
          </ac:spMkLst>
        </pc:spChg>
        <pc:spChg chg="add del mod ord modVis">
          <ac:chgData name="Huyền Nguyễn" userId="ee48879bf47bc5e0" providerId="LiveId" clId="{591E417C-398A-4DCF-BC7F-E576E7611844}" dt="2024-11-17T17:29:09.177" v="3553"/>
          <ac:spMkLst>
            <pc:docMk/>
            <pc:sldMasterMk cId="0" sldId="2147483648"/>
            <ac:spMk id="435" creationId="{CA398334-78B2-90A6-D165-26E156D0FE38}"/>
          </ac:spMkLst>
        </pc:spChg>
        <pc:spChg chg="add del mod ord modVis">
          <ac:chgData name="Huyền Nguyễn" userId="ee48879bf47bc5e0" providerId="LiveId" clId="{591E417C-398A-4DCF-BC7F-E576E7611844}" dt="2024-11-28T08:34:06.248" v="31626"/>
          <ac:spMkLst>
            <pc:docMk/>
            <pc:sldMasterMk cId="0" sldId="2147483648"/>
            <ac:spMk id="435" creationId="{CD566154-3F0A-E3C0-7BC1-CED5BA07E1B5}"/>
          </ac:spMkLst>
        </pc:spChg>
        <pc:spChg chg="add del mod ord modVis">
          <ac:chgData name="Huyền Nguyễn" userId="ee48879bf47bc5e0" providerId="LiveId" clId="{591E417C-398A-4DCF-BC7F-E576E7611844}" dt="2024-11-28T08:34:18.187" v="31657"/>
          <ac:spMkLst>
            <pc:docMk/>
            <pc:sldMasterMk cId="0" sldId="2147483648"/>
            <ac:spMk id="436" creationId="{1F0A279B-90CD-218F-D18A-5BA8BAA6BD39}"/>
          </ac:spMkLst>
        </pc:spChg>
        <pc:spChg chg="add del mod ord modVis">
          <ac:chgData name="Huyền Nguyễn" userId="ee48879bf47bc5e0" providerId="LiveId" clId="{591E417C-398A-4DCF-BC7F-E576E7611844}" dt="2024-11-17T17:29:21.456" v="3584"/>
          <ac:spMkLst>
            <pc:docMk/>
            <pc:sldMasterMk cId="0" sldId="2147483648"/>
            <ac:spMk id="436" creationId="{52AFBF56-FE72-5DD6-ED6D-A36512DC4B41}"/>
          </ac:spMkLst>
        </pc:spChg>
        <pc:spChg chg="add del mod ord modVis">
          <ac:chgData name="Huyền Nguyễn" userId="ee48879bf47bc5e0" providerId="LiveId" clId="{591E417C-398A-4DCF-BC7F-E576E7611844}" dt="2024-11-17T17:29:36.680" v="3614"/>
          <ac:spMkLst>
            <pc:docMk/>
            <pc:sldMasterMk cId="0" sldId="2147483648"/>
            <ac:spMk id="437" creationId="{6F42041D-F60E-6B7F-1D77-7B64E37E4A74}"/>
          </ac:spMkLst>
        </pc:spChg>
        <pc:spChg chg="add del mod ord modVis">
          <ac:chgData name="Huyền Nguyễn" userId="ee48879bf47bc5e0" providerId="LiveId" clId="{591E417C-398A-4DCF-BC7F-E576E7611844}" dt="2024-11-28T08:34:29.495" v="31688"/>
          <ac:spMkLst>
            <pc:docMk/>
            <pc:sldMasterMk cId="0" sldId="2147483648"/>
            <ac:spMk id="437" creationId="{83C4E7F1-DB13-56E9-EEA1-B2C3E9C640A9}"/>
          </ac:spMkLst>
        </pc:spChg>
        <pc:spChg chg="add del mod ord modVis">
          <ac:chgData name="Huyền Nguyễn" userId="ee48879bf47bc5e0" providerId="LiveId" clId="{591E417C-398A-4DCF-BC7F-E576E7611844}" dt="2024-11-28T08:34:41.173" v="31717"/>
          <ac:spMkLst>
            <pc:docMk/>
            <pc:sldMasterMk cId="0" sldId="2147483648"/>
            <ac:spMk id="438" creationId="{9A2E971C-6C60-A098-8922-11CE2A307CBB}"/>
          </ac:spMkLst>
        </pc:spChg>
        <pc:spChg chg="add del mod ord modVis">
          <ac:chgData name="Huyền Nguyễn" userId="ee48879bf47bc5e0" providerId="LiveId" clId="{591E417C-398A-4DCF-BC7F-E576E7611844}" dt="2024-11-17T17:30:18.811" v="3645"/>
          <ac:spMkLst>
            <pc:docMk/>
            <pc:sldMasterMk cId="0" sldId="2147483648"/>
            <ac:spMk id="438" creationId="{D041E52C-9EEF-4790-77B9-AC4B9666D212}"/>
          </ac:spMkLst>
        </pc:spChg>
        <pc:spChg chg="add del mod ord modVis">
          <ac:chgData name="Huyền Nguyễn" userId="ee48879bf47bc5e0" providerId="LiveId" clId="{591E417C-398A-4DCF-BC7F-E576E7611844}" dt="2024-11-17T17:30:32.994" v="3677"/>
          <ac:spMkLst>
            <pc:docMk/>
            <pc:sldMasterMk cId="0" sldId="2147483648"/>
            <ac:spMk id="439" creationId="{760AADFA-A0CC-081A-ED3A-1E99309ED34B}"/>
          </ac:spMkLst>
        </pc:spChg>
        <pc:spChg chg="add del mod ord modVis">
          <ac:chgData name="Huyền Nguyễn" userId="ee48879bf47bc5e0" providerId="LiveId" clId="{591E417C-398A-4DCF-BC7F-E576E7611844}" dt="2024-11-28T08:34:52.903" v="31745"/>
          <ac:spMkLst>
            <pc:docMk/>
            <pc:sldMasterMk cId="0" sldId="2147483648"/>
            <ac:spMk id="439" creationId="{BB401478-3DAD-20CF-D2FA-E84158D8A368}"/>
          </ac:spMkLst>
        </pc:spChg>
        <pc:spChg chg="add del mod ord modVis">
          <ac:chgData name="Huyền Nguyễn" userId="ee48879bf47bc5e0" providerId="LiveId" clId="{591E417C-398A-4DCF-BC7F-E576E7611844}" dt="2024-11-28T08:35:04.815" v="31773"/>
          <ac:spMkLst>
            <pc:docMk/>
            <pc:sldMasterMk cId="0" sldId="2147483648"/>
            <ac:spMk id="440" creationId="{39460F6F-DE05-6DA1-090C-0BEDB05C2070}"/>
          </ac:spMkLst>
        </pc:spChg>
        <pc:spChg chg="add del mod ord modVis">
          <ac:chgData name="Huyền Nguyễn" userId="ee48879bf47bc5e0" providerId="LiveId" clId="{591E417C-398A-4DCF-BC7F-E576E7611844}" dt="2024-11-17T17:30:47.592" v="3730"/>
          <ac:spMkLst>
            <pc:docMk/>
            <pc:sldMasterMk cId="0" sldId="2147483648"/>
            <ac:spMk id="440" creationId="{4537A02D-1318-D1DB-6318-3CB4C9CB2AEF}"/>
          </ac:spMkLst>
        </pc:spChg>
        <pc:spChg chg="add del mod ord modVis">
          <ac:chgData name="Huyền Nguyễn" userId="ee48879bf47bc5e0" providerId="LiveId" clId="{591E417C-398A-4DCF-BC7F-E576E7611844}" dt="2024-11-28T08:35:18.168" v="31803"/>
          <ac:spMkLst>
            <pc:docMk/>
            <pc:sldMasterMk cId="0" sldId="2147483648"/>
            <ac:spMk id="441" creationId="{A2A51571-2A4C-85EC-709C-296D979B3C27}"/>
          </ac:spMkLst>
        </pc:spChg>
        <pc:spChg chg="add del mod ord modVis">
          <ac:chgData name="Huyền Nguyễn" userId="ee48879bf47bc5e0" providerId="LiveId" clId="{591E417C-398A-4DCF-BC7F-E576E7611844}" dt="2024-11-17T17:31:00.055" v="3773"/>
          <ac:spMkLst>
            <pc:docMk/>
            <pc:sldMasterMk cId="0" sldId="2147483648"/>
            <ac:spMk id="441" creationId="{CDA29CC6-E08E-5DC7-5A83-D39DBF9E7D0D}"/>
          </ac:spMkLst>
        </pc:spChg>
        <pc:spChg chg="add del mod ord modVis">
          <ac:chgData name="Huyền Nguyễn" userId="ee48879bf47bc5e0" providerId="LiveId" clId="{591E417C-398A-4DCF-BC7F-E576E7611844}" dt="2024-11-28T08:35:30.641" v="31835"/>
          <ac:spMkLst>
            <pc:docMk/>
            <pc:sldMasterMk cId="0" sldId="2147483648"/>
            <ac:spMk id="442" creationId="{4E56A396-6674-276B-FCC5-4790F195B355}"/>
          </ac:spMkLst>
        </pc:spChg>
        <pc:spChg chg="add del mod ord modVis">
          <ac:chgData name="Huyền Nguyễn" userId="ee48879bf47bc5e0" providerId="LiveId" clId="{591E417C-398A-4DCF-BC7F-E576E7611844}" dt="2024-11-17T17:31:12.343" v="3801"/>
          <ac:spMkLst>
            <pc:docMk/>
            <pc:sldMasterMk cId="0" sldId="2147483648"/>
            <ac:spMk id="442" creationId="{75C7F25D-8FF5-EE32-50D4-6FDC7AD9A1A4}"/>
          </ac:spMkLst>
        </pc:spChg>
        <pc:spChg chg="add del mod ord modVis">
          <ac:chgData name="Huyền Nguyễn" userId="ee48879bf47bc5e0" providerId="LiveId" clId="{591E417C-398A-4DCF-BC7F-E576E7611844}" dt="2024-11-17T17:31:28.399" v="3830"/>
          <ac:spMkLst>
            <pc:docMk/>
            <pc:sldMasterMk cId="0" sldId="2147483648"/>
            <ac:spMk id="443" creationId="{D05253BA-1F25-801A-8D25-CE94136946D7}"/>
          </ac:spMkLst>
        </pc:spChg>
        <pc:spChg chg="add del mod ord modVis">
          <ac:chgData name="Huyền Nguyễn" userId="ee48879bf47bc5e0" providerId="LiveId" clId="{591E417C-398A-4DCF-BC7F-E576E7611844}" dt="2024-11-28T08:35:43.067" v="31864"/>
          <ac:spMkLst>
            <pc:docMk/>
            <pc:sldMasterMk cId="0" sldId="2147483648"/>
            <ac:spMk id="443" creationId="{E74C58AE-D9D8-4424-9E25-2EDCAD2AD957}"/>
          </ac:spMkLst>
        </pc:spChg>
        <pc:spChg chg="add del mod ord modVis">
          <ac:chgData name="Huyền Nguyễn" userId="ee48879bf47bc5e0" providerId="LiveId" clId="{591E417C-398A-4DCF-BC7F-E576E7611844}" dt="2024-11-28T08:35:55.816" v="31893"/>
          <ac:spMkLst>
            <pc:docMk/>
            <pc:sldMasterMk cId="0" sldId="2147483648"/>
            <ac:spMk id="444" creationId="{AA2E6576-73BD-A741-3999-8D4E0DAEDB0F}"/>
          </ac:spMkLst>
        </pc:spChg>
        <pc:spChg chg="add del mod ord modVis">
          <ac:chgData name="Huyền Nguyễn" userId="ee48879bf47bc5e0" providerId="LiveId" clId="{591E417C-398A-4DCF-BC7F-E576E7611844}" dt="2024-11-17T17:31:42.323" v="3861"/>
          <ac:spMkLst>
            <pc:docMk/>
            <pc:sldMasterMk cId="0" sldId="2147483648"/>
            <ac:spMk id="444" creationId="{AF538B28-358C-5110-EDF7-B4412A364C7C}"/>
          </ac:spMkLst>
        </pc:spChg>
        <pc:spChg chg="add del mod ord modVis">
          <ac:chgData name="Huyền Nguyễn" userId="ee48879bf47bc5e0" providerId="LiveId" clId="{591E417C-398A-4DCF-BC7F-E576E7611844}" dt="2024-11-28T08:36:07.462" v="31923"/>
          <ac:spMkLst>
            <pc:docMk/>
            <pc:sldMasterMk cId="0" sldId="2147483648"/>
            <ac:spMk id="445" creationId="{192852F2-AACB-7575-4B96-90AA160E5746}"/>
          </ac:spMkLst>
        </pc:spChg>
        <pc:spChg chg="add del mod ord modVis">
          <ac:chgData name="Huyền Nguyễn" userId="ee48879bf47bc5e0" providerId="LiveId" clId="{591E417C-398A-4DCF-BC7F-E576E7611844}" dt="2024-11-17T17:31:56.619" v="3892"/>
          <ac:spMkLst>
            <pc:docMk/>
            <pc:sldMasterMk cId="0" sldId="2147483648"/>
            <ac:spMk id="445" creationId="{970E2A84-B523-C10F-C05F-169786B7EFCE}"/>
          </ac:spMkLst>
        </pc:spChg>
        <pc:spChg chg="add del mod ord modVis">
          <ac:chgData name="Huyền Nguyễn" userId="ee48879bf47bc5e0" providerId="LiveId" clId="{591E417C-398A-4DCF-BC7F-E576E7611844}" dt="2024-11-28T08:36:18.819" v="31953"/>
          <ac:spMkLst>
            <pc:docMk/>
            <pc:sldMasterMk cId="0" sldId="2147483648"/>
            <ac:spMk id="446" creationId="{380E4D71-62AA-C98F-D72D-2C8CF636C609}"/>
          </ac:spMkLst>
        </pc:spChg>
        <pc:spChg chg="add del mod ord modVis">
          <ac:chgData name="Huyền Nguyễn" userId="ee48879bf47bc5e0" providerId="LiveId" clId="{591E417C-398A-4DCF-BC7F-E576E7611844}" dt="2024-11-17T17:33:10.377" v="3922"/>
          <ac:spMkLst>
            <pc:docMk/>
            <pc:sldMasterMk cId="0" sldId="2147483648"/>
            <ac:spMk id="446" creationId="{6A79EE69-5ED6-33B8-AED1-B7C75D2D121E}"/>
          </ac:spMkLst>
        </pc:spChg>
        <pc:spChg chg="add del mod ord modVis">
          <ac:chgData name="Huyền Nguyễn" userId="ee48879bf47bc5e0" providerId="LiveId" clId="{591E417C-398A-4DCF-BC7F-E576E7611844}" dt="2024-11-28T08:36:33.477" v="31983"/>
          <ac:spMkLst>
            <pc:docMk/>
            <pc:sldMasterMk cId="0" sldId="2147483648"/>
            <ac:spMk id="447" creationId="{6F23B907-517E-B2E5-0D49-CD71E2FF271A}"/>
          </ac:spMkLst>
        </pc:spChg>
        <pc:spChg chg="add del mod ord modVis">
          <ac:chgData name="Huyền Nguyễn" userId="ee48879bf47bc5e0" providerId="LiveId" clId="{591E417C-398A-4DCF-BC7F-E576E7611844}" dt="2024-11-17T17:33:22.871" v="3973"/>
          <ac:spMkLst>
            <pc:docMk/>
            <pc:sldMasterMk cId="0" sldId="2147483648"/>
            <ac:spMk id="447" creationId="{AC01E173-E8AF-E198-CDC4-9AC16FADB586}"/>
          </ac:spMkLst>
        </pc:spChg>
        <pc:spChg chg="add del mod ord modVis">
          <ac:chgData name="Huyền Nguyễn" userId="ee48879bf47bc5e0" providerId="LiveId" clId="{591E417C-398A-4DCF-BC7F-E576E7611844}" dt="2024-11-17T17:33:39.668" v="4004"/>
          <ac:spMkLst>
            <pc:docMk/>
            <pc:sldMasterMk cId="0" sldId="2147483648"/>
            <ac:spMk id="448" creationId="{53C5B0CD-7B36-D140-87E7-09A8BA3C9BE8}"/>
          </ac:spMkLst>
        </pc:spChg>
        <pc:spChg chg="add del mod ord modVis">
          <ac:chgData name="Huyền Nguyễn" userId="ee48879bf47bc5e0" providerId="LiveId" clId="{591E417C-398A-4DCF-BC7F-E576E7611844}" dt="2024-11-28T08:36:45.443" v="32015"/>
          <ac:spMkLst>
            <pc:docMk/>
            <pc:sldMasterMk cId="0" sldId="2147483648"/>
            <ac:spMk id="448" creationId="{7A226198-0D6A-65FB-E8DD-7D95709BAB17}"/>
          </ac:spMkLst>
        </pc:spChg>
        <pc:spChg chg="add del mod ord modVis">
          <ac:chgData name="Huyền Nguyễn" userId="ee48879bf47bc5e0" providerId="LiveId" clId="{591E417C-398A-4DCF-BC7F-E576E7611844}" dt="2024-11-17T17:33:53.659" v="4033"/>
          <ac:spMkLst>
            <pc:docMk/>
            <pc:sldMasterMk cId="0" sldId="2147483648"/>
            <ac:spMk id="449" creationId="{330A9B0F-AB69-B0C3-E406-395B1E1609E9}"/>
          </ac:spMkLst>
        </pc:spChg>
        <pc:spChg chg="add del mod ord modVis">
          <ac:chgData name="Huyền Nguyễn" userId="ee48879bf47bc5e0" providerId="LiveId" clId="{591E417C-398A-4DCF-BC7F-E576E7611844}" dt="2024-11-28T08:36:59.880" v="32044"/>
          <ac:spMkLst>
            <pc:docMk/>
            <pc:sldMasterMk cId="0" sldId="2147483648"/>
            <ac:spMk id="449" creationId="{F9D226EF-B788-E32D-0E08-BACBCEA26B01}"/>
          </ac:spMkLst>
        </pc:spChg>
        <pc:spChg chg="add del mod ord modVis">
          <ac:chgData name="Huyền Nguyễn" userId="ee48879bf47bc5e0" providerId="LiveId" clId="{591E417C-398A-4DCF-BC7F-E576E7611844}" dt="2024-11-28T08:37:11.695" v="32072"/>
          <ac:spMkLst>
            <pc:docMk/>
            <pc:sldMasterMk cId="0" sldId="2147483648"/>
            <ac:spMk id="450" creationId="{55B16261-1972-4B53-603E-A29BF1407D6B}"/>
          </ac:spMkLst>
        </pc:spChg>
        <pc:spChg chg="add del mod ord modVis">
          <ac:chgData name="Huyền Nguyễn" userId="ee48879bf47bc5e0" providerId="LiveId" clId="{591E417C-398A-4DCF-BC7F-E576E7611844}" dt="2024-11-17T17:53:49.610" v="4063"/>
          <ac:spMkLst>
            <pc:docMk/>
            <pc:sldMasterMk cId="0" sldId="2147483648"/>
            <ac:spMk id="450" creationId="{AA0C2893-A9C7-E967-02CB-7B233B16448E}"/>
          </ac:spMkLst>
        </pc:spChg>
        <pc:spChg chg="add del mod ord modVis">
          <ac:chgData name="Huyền Nguyễn" userId="ee48879bf47bc5e0" providerId="LiveId" clId="{591E417C-398A-4DCF-BC7F-E576E7611844}" dt="2024-11-28T08:37:23.974" v="32102"/>
          <ac:spMkLst>
            <pc:docMk/>
            <pc:sldMasterMk cId="0" sldId="2147483648"/>
            <ac:spMk id="451" creationId="{47771AB0-3462-64C8-3634-C86FA6B9BE14}"/>
          </ac:spMkLst>
        </pc:spChg>
        <pc:spChg chg="add del mod ord modVis">
          <ac:chgData name="Huyền Nguyễn" userId="ee48879bf47bc5e0" providerId="LiveId" clId="{591E417C-398A-4DCF-BC7F-E576E7611844}" dt="2024-11-17T17:54:02.519" v="4093"/>
          <ac:spMkLst>
            <pc:docMk/>
            <pc:sldMasterMk cId="0" sldId="2147483648"/>
            <ac:spMk id="451" creationId="{8DF84D3E-C9BA-25EA-1549-7206AB70C5AA}"/>
          </ac:spMkLst>
        </pc:spChg>
        <pc:spChg chg="add del mod ord modVis">
          <ac:chgData name="Huyền Nguyễn" userId="ee48879bf47bc5e0" providerId="LiveId" clId="{591E417C-398A-4DCF-BC7F-E576E7611844}" dt="2024-11-17T18:13:56.178" v="4123"/>
          <ac:spMkLst>
            <pc:docMk/>
            <pc:sldMasterMk cId="0" sldId="2147483648"/>
            <ac:spMk id="452" creationId="{694DC29C-EA44-5484-560B-2275C52C54B8}"/>
          </ac:spMkLst>
        </pc:spChg>
        <pc:spChg chg="add del mod ord modVis">
          <ac:chgData name="Huyền Nguyễn" userId="ee48879bf47bc5e0" providerId="LiveId" clId="{591E417C-398A-4DCF-BC7F-E576E7611844}" dt="2024-11-28T08:37:36.633" v="32132"/>
          <ac:spMkLst>
            <pc:docMk/>
            <pc:sldMasterMk cId="0" sldId="2147483648"/>
            <ac:spMk id="452" creationId="{BBB4EE33-D474-3481-84F6-694F79950D4E}"/>
          </ac:spMkLst>
        </pc:spChg>
        <pc:spChg chg="add del mod ord modVis">
          <ac:chgData name="Huyền Nguyễn" userId="ee48879bf47bc5e0" providerId="LiveId" clId="{591E417C-398A-4DCF-BC7F-E576E7611844}" dt="2024-11-17T18:14:07.797" v="4151"/>
          <ac:spMkLst>
            <pc:docMk/>
            <pc:sldMasterMk cId="0" sldId="2147483648"/>
            <ac:spMk id="453" creationId="{C8CDC1FD-00DC-0333-15DC-79094AEF6829}"/>
          </ac:spMkLst>
        </pc:spChg>
        <pc:spChg chg="add del mod ord modVis">
          <ac:chgData name="Huyền Nguyễn" userId="ee48879bf47bc5e0" providerId="LiveId" clId="{591E417C-398A-4DCF-BC7F-E576E7611844}" dt="2024-11-28T08:37:49.998" v="32163"/>
          <ac:spMkLst>
            <pc:docMk/>
            <pc:sldMasterMk cId="0" sldId="2147483648"/>
            <ac:spMk id="453" creationId="{C9255458-E268-D29A-B0AB-6435E0EAC6E8}"/>
          </ac:spMkLst>
        </pc:spChg>
        <pc:spChg chg="add del mod ord modVis">
          <ac:chgData name="Huyền Nguyễn" userId="ee48879bf47bc5e0" providerId="LiveId" clId="{591E417C-398A-4DCF-BC7F-E576E7611844}" dt="2024-11-28T08:38:02.423" v="32192"/>
          <ac:spMkLst>
            <pc:docMk/>
            <pc:sldMasterMk cId="0" sldId="2147483648"/>
            <ac:spMk id="454" creationId="{5E41F67C-0DF0-9965-91F4-4B856E26AB9B}"/>
          </ac:spMkLst>
        </pc:spChg>
        <pc:spChg chg="add del mod ord modVis">
          <ac:chgData name="Huyền Nguyễn" userId="ee48879bf47bc5e0" providerId="LiveId" clId="{591E417C-398A-4DCF-BC7F-E576E7611844}" dt="2024-11-17T18:14:09.243" v="4178"/>
          <ac:spMkLst>
            <pc:docMk/>
            <pc:sldMasterMk cId="0" sldId="2147483648"/>
            <ac:spMk id="454" creationId="{B09BF588-69F2-5621-FE4F-99546E9C5A6A}"/>
          </ac:spMkLst>
        </pc:spChg>
        <pc:spChg chg="add del mod ord modVis">
          <ac:chgData name="Huyền Nguyễn" userId="ee48879bf47bc5e0" providerId="LiveId" clId="{591E417C-398A-4DCF-BC7F-E576E7611844}" dt="2024-11-17T18:14:21.675" v="4208"/>
          <ac:spMkLst>
            <pc:docMk/>
            <pc:sldMasterMk cId="0" sldId="2147483648"/>
            <ac:spMk id="455" creationId="{6851F838-08B9-AAF8-0D64-2E9C182DEC99}"/>
          </ac:spMkLst>
        </pc:spChg>
        <pc:spChg chg="add del mod ord modVis">
          <ac:chgData name="Huyền Nguyễn" userId="ee48879bf47bc5e0" providerId="LiveId" clId="{591E417C-398A-4DCF-BC7F-E576E7611844}" dt="2024-11-28T08:38:15.241" v="32221"/>
          <ac:spMkLst>
            <pc:docMk/>
            <pc:sldMasterMk cId="0" sldId="2147483648"/>
            <ac:spMk id="455" creationId="{96141FBC-C791-30E1-AEF1-F2E8495CECDC}"/>
          </ac:spMkLst>
        </pc:spChg>
        <pc:spChg chg="add del mod ord modVis">
          <ac:chgData name="Huyền Nguyễn" userId="ee48879bf47bc5e0" providerId="LiveId" clId="{591E417C-398A-4DCF-BC7F-E576E7611844}" dt="2024-11-17T18:14:34.168" v="4254"/>
          <ac:spMkLst>
            <pc:docMk/>
            <pc:sldMasterMk cId="0" sldId="2147483648"/>
            <ac:spMk id="456" creationId="{05888802-AE46-0C09-7753-3F8ED327AB82}"/>
          </ac:spMkLst>
        </pc:spChg>
        <pc:spChg chg="add del mod ord modVis">
          <ac:chgData name="Huyền Nguyễn" userId="ee48879bf47bc5e0" providerId="LiveId" clId="{591E417C-398A-4DCF-BC7F-E576E7611844}" dt="2024-11-28T08:38:26.950" v="32254"/>
          <ac:spMkLst>
            <pc:docMk/>
            <pc:sldMasterMk cId="0" sldId="2147483648"/>
            <ac:spMk id="456" creationId="{3198F2A8-6D22-282F-B806-5C82953CAEA8}"/>
          </ac:spMkLst>
        </pc:spChg>
        <pc:spChg chg="add del mod ord modVis">
          <ac:chgData name="Huyền Nguyễn" userId="ee48879bf47bc5e0" providerId="LiveId" clId="{591E417C-398A-4DCF-BC7F-E576E7611844}" dt="2024-11-28T08:38:40.597" v="32283"/>
          <ac:spMkLst>
            <pc:docMk/>
            <pc:sldMasterMk cId="0" sldId="2147483648"/>
            <ac:spMk id="457" creationId="{7D23CFF3-43FF-1F42-B5AA-A220A8DA5D82}"/>
          </ac:spMkLst>
        </pc:spChg>
        <pc:spChg chg="add del mod ord modVis">
          <ac:chgData name="Huyền Nguyễn" userId="ee48879bf47bc5e0" providerId="LiveId" clId="{591E417C-398A-4DCF-BC7F-E576E7611844}" dt="2024-11-17T18:14:48.261" v="4284"/>
          <ac:spMkLst>
            <pc:docMk/>
            <pc:sldMasterMk cId="0" sldId="2147483648"/>
            <ac:spMk id="457" creationId="{D3C94AAC-7137-0523-4179-752BCCC69F4A}"/>
          </ac:spMkLst>
        </pc:spChg>
        <pc:spChg chg="add del mod ord modVis">
          <ac:chgData name="Huyền Nguyễn" userId="ee48879bf47bc5e0" providerId="LiveId" clId="{591E417C-398A-4DCF-BC7F-E576E7611844}" dt="2024-11-28T08:38:52.972" v="32312"/>
          <ac:spMkLst>
            <pc:docMk/>
            <pc:sldMasterMk cId="0" sldId="2147483648"/>
            <ac:spMk id="458" creationId="{4CE22964-E2DA-4858-D82F-A9F708643B8D}"/>
          </ac:spMkLst>
        </pc:spChg>
        <pc:spChg chg="add del mod ord modVis">
          <ac:chgData name="Huyền Nguyễn" userId="ee48879bf47bc5e0" providerId="LiveId" clId="{591E417C-398A-4DCF-BC7F-E576E7611844}" dt="2024-11-17T18:15:00.871" v="4312"/>
          <ac:spMkLst>
            <pc:docMk/>
            <pc:sldMasterMk cId="0" sldId="2147483648"/>
            <ac:spMk id="458" creationId="{E48BFA11-E860-D167-8617-C613ED3B6003}"/>
          </ac:spMkLst>
        </pc:spChg>
        <pc:spChg chg="add del mod ord modVis">
          <ac:chgData name="Huyền Nguyễn" userId="ee48879bf47bc5e0" providerId="LiveId" clId="{591E417C-398A-4DCF-BC7F-E576E7611844}" dt="2024-11-17T18:15:15.606" v="4340"/>
          <ac:spMkLst>
            <pc:docMk/>
            <pc:sldMasterMk cId="0" sldId="2147483648"/>
            <ac:spMk id="459" creationId="{48912C6B-F40B-F570-712E-0303DD66B2E3}"/>
          </ac:spMkLst>
        </pc:spChg>
        <pc:spChg chg="add del mod ord modVis">
          <ac:chgData name="Huyền Nguyễn" userId="ee48879bf47bc5e0" providerId="LiveId" clId="{591E417C-398A-4DCF-BC7F-E576E7611844}" dt="2024-11-28T08:39:05.918" v="32344"/>
          <ac:spMkLst>
            <pc:docMk/>
            <pc:sldMasterMk cId="0" sldId="2147483648"/>
            <ac:spMk id="459" creationId="{8FB28D2A-3E4C-2972-9CCB-7D5E6F2C0049}"/>
          </ac:spMkLst>
        </pc:spChg>
        <pc:spChg chg="add del mod ord modVis">
          <ac:chgData name="Huyền Nguyễn" userId="ee48879bf47bc5e0" providerId="LiveId" clId="{591E417C-398A-4DCF-BC7F-E576E7611844}" dt="2024-11-17T18:15:29.519" v="4370"/>
          <ac:spMkLst>
            <pc:docMk/>
            <pc:sldMasterMk cId="0" sldId="2147483648"/>
            <ac:spMk id="460" creationId="{559B11BE-60BB-523A-7E43-1AE4FD96131F}"/>
          </ac:spMkLst>
        </pc:spChg>
        <pc:spChg chg="add del mod ord modVis">
          <ac:chgData name="Huyền Nguyễn" userId="ee48879bf47bc5e0" providerId="LiveId" clId="{591E417C-398A-4DCF-BC7F-E576E7611844}" dt="2024-11-28T08:39:19.167" v="32373"/>
          <ac:spMkLst>
            <pc:docMk/>
            <pc:sldMasterMk cId="0" sldId="2147483648"/>
            <ac:spMk id="460" creationId="{DD0455B4-308F-B771-C87A-082D3F14930D}"/>
          </ac:spMkLst>
        </pc:spChg>
        <pc:spChg chg="add del mod ord modVis">
          <ac:chgData name="Huyền Nguyễn" userId="ee48879bf47bc5e0" providerId="LiveId" clId="{591E417C-398A-4DCF-BC7F-E576E7611844}" dt="2024-11-17T18:15:40.986" v="4400"/>
          <ac:spMkLst>
            <pc:docMk/>
            <pc:sldMasterMk cId="0" sldId="2147483648"/>
            <ac:spMk id="461" creationId="{2F76348F-294B-E015-9961-C7FEA1F57159}"/>
          </ac:spMkLst>
        </pc:spChg>
        <pc:spChg chg="add del mod ord modVis">
          <ac:chgData name="Huyền Nguyễn" userId="ee48879bf47bc5e0" providerId="LiveId" clId="{591E417C-398A-4DCF-BC7F-E576E7611844}" dt="2024-11-28T08:41:18.693" v="32401"/>
          <ac:spMkLst>
            <pc:docMk/>
            <pc:sldMasterMk cId="0" sldId="2147483648"/>
            <ac:spMk id="461" creationId="{B970698C-9158-1590-5668-703AC2DCE2E0}"/>
          </ac:spMkLst>
        </pc:spChg>
        <pc:spChg chg="add del mod ord modVis">
          <ac:chgData name="Huyền Nguyễn" userId="ee48879bf47bc5e0" providerId="LiveId" clId="{591E417C-398A-4DCF-BC7F-E576E7611844}" dt="2024-11-28T08:41:32.545" v="32429"/>
          <ac:spMkLst>
            <pc:docMk/>
            <pc:sldMasterMk cId="0" sldId="2147483648"/>
            <ac:spMk id="462" creationId="{1D136D29-14B3-CA6A-944A-60CA4F9FE417}"/>
          </ac:spMkLst>
        </pc:spChg>
        <pc:spChg chg="add del mod ord modVis">
          <ac:chgData name="Huyền Nguyễn" userId="ee48879bf47bc5e0" providerId="LiveId" clId="{591E417C-398A-4DCF-BC7F-E576E7611844}" dt="2024-11-17T18:15:53.414" v="4432"/>
          <ac:spMkLst>
            <pc:docMk/>
            <pc:sldMasterMk cId="0" sldId="2147483648"/>
            <ac:spMk id="462" creationId="{8560F39B-4B03-2DB1-C568-DAF402688B5B}"/>
          </ac:spMkLst>
        </pc:spChg>
        <pc:spChg chg="add del mod ord modVis">
          <ac:chgData name="Huyền Nguyễn" userId="ee48879bf47bc5e0" providerId="LiveId" clId="{591E417C-398A-4DCF-BC7F-E576E7611844}" dt="2024-11-28T08:41:44.319" v="32462"/>
          <ac:spMkLst>
            <pc:docMk/>
            <pc:sldMasterMk cId="0" sldId="2147483648"/>
            <ac:spMk id="463" creationId="{473440EB-3906-713B-686E-FFDB9E73FED3}"/>
          </ac:spMkLst>
        </pc:spChg>
        <pc:spChg chg="add del mod ord modVis">
          <ac:chgData name="Huyền Nguyễn" userId="ee48879bf47bc5e0" providerId="LiveId" clId="{591E417C-398A-4DCF-BC7F-E576E7611844}" dt="2024-11-17T18:16:07.247" v="4462"/>
          <ac:spMkLst>
            <pc:docMk/>
            <pc:sldMasterMk cId="0" sldId="2147483648"/>
            <ac:spMk id="463" creationId="{C7FC3629-44D7-0F53-4DBE-9D5AB970635A}"/>
          </ac:spMkLst>
        </pc:spChg>
        <pc:spChg chg="add del mod ord modVis">
          <ac:chgData name="Huyền Nguyễn" userId="ee48879bf47bc5e0" providerId="LiveId" clId="{591E417C-398A-4DCF-BC7F-E576E7611844}" dt="2024-11-28T08:41:55.834" v="32496"/>
          <ac:spMkLst>
            <pc:docMk/>
            <pc:sldMasterMk cId="0" sldId="2147483648"/>
            <ac:spMk id="464" creationId="{750321F7-020B-48E0-8AAA-FE9332BAE41C}"/>
          </ac:spMkLst>
        </pc:spChg>
        <pc:spChg chg="add del mod ord modVis">
          <ac:chgData name="Huyền Nguyễn" userId="ee48879bf47bc5e0" providerId="LiveId" clId="{591E417C-398A-4DCF-BC7F-E576E7611844}" dt="2024-11-17T18:16:21.219" v="4502"/>
          <ac:spMkLst>
            <pc:docMk/>
            <pc:sldMasterMk cId="0" sldId="2147483648"/>
            <ac:spMk id="464" creationId="{CF7DA3B8-839A-2525-FEF8-1CD39AA5DD5F}"/>
          </ac:spMkLst>
        </pc:spChg>
        <pc:spChg chg="add del mod ord modVis">
          <ac:chgData name="Huyền Nguyễn" userId="ee48879bf47bc5e0" providerId="LiveId" clId="{591E417C-398A-4DCF-BC7F-E576E7611844}" dt="2024-11-17T18:16:49.774" v="4531"/>
          <ac:spMkLst>
            <pc:docMk/>
            <pc:sldMasterMk cId="0" sldId="2147483648"/>
            <ac:spMk id="465" creationId="{1FFD0BEF-045E-9551-C767-2DE012BE3279}"/>
          </ac:spMkLst>
        </pc:spChg>
        <pc:spChg chg="add del mod ord modVis">
          <ac:chgData name="Huyền Nguyễn" userId="ee48879bf47bc5e0" providerId="LiveId" clId="{591E417C-398A-4DCF-BC7F-E576E7611844}" dt="2024-11-28T08:42:07.520" v="32529"/>
          <ac:spMkLst>
            <pc:docMk/>
            <pc:sldMasterMk cId="0" sldId="2147483648"/>
            <ac:spMk id="465" creationId="{F97AF7A5-5989-B127-C9DB-4D7B93E9A636}"/>
          </ac:spMkLst>
        </pc:spChg>
        <pc:spChg chg="add del mod ord modVis">
          <ac:chgData name="Huyền Nguyễn" userId="ee48879bf47bc5e0" providerId="LiveId" clId="{591E417C-398A-4DCF-BC7F-E576E7611844}" dt="2024-11-17T18:17:02.948" v="4562"/>
          <ac:spMkLst>
            <pc:docMk/>
            <pc:sldMasterMk cId="0" sldId="2147483648"/>
            <ac:spMk id="466" creationId="{965516C3-D4E1-C8C5-234D-8836C52CCF5F}"/>
          </ac:spMkLst>
        </pc:spChg>
        <pc:spChg chg="add del mod ord modVis">
          <ac:chgData name="Huyền Nguyễn" userId="ee48879bf47bc5e0" providerId="LiveId" clId="{591E417C-398A-4DCF-BC7F-E576E7611844}" dt="2024-11-28T08:42:19.544" v="32558"/>
          <ac:spMkLst>
            <pc:docMk/>
            <pc:sldMasterMk cId="0" sldId="2147483648"/>
            <ac:spMk id="466" creationId="{9B54202C-F5A0-B03E-3ACA-9B77EA162E82}"/>
          </ac:spMkLst>
        </pc:spChg>
        <pc:spChg chg="add del mod ord modVis">
          <ac:chgData name="Huyền Nguyễn" userId="ee48879bf47bc5e0" providerId="LiveId" clId="{591E417C-398A-4DCF-BC7F-E576E7611844}" dt="2024-11-28T08:42:32.872" v="32587"/>
          <ac:spMkLst>
            <pc:docMk/>
            <pc:sldMasterMk cId="0" sldId="2147483648"/>
            <ac:spMk id="467" creationId="{36F0E7F7-1F9A-D412-0C4D-DB10FD18FCCD}"/>
          </ac:spMkLst>
        </pc:spChg>
        <pc:spChg chg="add del mod ord modVis">
          <ac:chgData name="Huyền Nguyễn" userId="ee48879bf47bc5e0" providerId="LiveId" clId="{591E417C-398A-4DCF-BC7F-E576E7611844}" dt="2024-11-17T18:17:21.605" v="4591"/>
          <ac:spMkLst>
            <pc:docMk/>
            <pc:sldMasterMk cId="0" sldId="2147483648"/>
            <ac:spMk id="467" creationId="{63447256-F025-754B-EB4D-36FEAF3D0D64}"/>
          </ac:spMkLst>
        </pc:spChg>
        <pc:spChg chg="add del mod ord modVis">
          <ac:chgData name="Huyền Nguyễn" userId="ee48879bf47bc5e0" providerId="LiveId" clId="{591E417C-398A-4DCF-BC7F-E576E7611844}" dt="2024-11-17T18:17:34.312" v="4627"/>
          <ac:spMkLst>
            <pc:docMk/>
            <pc:sldMasterMk cId="0" sldId="2147483648"/>
            <ac:spMk id="468" creationId="{6C28ECBD-9277-AB3E-5F11-2C4495E2E7AF}"/>
          </ac:spMkLst>
        </pc:spChg>
        <pc:spChg chg="add del mod ord modVis">
          <ac:chgData name="Huyền Nguyễn" userId="ee48879bf47bc5e0" providerId="LiveId" clId="{591E417C-398A-4DCF-BC7F-E576E7611844}" dt="2024-11-28T08:42:46.261" v="32615"/>
          <ac:spMkLst>
            <pc:docMk/>
            <pc:sldMasterMk cId="0" sldId="2147483648"/>
            <ac:spMk id="468" creationId="{AFEF54AF-2BEF-6EFF-608D-9CC110AF5B87}"/>
          </ac:spMkLst>
        </pc:spChg>
        <pc:spChg chg="add del mod ord modVis">
          <ac:chgData name="Huyền Nguyễn" userId="ee48879bf47bc5e0" providerId="LiveId" clId="{591E417C-398A-4DCF-BC7F-E576E7611844}" dt="2024-11-17T18:17:49.819" v="4656"/>
          <ac:spMkLst>
            <pc:docMk/>
            <pc:sldMasterMk cId="0" sldId="2147483648"/>
            <ac:spMk id="469" creationId="{8A632F0D-D27F-56AA-3E00-4A91CE50AF3B}"/>
          </ac:spMkLst>
        </pc:spChg>
        <pc:spChg chg="add del mod ord modVis">
          <ac:chgData name="Huyền Nguyễn" userId="ee48879bf47bc5e0" providerId="LiveId" clId="{591E417C-398A-4DCF-BC7F-E576E7611844}" dt="2024-11-28T08:43:28.775" v="32646"/>
          <ac:spMkLst>
            <pc:docMk/>
            <pc:sldMasterMk cId="0" sldId="2147483648"/>
            <ac:spMk id="469" creationId="{CED7C7C3-C638-465C-4C00-21781F2D5391}"/>
          </ac:spMkLst>
        </pc:spChg>
        <pc:spChg chg="add del mod ord modVis">
          <ac:chgData name="Huyền Nguyễn" userId="ee48879bf47bc5e0" providerId="LiveId" clId="{591E417C-398A-4DCF-BC7F-E576E7611844}" dt="2024-11-17T18:18:15.589" v="4749"/>
          <ac:spMkLst>
            <pc:docMk/>
            <pc:sldMasterMk cId="0" sldId="2147483648"/>
            <ac:spMk id="470" creationId="{B583DFAD-16BD-28EE-E1F9-6F757B761180}"/>
          </ac:spMkLst>
        </pc:spChg>
        <pc:spChg chg="add del mod ord modVis">
          <ac:chgData name="Huyền Nguyễn" userId="ee48879bf47bc5e0" providerId="LiveId" clId="{591E417C-398A-4DCF-BC7F-E576E7611844}" dt="2024-11-28T08:43:41.406" v="32679"/>
          <ac:spMkLst>
            <pc:docMk/>
            <pc:sldMasterMk cId="0" sldId="2147483648"/>
            <ac:spMk id="470" creationId="{F3FA812B-C623-5175-386C-987622FEBED9}"/>
          </ac:spMkLst>
        </pc:spChg>
        <pc:spChg chg="add del mod ord modVis">
          <ac:chgData name="Huyền Nguyễn" userId="ee48879bf47bc5e0" providerId="LiveId" clId="{591E417C-398A-4DCF-BC7F-E576E7611844}" dt="2024-11-28T08:43:52.828" v="32708"/>
          <ac:spMkLst>
            <pc:docMk/>
            <pc:sldMasterMk cId="0" sldId="2147483648"/>
            <ac:spMk id="471" creationId="{795DACBB-D3D5-EBAC-809B-8028BAE9FD56}"/>
          </ac:spMkLst>
        </pc:spChg>
        <pc:spChg chg="add mod ord">
          <ac:chgData name="Huyền Nguyễn" userId="ee48879bf47bc5e0" providerId="LiveId" clId="{591E417C-398A-4DCF-BC7F-E576E7611844}" dt="2024-11-17T18:18:04.067" v="4725"/>
          <ac:spMkLst>
            <pc:docMk/>
            <pc:sldMasterMk cId="0" sldId="2147483648"/>
            <ac:spMk id="471" creationId="{A80315F3-C7B4-11A0-0D62-ADF88CC26B9A}"/>
          </ac:spMkLst>
        </pc:spChg>
        <pc:spChg chg="add del mod ord modVis">
          <ac:chgData name="Huyền Nguyễn" userId="ee48879bf47bc5e0" providerId="LiveId" clId="{591E417C-398A-4DCF-BC7F-E576E7611844}" dt="2024-11-17T18:18:27.511" v="4795"/>
          <ac:spMkLst>
            <pc:docMk/>
            <pc:sldMasterMk cId="0" sldId="2147483648"/>
            <ac:spMk id="472" creationId="{6BFDA0D1-3599-C0AF-3976-9BA857685101}"/>
          </ac:spMkLst>
        </pc:spChg>
        <pc:spChg chg="add del mod ord modVis">
          <ac:chgData name="Huyền Nguyễn" userId="ee48879bf47bc5e0" providerId="LiveId" clId="{591E417C-398A-4DCF-BC7F-E576E7611844}" dt="2024-11-28T08:44:04.071" v="32738"/>
          <ac:spMkLst>
            <pc:docMk/>
            <pc:sldMasterMk cId="0" sldId="2147483648"/>
            <ac:spMk id="472" creationId="{F5E2ADC4-4B84-2546-2F51-FF3A55EC1F8E}"/>
          </ac:spMkLst>
        </pc:spChg>
        <pc:spChg chg="add del mod ord modVis">
          <ac:chgData name="Huyền Nguyễn" userId="ee48879bf47bc5e0" providerId="LiveId" clId="{591E417C-398A-4DCF-BC7F-E576E7611844}" dt="2024-11-17T18:18:39.962" v="4830"/>
          <ac:spMkLst>
            <pc:docMk/>
            <pc:sldMasterMk cId="0" sldId="2147483648"/>
            <ac:spMk id="473" creationId="{27583190-0336-499A-5E46-34EA6A0D2336}"/>
          </ac:spMkLst>
        </pc:spChg>
        <pc:spChg chg="add del mod ord modVis">
          <ac:chgData name="Huyền Nguyễn" userId="ee48879bf47bc5e0" providerId="LiveId" clId="{591E417C-398A-4DCF-BC7F-E576E7611844}" dt="2024-11-28T08:44:15.490" v="32769"/>
          <ac:spMkLst>
            <pc:docMk/>
            <pc:sldMasterMk cId="0" sldId="2147483648"/>
            <ac:spMk id="473" creationId="{87895BF2-5D74-DB81-2A00-10ABBDEDDF4C}"/>
          </ac:spMkLst>
        </pc:spChg>
        <pc:spChg chg="add del mod ord modVis">
          <ac:chgData name="Huyền Nguyễn" userId="ee48879bf47bc5e0" providerId="LiveId" clId="{591E417C-398A-4DCF-BC7F-E576E7611844}" dt="2024-11-28T08:44:26.737" v="32799"/>
          <ac:spMkLst>
            <pc:docMk/>
            <pc:sldMasterMk cId="0" sldId="2147483648"/>
            <ac:spMk id="474" creationId="{AD3C41A6-14D5-A98D-2D3A-46AD26B24152}"/>
          </ac:spMkLst>
        </pc:spChg>
        <pc:spChg chg="add del mod ord modVis">
          <ac:chgData name="Huyền Nguyễn" userId="ee48879bf47bc5e0" providerId="LiveId" clId="{591E417C-398A-4DCF-BC7F-E576E7611844}" dt="2024-11-17T18:18:53.083" v="4860"/>
          <ac:spMkLst>
            <pc:docMk/>
            <pc:sldMasterMk cId="0" sldId="2147483648"/>
            <ac:spMk id="474" creationId="{B1FFD30C-6467-4F39-9E4D-8A709AFC9CB2}"/>
          </ac:spMkLst>
        </pc:spChg>
        <pc:spChg chg="add del mod ord modVis">
          <ac:chgData name="Huyền Nguyễn" userId="ee48879bf47bc5e0" providerId="LiveId" clId="{591E417C-398A-4DCF-BC7F-E576E7611844}" dt="2024-11-28T08:44:49.542" v="32829"/>
          <ac:spMkLst>
            <pc:docMk/>
            <pc:sldMasterMk cId="0" sldId="2147483648"/>
            <ac:spMk id="475" creationId="{5FF47D36-8506-95D3-CCBD-6B426282B57B}"/>
          </ac:spMkLst>
        </pc:spChg>
        <pc:spChg chg="add del mod ord modVis">
          <ac:chgData name="Huyền Nguyễn" userId="ee48879bf47bc5e0" providerId="LiveId" clId="{591E417C-398A-4DCF-BC7F-E576E7611844}" dt="2024-11-17T18:19:07.163" v="4888"/>
          <ac:spMkLst>
            <pc:docMk/>
            <pc:sldMasterMk cId="0" sldId="2147483648"/>
            <ac:spMk id="475" creationId="{B94E0195-3B11-AFA5-A949-EDFE025CAD49}"/>
          </ac:spMkLst>
        </pc:spChg>
        <pc:spChg chg="add del mod ord modVis">
          <ac:chgData name="Huyền Nguyễn" userId="ee48879bf47bc5e0" providerId="LiveId" clId="{591E417C-398A-4DCF-BC7F-E576E7611844}" dt="2024-11-17T18:19:19.307" v="4917"/>
          <ac:spMkLst>
            <pc:docMk/>
            <pc:sldMasterMk cId="0" sldId="2147483648"/>
            <ac:spMk id="476" creationId="{34D14B26-E71B-3085-79F4-5463B929BD0D}"/>
          </ac:spMkLst>
        </pc:spChg>
        <pc:spChg chg="add del mod ord modVis">
          <ac:chgData name="Huyền Nguyễn" userId="ee48879bf47bc5e0" providerId="LiveId" clId="{591E417C-398A-4DCF-BC7F-E576E7611844}" dt="2024-11-28T08:45:01.287" v="32860"/>
          <ac:spMkLst>
            <pc:docMk/>
            <pc:sldMasterMk cId="0" sldId="2147483648"/>
            <ac:spMk id="476" creationId="{E1BE0193-94A1-8DE8-6255-81363DAE0090}"/>
          </ac:spMkLst>
        </pc:spChg>
        <pc:spChg chg="add del mod ord modVis">
          <ac:chgData name="Huyền Nguyễn" userId="ee48879bf47bc5e0" providerId="LiveId" clId="{591E417C-398A-4DCF-BC7F-E576E7611844}" dt="2024-11-17T18:19:32.063" v="4947"/>
          <ac:spMkLst>
            <pc:docMk/>
            <pc:sldMasterMk cId="0" sldId="2147483648"/>
            <ac:spMk id="477" creationId="{1033B5DF-1269-400F-B9C8-19BD942A0F66}"/>
          </ac:spMkLst>
        </pc:spChg>
        <pc:spChg chg="add del mod ord modVis">
          <ac:chgData name="Huyền Nguyễn" userId="ee48879bf47bc5e0" providerId="LiveId" clId="{591E417C-398A-4DCF-BC7F-E576E7611844}" dt="2024-11-28T08:45:13.144" v="32891"/>
          <ac:spMkLst>
            <pc:docMk/>
            <pc:sldMasterMk cId="0" sldId="2147483648"/>
            <ac:spMk id="477" creationId="{805D940F-D578-4B7C-2FD1-021A44B9E4BF}"/>
          </ac:spMkLst>
        </pc:spChg>
        <pc:spChg chg="add del mod ord modVis">
          <ac:chgData name="Huyền Nguyễn" userId="ee48879bf47bc5e0" providerId="LiveId" clId="{591E417C-398A-4DCF-BC7F-E576E7611844}" dt="2024-11-28T08:45:25.912" v="32920"/>
          <ac:spMkLst>
            <pc:docMk/>
            <pc:sldMasterMk cId="0" sldId="2147483648"/>
            <ac:spMk id="478" creationId="{2997F054-7AAC-A47B-9F83-3AA3A661DA5E}"/>
          </ac:spMkLst>
        </pc:spChg>
        <pc:spChg chg="add del mod ord modVis">
          <ac:chgData name="Huyền Nguyễn" userId="ee48879bf47bc5e0" providerId="LiveId" clId="{591E417C-398A-4DCF-BC7F-E576E7611844}" dt="2024-11-17T18:19:46.582" v="4978"/>
          <ac:spMkLst>
            <pc:docMk/>
            <pc:sldMasterMk cId="0" sldId="2147483648"/>
            <ac:spMk id="478" creationId="{F5E4D373-3B14-55EF-7141-C51D308F138C}"/>
          </ac:spMkLst>
        </pc:spChg>
        <pc:spChg chg="add del mod ord modVis">
          <ac:chgData name="Huyền Nguyễn" userId="ee48879bf47bc5e0" providerId="LiveId" clId="{591E417C-398A-4DCF-BC7F-E576E7611844}" dt="2024-11-28T08:45:37.480" v="32953"/>
          <ac:spMkLst>
            <pc:docMk/>
            <pc:sldMasterMk cId="0" sldId="2147483648"/>
            <ac:spMk id="479" creationId="{364304BF-6F57-8A19-4AE9-43B82BB0A51F}"/>
          </ac:spMkLst>
        </pc:spChg>
        <pc:spChg chg="add del mod ord modVis">
          <ac:chgData name="Huyền Nguyễn" userId="ee48879bf47bc5e0" providerId="LiveId" clId="{591E417C-398A-4DCF-BC7F-E576E7611844}" dt="2024-11-17T18:19:58.731" v="5007"/>
          <ac:spMkLst>
            <pc:docMk/>
            <pc:sldMasterMk cId="0" sldId="2147483648"/>
            <ac:spMk id="479" creationId="{BEA1C52B-3BC4-5A25-CC69-85791DDE8C8E}"/>
          </ac:spMkLst>
        </pc:spChg>
        <pc:spChg chg="add del mod ord modVis">
          <ac:chgData name="Huyền Nguyễn" userId="ee48879bf47bc5e0" providerId="LiveId" clId="{591E417C-398A-4DCF-BC7F-E576E7611844}" dt="2024-11-28T08:45:50.989" v="32984"/>
          <ac:spMkLst>
            <pc:docMk/>
            <pc:sldMasterMk cId="0" sldId="2147483648"/>
            <ac:spMk id="480" creationId="{9474A38E-154C-F347-E964-DCD753363018}"/>
          </ac:spMkLst>
        </pc:spChg>
        <pc:spChg chg="add del mod ord modVis">
          <ac:chgData name="Huyền Nguyễn" userId="ee48879bf47bc5e0" providerId="LiveId" clId="{591E417C-398A-4DCF-BC7F-E576E7611844}" dt="2024-11-17T18:20:11.417" v="5036"/>
          <ac:spMkLst>
            <pc:docMk/>
            <pc:sldMasterMk cId="0" sldId="2147483648"/>
            <ac:spMk id="480" creationId="{9618692D-53BE-B73D-BC57-ED3D9365C707}"/>
          </ac:spMkLst>
        </pc:spChg>
        <pc:spChg chg="add del mod ord modVis">
          <ac:chgData name="Huyền Nguyễn" userId="ee48879bf47bc5e0" providerId="LiveId" clId="{591E417C-398A-4DCF-BC7F-E576E7611844}" dt="2024-11-28T08:46:03.372" v="33013"/>
          <ac:spMkLst>
            <pc:docMk/>
            <pc:sldMasterMk cId="0" sldId="2147483648"/>
            <ac:spMk id="481" creationId="{5B299CE3-71E1-6D7C-14A7-677687632920}"/>
          </ac:spMkLst>
        </pc:spChg>
        <pc:spChg chg="add del mod ord modVis">
          <ac:chgData name="Huyền Nguyễn" userId="ee48879bf47bc5e0" providerId="LiveId" clId="{591E417C-398A-4DCF-BC7F-E576E7611844}" dt="2024-11-17T18:20:25.665" v="5065"/>
          <ac:spMkLst>
            <pc:docMk/>
            <pc:sldMasterMk cId="0" sldId="2147483648"/>
            <ac:spMk id="481" creationId="{D94E0BF7-C18E-EFF8-E8FC-A6CD8CD8460A}"/>
          </ac:spMkLst>
        </pc:spChg>
        <pc:spChg chg="add del mod ord modVis">
          <ac:chgData name="Huyền Nguyễn" userId="ee48879bf47bc5e0" providerId="LiveId" clId="{591E417C-398A-4DCF-BC7F-E576E7611844}" dt="2024-11-28T08:46:15.034" v="33043"/>
          <ac:spMkLst>
            <pc:docMk/>
            <pc:sldMasterMk cId="0" sldId="2147483648"/>
            <ac:spMk id="482" creationId="{8C9777C1-E431-8CBB-86B9-9A7E3D22BB85}"/>
          </ac:spMkLst>
        </pc:spChg>
        <pc:spChg chg="add del mod ord modVis">
          <ac:chgData name="Huyền Nguyễn" userId="ee48879bf47bc5e0" providerId="LiveId" clId="{591E417C-398A-4DCF-BC7F-E576E7611844}" dt="2024-11-17T18:20:37.647" v="5096"/>
          <ac:spMkLst>
            <pc:docMk/>
            <pc:sldMasterMk cId="0" sldId="2147483648"/>
            <ac:spMk id="482" creationId="{C32E4030-69CA-C0A0-A83B-EC9C232DE4EE}"/>
          </ac:spMkLst>
        </pc:spChg>
        <pc:spChg chg="add del mod ord modVis">
          <ac:chgData name="Huyền Nguyễn" userId="ee48879bf47bc5e0" providerId="LiveId" clId="{591E417C-398A-4DCF-BC7F-E576E7611844}" dt="2024-11-17T18:20:50.202" v="5125"/>
          <ac:spMkLst>
            <pc:docMk/>
            <pc:sldMasterMk cId="0" sldId="2147483648"/>
            <ac:spMk id="483" creationId="{0D71D1EA-99A2-49E3-B9FD-EB844F657105}"/>
          </ac:spMkLst>
        </pc:spChg>
        <pc:spChg chg="add del mod ord modVis">
          <ac:chgData name="Huyền Nguyễn" userId="ee48879bf47bc5e0" providerId="LiveId" clId="{591E417C-398A-4DCF-BC7F-E576E7611844}" dt="2024-11-28T08:46:26.520" v="33076"/>
          <ac:spMkLst>
            <pc:docMk/>
            <pc:sldMasterMk cId="0" sldId="2147483648"/>
            <ac:spMk id="483" creationId="{6C1FB15A-6A7E-F474-C164-2622A1FF98F8}"/>
          </ac:spMkLst>
        </pc:spChg>
        <pc:spChg chg="add del mod ord modVis">
          <ac:chgData name="Huyền Nguyễn" userId="ee48879bf47bc5e0" providerId="LiveId" clId="{591E417C-398A-4DCF-BC7F-E576E7611844}" dt="2024-11-17T18:21:02.274" v="5153"/>
          <ac:spMkLst>
            <pc:docMk/>
            <pc:sldMasterMk cId="0" sldId="2147483648"/>
            <ac:spMk id="484" creationId="{039801CD-BE71-722F-6AA8-6A9FE4BDD18F}"/>
          </ac:spMkLst>
        </pc:spChg>
        <pc:spChg chg="add del mod ord modVis">
          <ac:chgData name="Huyền Nguyễn" userId="ee48879bf47bc5e0" providerId="LiveId" clId="{591E417C-398A-4DCF-BC7F-E576E7611844}" dt="2024-11-28T08:46:40.999" v="33107"/>
          <ac:spMkLst>
            <pc:docMk/>
            <pc:sldMasterMk cId="0" sldId="2147483648"/>
            <ac:spMk id="484" creationId="{2E8BA333-CB2C-D8E6-0FF2-4F666362BB9E}"/>
          </ac:spMkLst>
        </pc:spChg>
        <pc:spChg chg="add del mod ord modVis">
          <ac:chgData name="Huyền Nguyễn" userId="ee48879bf47bc5e0" providerId="LiveId" clId="{591E417C-398A-4DCF-BC7F-E576E7611844}" dt="2024-11-17T18:21:16.056" v="5182"/>
          <ac:spMkLst>
            <pc:docMk/>
            <pc:sldMasterMk cId="0" sldId="2147483648"/>
            <ac:spMk id="485" creationId="{1433794D-72AC-573C-61AB-EE13C00B5C4F}"/>
          </ac:spMkLst>
        </pc:spChg>
        <pc:spChg chg="add del mod ord modVis">
          <ac:chgData name="Huyền Nguyễn" userId="ee48879bf47bc5e0" providerId="LiveId" clId="{591E417C-398A-4DCF-BC7F-E576E7611844}" dt="2024-11-28T08:46:58.357" v="33136"/>
          <ac:spMkLst>
            <pc:docMk/>
            <pc:sldMasterMk cId="0" sldId="2147483648"/>
            <ac:spMk id="485" creationId="{CFD1FCBD-10F9-E968-2E2B-170DB24AF188}"/>
          </ac:spMkLst>
        </pc:spChg>
        <pc:spChg chg="add del mod ord modVis">
          <ac:chgData name="Huyền Nguyễn" userId="ee48879bf47bc5e0" providerId="LiveId" clId="{591E417C-398A-4DCF-BC7F-E576E7611844}" dt="2024-11-17T18:21:29.249" v="5212"/>
          <ac:spMkLst>
            <pc:docMk/>
            <pc:sldMasterMk cId="0" sldId="2147483648"/>
            <ac:spMk id="486" creationId="{F85F88E6-8A94-85BF-FF39-1CA40A8191EB}"/>
          </ac:spMkLst>
        </pc:spChg>
        <pc:spChg chg="add del mod ord modVis">
          <ac:chgData name="Huyền Nguyễn" userId="ee48879bf47bc5e0" providerId="LiveId" clId="{591E417C-398A-4DCF-BC7F-E576E7611844}" dt="2024-11-28T08:47:10.664" v="33164"/>
          <ac:spMkLst>
            <pc:docMk/>
            <pc:sldMasterMk cId="0" sldId="2147483648"/>
            <ac:spMk id="486" creationId="{F945F6CB-5037-4349-F466-B99729F58D88}"/>
          </ac:spMkLst>
        </pc:spChg>
        <pc:spChg chg="add del mod ord modVis">
          <ac:chgData name="Huyền Nguyễn" userId="ee48879bf47bc5e0" providerId="LiveId" clId="{591E417C-398A-4DCF-BC7F-E576E7611844}" dt="2024-11-28T08:47:41.378" v="33194"/>
          <ac:spMkLst>
            <pc:docMk/>
            <pc:sldMasterMk cId="0" sldId="2147483648"/>
            <ac:spMk id="487" creationId="{41F49552-71C0-31F4-3C37-078F72066750}"/>
          </ac:spMkLst>
        </pc:spChg>
        <pc:spChg chg="add del mod ord modVis">
          <ac:chgData name="Huyền Nguyễn" userId="ee48879bf47bc5e0" providerId="LiveId" clId="{591E417C-398A-4DCF-BC7F-E576E7611844}" dt="2024-11-17T18:21:41.925" v="5242"/>
          <ac:spMkLst>
            <pc:docMk/>
            <pc:sldMasterMk cId="0" sldId="2147483648"/>
            <ac:spMk id="487" creationId="{D0A3FB26-0B89-33E2-ADB7-4AD672EF3F74}"/>
          </ac:spMkLst>
        </pc:spChg>
        <pc:spChg chg="add del mod ord modVis">
          <ac:chgData name="Huyền Nguyễn" userId="ee48879bf47bc5e0" providerId="LiveId" clId="{591E417C-398A-4DCF-BC7F-E576E7611844}" dt="2024-11-28T08:47:53.076" v="33224"/>
          <ac:spMkLst>
            <pc:docMk/>
            <pc:sldMasterMk cId="0" sldId="2147483648"/>
            <ac:spMk id="488" creationId="{25DD8EB2-26C6-DD5E-94A2-CC2E5A5CE6F5}"/>
          </ac:spMkLst>
        </pc:spChg>
        <pc:spChg chg="add del mod ord modVis">
          <ac:chgData name="Huyền Nguyễn" userId="ee48879bf47bc5e0" providerId="LiveId" clId="{591E417C-398A-4DCF-BC7F-E576E7611844}" dt="2024-11-17T18:21:56.233" v="5271"/>
          <ac:spMkLst>
            <pc:docMk/>
            <pc:sldMasterMk cId="0" sldId="2147483648"/>
            <ac:spMk id="488" creationId="{8B244889-8ACC-3C44-9D01-6FA32E66258A}"/>
          </ac:spMkLst>
        </pc:spChg>
        <pc:spChg chg="add del mod ord modVis">
          <ac:chgData name="Huyền Nguyễn" userId="ee48879bf47bc5e0" providerId="LiveId" clId="{591E417C-398A-4DCF-BC7F-E576E7611844}" dt="2024-11-28T08:48:04.448" v="33258"/>
          <ac:spMkLst>
            <pc:docMk/>
            <pc:sldMasterMk cId="0" sldId="2147483648"/>
            <ac:spMk id="489" creationId="{59E07CD7-AF67-5824-FD8D-9198344323C9}"/>
          </ac:spMkLst>
        </pc:spChg>
        <pc:spChg chg="add del mod ord modVis">
          <ac:chgData name="Huyền Nguyễn" userId="ee48879bf47bc5e0" providerId="LiveId" clId="{591E417C-398A-4DCF-BC7F-E576E7611844}" dt="2024-11-17T18:22:11.503" v="5300"/>
          <ac:spMkLst>
            <pc:docMk/>
            <pc:sldMasterMk cId="0" sldId="2147483648"/>
            <ac:spMk id="489" creationId="{7F7F220B-0B9B-BF87-7886-3B6B191FD8FB}"/>
          </ac:spMkLst>
        </pc:spChg>
        <pc:spChg chg="add del mod ord modVis">
          <ac:chgData name="Huyền Nguyễn" userId="ee48879bf47bc5e0" providerId="LiveId" clId="{591E417C-398A-4DCF-BC7F-E576E7611844}" dt="2024-11-28T08:48:16.177" v="33290"/>
          <ac:spMkLst>
            <pc:docMk/>
            <pc:sldMasterMk cId="0" sldId="2147483648"/>
            <ac:spMk id="490" creationId="{6EF1DED5-569B-2204-69DA-73482A873094}"/>
          </ac:spMkLst>
        </pc:spChg>
        <pc:spChg chg="add del mod ord modVis">
          <ac:chgData name="Huyền Nguyễn" userId="ee48879bf47bc5e0" providerId="LiveId" clId="{591E417C-398A-4DCF-BC7F-E576E7611844}" dt="2024-11-17T18:22:24.473" v="5330"/>
          <ac:spMkLst>
            <pc:docMk/>
            <pc:sldMasterMk cId="0" sldId="2147483648"/>
            <ac:spMk id="490" creationId="{723F0533-5692-F374-B051-A4A7F9D2E939}"/>
          </ac:spMkLst>
        </pc:spChg>
        <pc:spChg chg="add del mod ord modVis">
          <ac:chgData name="Huyền Nguyễn" userId="ee48879bf47bc5e0" providerId="LiveId" clId="{591E417C-398A-4DCF-BC7F-E576E7611844}" dt="2024-11-28T08:48:28.794" v="33320"/>
          <ac:spMkLst>
            <pc:docMk/>
            <pc:sldMasterMk cId="0" sldId="2147483648"/>
            <ac:spMk id="491" creationId="{47C73E17-6FBE-22B5-06CD-29CCBD85CD73}"/>
          </ac:spMkLst>
        </pc:spChg>
        <pc:spChg chg="add del mod ord modVis">
          <ac:chgData name="Huyền Nguyễn" userId="ee48879bf47bc5e0" providerId="LiveId" clId="{591E417C-398A-4DCF-BC7F-E576E7611844}" dt="2024-11-17T18:22:37.132" v="5363"/>
          <ac:spMkLst>
            <pc:docMk/>
            <pc:sldMasterMk cId="0" sldId="2147483648"/>
            <ac:spMk id="491" creationId="{B95B7D38-DCB3-3175-5EDF-7E626EEE085E}"/>
          </ac:spMkLst>
        </pc:spChg>
        <pc:spChg chg="add del mod ord modVis">
          <ac:chgData name="Huyền Nguyễn" userId="ee48879bf47bc5e0" providerId="LiveId" clId="{591E417C-398A-4DCF-BC7F-E576E7611844}" dt="2024-11-17T18:22:49.623" v="5393"/>
          <ac:spMkLst>
            <pc:docMk/>
            <pc:sldMasterMk cId="0" sldId="2147483648"/>
            <ac:spMk id="492" creationId="{ECAB35DB-22B6-97E1-6D37-C4885EAC90C8}"/>
          </ac:spMkLst>
        </pc:spChg>
        <pc:spChg chg="add del mod ord modVis">
          <ac:chgData name="Huyền Nguyễn" userId="ee48879bf47bc5e0" providerId="LiveId" clId="{591E417C-398A-4DCF-BC7F-E576E7611844}" dt="2024-11-28T08:48:40.595" v="33350"/>
          <ac:spMkLst>
            <pc:docMk/>
            <pc:sldMasterMk cId="0" sldId="2147483648"/>
            <ac:spMk id="492" creationId="{EF58A49F-F8D6-E62C-60EC-B76B7B1BE756}"/>
          </ac:spMkLst>
        </pc:spChg>
        <pc:spChg chg="add del mod ord modVis">
          <ac:chgData name="Huyền Nguyễn" userId="ee48879bf47bc5e0" providerId="LiveId" clId="{591E417C-398A-4DCF-BC7F-E576E7611844}" dt="2024-11-28T08:48:55.071" v="33380"/>
          <ac:spMkLst>
            <pc:docMk/>
            <pc:sldMasterMk cId="0" sldId="2147483648"/>
            <ac:spMk id="493" creationId="{B7FCA028-5117-BE48-8791-963861587C71}"/>
          </ac:spMkLst>
        </pc:spChg>
        <pc:spChg chg="add del mod ord modVis">
          <ac:chgData name="Huyền Nguyễn" userId="ee48879bf47bc5e0" providerId="LiveId" clId="{591E417C-398A-4DCF-BC7F-E576E7611844}" dt="2024-11-17T18:22:59.547" v="5421"/>
          <ac:spMkLst>
            <pc:docMk/>
            <pc:sldMasterMk cId="0" sldId="2147483648"/>
            <ac:spMk id="493" creationId="{FF33224A-DC97-9E66-2367-C0586A314691}"/>
          </ac:spMkLst>
        </pc:spChg>
        <pc:spChg chg="add del mod ord modVis">
          <ac:chgData name="Huyền Nguyễn" userId="ee48879bf47bc5e0" providerId="LiveId" clId="{591E417C-398A-4DCF-BC7F-E576E7611844}" dt="2024-11-17T18:23:31.201" v="5450"/>
          <ac:spMkLst>
            <pc:docMk/>
            <pc:sldMasterMk cId="0" sldId="2147483648"/>
            <ac:spMk id="494" creationId="{0E523CD0-2D5E-7230-FA47-294189C851AF}"/>
          </ac:spMkLst>
        </pc:spChg>
        <pc:spChg chg="add del mod ord modVis">
          <ac:chgData name="Huyền Nguyễn" userId="ee48879bf47bc5e0" providerId="LiveId" clId="{591E417C-398A-4DCF-BC7F-E576E7611844}" dt="2024-11-28T08:49:06.526" v="33411"/>
          <ac:spMkLst>
            <pc:docMk/>
            <pc:sldMasterMk cId="0" sldId="2147483648"/>
            <ac:spMk id="494" creationId="{4DB1CF89-B9D1-3655-A7FC-9978D814172C}"/>
          </ac:spMkLst>
        </pc:spChg>
        <pc:spChg chg="add del mod ord modVis">
          <ac:chgData name="Huyền Nguyễn" userId="ee48879bf47bc5e0" providerId="LiveId" clId="{591E417C-398A-4DCF-BC7F-E576E7611844}" dt="2024-11-17T18:23:57.635" v="5532"/>
          <ac:spMkLst>
            <pc:docMk/>
            <pc:sldMasterMk cId="0" sldId="2147483648"/>
            <ac:spMk id="495" creationId="{43BA4528-AAA3-278B-5151-BD20CAD4B310}"/>
          </ac:spMkLst>
        </pc:spChg>
        <pc:spChg chg="add del mod ord modVis">
          <ac:chgData name="Huyền Nguyễn" userId="ee48879bf47bc5e0" providerId="LiveId" clId="{591E417C-398A-4DCF-BC7F-E576E7611844}" dt="2024-11-28T08:49:19.909" v="33439"/>
          <ac:spMkLst>
            <pc:docMk/>
            <pc:sldMasterMk cId="0" sldId="2147483648"/>
            <ac:spMk id="495" creationId="{8796463A-666E-965A-5A8D-F5D05492A89F}"/>
          </ac:spMkLst>
        </pc:spChg>
        <pc:spChg chg="add del mod ord modVis">
          <ac:chgData name="Huyền Nguyễn" userId="ee48879bf47bc5e0" providerId="LiveId" clId="{591E417C-398A-4DCF-BC7F-E576E7611844}" dt="2024-11-28T08:49:32.674" v="33469"/>
          <ac:spMkLst>
            <pc:docMk/>
            <pc:sldMasterMk cId="0" sldId="2147483648"/>
            <ac:spMk id="496" creationId="{2C9C5CBF-3DBC-8AF7-D393-5062A6AC27EF}"/>
          </ac:spMkLst>
        </pc:spChg>
        <pc:spChg chg="add mod ord">
          <ac:chgData name="Huyền Nguyễn" userId="ee48879bf47bc5e0" providerId="LiveId" clId="{591E417C-398A-4DCF-BC7F-E576E7611844}" dt="2024-11-17T18:23:46.509" v="5520"/>
          <ac:spMkLst>
            <pc:docMk/>
            <pc:sldMasterMk cId="0" sldId="2147483648"/>
            <ac:spMk id="496" creationId="{FC6B8290-03B8-FB90-6040-AF224974D452}"/>
          </ac:spMkLst>
        </pc:spChg>
        <pc:spChg chg="add del mod ord modVis">
          <ac:chgData name="Huyền Nguyễn" userId="ee48879bf47bc5e0" providerId="LiveId" clId="{591E417C-398A-4DCF-BC7F-E576E7611844}" dt="2024-11-28T08:49:44.732" v="33508"/>
          <ac:spMkLst>
            <pc:docMk/>
            <pc:sldMasterMk cId="0" sldId="2147483648"/>
            <ac:spMk id="497" creationId="{5D02859E-175E-A502-3518-07A2C090AC58}"/>
          </ac:spMkLst>
        </pc:spChg>
        <pc:spChg chg="add del mod ord modVis">
          <ac:chgData name="Huyền Nguyễn" userId="ee48879bf47bc5e0" providerId="LiveId" clId="{591E417C-398A-4DCF-BC7F-E576E7611844}" dt="2024-11-17T18:24:11.379" v="5561"/>
          <ac:spMkLst>
            <pc:docMk/>
            <pc:sldMasterMk cId="0" sldId="2147483648"/>
            <ac:spMk id="497" creationId="{96C73CC8-34A4-05ED-A889-96563B16D5CD}"/>
          </ac:spMkLst>
        </pc:spChg>
        <pc:spChg chg="add del mod ord modVis">
          <ac:chgData name="Huyền Nguyễn" userId="ee48879bf47bc5e0" providerId="LiveId" clId="{591E417C-398A-4DCF-BC7F-E576E7611844}" dt="2024-11-28T08:49:58.325" v="33539"/>
          <ac:spMkLst>
            <pc:docMk/>
            <pc:sldMasterMk cId="0" sldId="2147483648"/>
            <ac:spMk id="498" creationId="{2E1B735A-945A-987C-81CC-30155745688F}"/>
          </ac:spMkLst>
        </pc:spChg>
        <pc:spChg chg="add del mod ord modVis">
          <ac:chgData name="Huyền Nguyễn" userId="ee48879bf47bc5e0" providerId="LiveId" clId="{591E417C-398A-4DCF-BC7F-E576E7611844}" dt="2024-11-17T18:24:25.020" v="5591"/>
          <ac:spMkLst>
            <pc:docMk/>
            <pc:sldMasterMk cId="0" sldId="2147483648"/>
            <ac:spMk id="498" creationId="{A30BEBE2-7DE7-86EB-F6A4-F6919795D1E6}"/>
          </ac:spMkLst>
        </pc:spChg>
        <pc:spChg chg="add del mod ord modVis">
          <ac:chgData name="Huyền Nguyễn" userId="ee48879bf47bc5e0" providerId="LiveId" clId="{591E417C-398A-4DCF-BC7F-E576E7611844}" dt="2024-11-28T08:50:10.854" v="33571"/>
          <ac:spMkLst>
            <pc:docMk/>
            <pc:sldMasterMk cId="0" sldId="2147483648"/>
            <ac:spMk id="499" creationId="{7E2FD331-AE02-C50D-C512-7FD556415A2A}"/>
          </ac:spMkLst>
        </pc:spChg>
        <pc:spChg chg="add del mod ord modVis">
          <ac:chgData name="Huyền Nguyễn" userId="ee48879bf47bc5e0" providerId="LiveId" clId="{591E417C-398A-4DCF-BC7F-E576E7611844}" dt="2024-11-17T18:24:38.356" v="5619"/>
          <ac:spMkLst>
            <pc:docMk/>
            <pc:sldMasterMk cId="0" sldId="2147483648"/>
            <ac:spMk id="499" creationId="{DE4E1B51-6735-007C-3F7A-D1759AD0F47C}"/>
          </ac:spMkLst>
        </pc:spChg>
        <pc:spChg chg="add del mod ord modVis">
          <ac:chgData name="Huyền Nguyễn" userId="ee48879bf47bc5e0" providerId="LiveId" clId="{591E417C-398A-4DCF-BC7F-E576E7611844}" dt="2024-11-17T18:25:05.374" v="5695"/>
          <ac:spMkLst>
            <pc:docMk/>
            <pc:sldMasterMk cId="0" sldId="2147483648"/>
            <ac:spMk id="500" creationId="{DD782D09-05AB-98E6-7775-0C5B864500EF}"/>
          </ac:spMkLst>
        </pc:spChg>
        <pc:spChg chg="add del mod ord modVis">
          <ac:chgData name="Huyền Nguyễn" userId="ee48879bf47bc5e0" providerId="LiveId" clId="{591E417C-398A-4DCF-BC7F-E576E7611844}" dt="2024-11-28T08:50:24.581" v="33603"/>
          <ac:spMkLst>
            <pc:docMk/>
            <pc:sldMasterMk cId="0" sldId="2147483648"/>
            <ac:spMk id="500" creationId="{EAFCD989-BAF3-A5EF-ADC5-D63BFE0CF47C}"/>
          </ac:spMkLst>
        </pc:spChg>
        <pc:spChg chg="add del mod ord modVis">
          <ac:chgData name="Huyền Nguyễn" userId="ee48879bf47bc5e0" providerId="LiveId" clId="{591E417C-398A-4DCF-BC7F-E576E7611844}" dt="2024-11-28T08:50:36.224" v="33632"/>
          <ac:spMkLst>
            <pc:docMk/>
            <pc:sldMasterMk cId="0" sldId="2147483648"/>
            <ac:spMk id="501" creationId="{82CBC59C-9F9E-6C18-3844-1EA60EC42852}"/>
          </ac:spMkLst>
        </pc:spChg>
        <pc:spChg chg="add mod ord">
          <ac:chgData name="Huyền Nguyễn" userId="ee48879bf47bc5e0" providerId="LiveId" clId="{591E417C-398A-4DCF-BC7F-E576E7611844}" dt="2024-11-17T18:25:01.350" v="5691"/>
          <ac:spMkLst>
            <pc:docMk/>
            <pc:sldMasterMk cId="0" sldId="2147483648"/>
            <ac:spMk id="501" creationId="{8C9BA5F0-4CC7-F4DC-E782-7AEF2A9BE226}"/>
          </ac:spMkLst>
        </pc:spChg>
        <pc:spChg chg="add del mod ord modVis">
          <ac:chgData name="Huyền Nguyễn" userId="ee48879bf47bc5e0" providerId="LiveId" clId="{591E417C-398A-4DCF-BC7F-E576E7611844}" dt="2024-11-28T08:50:48.184" v="33662"/>
          <ac:spMkLst>
            <pc:docMk/>
            <pc:sldMasterMk cId="0" sldId="2147483648"/>
            <ac:spMk id="502" creationId="{C222E9AE-848B-926A-4789-4AC7A2DFA535}"/>
          </ac:spMkLst>
        </pc:spChg>
        <pc:spChg chg="add del mod ord modVis">
          <ac:chgData name="Huyền Nguyễn" userId="ee48879bf47bc5e0" providerId="LiveId" clId="{591E417C-398A-4DCF-BC7F-E576E7611844}" dt="2024-11-17T18:25:19.748" v="5727"/>
          <ac:spMkLst>
            <pc:docMk/>
            <pc:sldMasterMk cId="0" sldId="2147483648"/>
            <ac:spMk id="502" creationId="{FCAAFD45-7B89-C041-2164-AD5FBCEEE0FA}"/>
          </ac:spMkLst>
        </pc:spChg>
        <pc:spChg chg="add del mod ord modVis">
          <ac:chgData name="Huyền Nguyễn" userId="ee48879bf47bc5e0" providerId="LiveId" clId="{591E417C-398A-4DCF-BC7F-E576E7611844}" dt="2024-11-17T18:25:33.195" v="5758"/>
          <ac:spMkLst>
            <pc:docMk/>
            <pc:sldMasterMk cId="0" sldId="2147483648"/>
            <ac:spMk id="503" creationId="{A91DF043-F4AF-5BE5-5502-AC0B4F1C7D48}"/>
          </ac:spMkLst>
        </pc:spChg>
        <pc:spChg chg="add del mod ord modVis">
          <ac:chgData name="Huyền Nguyễn" userId="ee48879bf47bc5e0" providerId="LiveId" clId="{591E417C-398A-4DCF-BC7F-E576E7611844}" dt="2024-11-28T08:50:59.834" v="33691"/>
          <ac:spMkLst>
            <pc:docMk/>
            <pc:sldMasterMk cId="0" sldId="2147483648"/>
            <ac:spMk id="503" creationId="{CA74BFD5-19A0-C885-8540-A10B4B803F18}"/>
          </ac:spMkLst>
        </pc:spChg>
        <pc:spChg chg="add del mod ord modVis">
          <ac:chgData name="Huyền Nguyễn" userId="ee48879bf47bc5e0" providerId="LiveId" clId="{591E417C-398A-4DCF-BC7F-E576E7611844}" dt="2024-11-28T08:51:11.827" v="33724"/>
          <ac:spMkLst>
            <pc:docMk/>
            <pc:sldMasterMk cId="0" sldId="2147483648"/>
            <ac:spMk id="504" creationId="{AAEBDB45-7CDD-054D-557C-5F129BAF4F05}"/>
          </ac:spMkLst>
        </pc:spChg>
        <pc:spChg chg="add del mod ord modVis">
          <ac:chgData name="Huyền Nguyễn" userId="ee48879bf47bc5e0" providerId="LiveId" clId="{591E417C-398A-4DCF-BC7F-E576E7611844}" dt="2024-11-17T18:25:48.160" v="5790"/>
          <ac:spMkLst>
            <pc:docMk/>
            <pc:sldMasterMk cId="0" sldId="2147483648"/>
            <ac:spMk id="504" creationId="{B0966B02-1272-080B-E891-2BE876B36AFA}"/>
          </ac:spMkLst>
        </pc:spChg>
        <pc:spChg chg="add del mod ord modVis">
          <ac:chgData name="Huyền Nguyễn" userId="ee48879bf47bc5e0" providerId="LiveId" clId="{591E417C-398A-4DCF-BC7F-E576E7611844}" dt="2024-11-17T18:26:00.964" v="5822"/>
          <ac:spMkLst>
            <pc:docMk/>
            <pc:sldMasterMk cId="0" sldId="2147483648"/>
            <ac:spMk id="505" creationId="{505E6879-71FC-6683-DABE-78ADE38D177A}"/>
          </ac:spMkLst>
        </pc:spChg>
        <pc:spChg chg="add del mod ord modVis">
          <ac:chgData name="Huyền Nguyễn" userId="ee48879bf47bc5e0" providerId="LiveId" clId="{591E417C-398A-4DCF-BC7F-E576E7611844}" dt="2024-11-28T08:51:23.621" v="33753"/>
          <ac:spMkLst>
            <pc:docMk/>
            <pc:sldMasterMk cId="0" sldId="2147483648"/>
            <ac:spMk id="505" creationId="{ACBA4C77-2C8E-4468-BA90-E564732639B8}"/>
          </ac:spMkLst>
        </pc:spChg>
        <pc:spChg chg="add del mod ord modVis">
          <ac:chgData name="Huyền Nguyễn" userId="ee48879bf47bc5e0" providerId="LiveId" clId="{591E417C-398A-4DCF-BC7F-E576E7611844}" dt="2024-11-17T18:26:14.386" v="5853"/>
          <ac:spMkLst>
            <pc:docMk/>
            <pc:sldMasterMk cId="0" sldId="2147483648"/>
            <ac:spMk id="506" creationId="{12E771B9-A1CD-40DE-42A9-75654FE36C1E}"/>
          </ac:spMkLst>
        </pc:spChg>
        <pc:spChg chg="add del mod ord modVis">
          <ac:chgData name="Huyền Nguyễn" userId="ee48879bf47bc5e0" providerId="LiveId" clId="{591E417C-398A-4DCF-BC7F-E576E7611844}" dt="2024-11-28T08:51:35.120" v="33781"/>
          <ac:spMkLst>
            <pc:docMk/>
            <pc:sldMasterMk cId="0" sldId="2147483648"/>
            <ac:spMk id="506" creationId="{2FCF6B9B-1815-87E5-0C4D-F529C8F1AB1D}"/>
          </ac:spMkLst>
        </pc:spChg>
        <pc:spChg chg="add del mod ord modVis">
          <ac:chgData name="Huyền Nguyễn" userId="ee48879bf47bc5e0" providerId="LiveId" clId="{591E417C-398A-4DCF-BC7F-E576E7611844}" dt="2024-11-17T18:26:29.904" v="5882"/>
          <ac:spMkLst>
            <pc:docMk/>
            <pc:sldMasterMk cId="0" sldId="2147483648"/>
            <ac:spMk id="507" creationId="{57375C85-08FF-BB22-4C22-D8C73D636022}"/>
          </ac:spMkLst>
        </pc:spChg>
        <pc:spChg chg="add del mod ord modVis">
          <ac:chgData name="Huyền Nguyễn" userId="ee48879bf47bc5e0" providerId="LiveId" clId="{591E417C-398A-4DCF-BC7F-E576E7611844}" dt="2024-11-28T08:51:47.466" v="33816"/>
          <ac:spMkLst>
            <pc:docMk/>
            <pc:sldMasterMk cId="0" sldId="2147483648"/>
            <ac:spMk id="507" creationId="{ED7EC986-DA94-D1B3-5C07-49C676FA306F}"/>
          </ac:spMkLst>
        </pc:spChg>
        <pc:spChg chg="add del mod ord modVis">
          <ac:chgData name="Huyền Nguyễn" userId="ee48879bf47bc5e0" providerId="LiveId" clId="{591E417C-398A-4DCF-BC7F-E576E7611844}" dt="2024-11-28T08:51:59.534" v="33847"/>
          <ac:spMkLst>
            <pc:docMk/>
            <pc:sldMasterMk cId="0" sldId="2147483648"/>
            <ac:spMk id="508" creationId="{41A528D2-AF61-3FDE-3CA5-EEFE40692415}"/>
          </ac:spMkLst>
        </pc:spChg>
        <pc:spChg chg="add del mod ord modVis">
          <ac:chgData name="Huyền Nguyễn" userId="ee48879bf47bc5e0" providerId="LiveId" clId="{591E417C-398A-4DCF-BC7F-E576E7611844}" dt="2024-11-17T18:26:54.565" v="5925"/>
          <ac:spMkLst>
            <pc:docMk/>
            <pc:sldMasterMk cId="0" sldId="2147483648"/>
            <ac:spMk id="508" creationId="{4DE74C74-D5D7-479E-2B7F-4799EC9F6EC6}"/>
          </ac:spMkLst>
        </pc:spChg>
        <pc:spChg chg="add del mod ord modVis">
          <ac:chgData name="Huyền Nguyễn" userId="ee48879bf47bc5e0" providerId="LiveId" clId="{591E417C-398A-4DCF-BC7F-E576E7611844}" dt="2024-11-17T18:27:07.615" v="5954"/>
          <ac:spMkLst>
            <pc:docMk/>
            <pc:sldMasterMk cId="0" sldId="2147483648"/>
            <ac:spMk id="509" creationId="{9544F231-9978-B3EA-1A87-211D7B07D5FE}"/>
          </ac:spMkLst>
        </pc:spChg>
        <pc:spChg chg="add del mod ord modVis">
          <ac:chgData name="Huyền Nguyễn" userId="ee48879bf47bc5e0" providerId="LiveId" clId="{591E417C-398A-4DCF-BC7F-E576E7611844}" dt="2024-11-28T08:52:11.718" v="33880"/>
          <ac:spMkLst>
            <pc:docMk/>
            <pc:sldMasterMk cId="0" sldId="2147483648"/>
            <ac:spMk id="509" creationId="{FF4E3016-4B45-5DA9-C600-79891847E256}"/>
          </ac:spMkLst>
        </pc:spChg>
        <pc:spChg chg="add del mod ord modVis">
          <ac:chgData name="Huyền Nguyễn" userId="ee48879bf47bc5e0" providerId="LiveId" clId="{591E417C-398A-4DCF-BC7F-E576E7611844}" dt="2024-11-28T08:52:24.561" v="33911"/>
          <ac:spMkLst>
            <pc:docMk/>
            <pc:sldMasterMk cId="0" sldId="2147483648"/>
            <ac:spMk id="510" creationId="{0A11B6AE-FB56-3A29-E2F6-000367397081}"/>
          </ac:spMkLst>
        </pc:spChg>
        <pc:spChg chg="add del mod ord modVis">
          <ac:chgData name="Huyền Nguyễn" userId="ee48879bf47bc5e0" providerId="LiveId" clId="{591E417C-398A-4DCF-BC7F-E576E7611844}" dt="2024-11-17T18:27:19.921" v="5983"/>
          <ac:spMkLst>
            <pc:docMk/>
            <pc:sldMasterMk cId="0" sldId="2147483648"/>
            <ac:spMk id="510" creationId="{C2286500-8B84-DD7C-FF94-E1B7BA3A7271}"/>
          </ac:spMkLst>
        </pc:spChg>
        <pc:spChg chg="add del mod ord modVis">
          <ac:chgData name="Huyền Nguyễn" userId="ee48879bf47bc5e0" providerId="LiveId" clId="{591E417C-398A-4DCF-BC7F-E576E7611844}" dt="2024-11-28T08:52:39.409" v="33941"/>
          <ac:spMkLst>
            <pc:docMk/>
            <pc:sldMasterMk cId="0" sldId="2147483648"/>
            <ac:spMk id="511" creationId="{0665DA4E-06CD-FEE4-1EAF-CC141CBDF2B6}"/>
          </ac:spMkLst>
        </pc:spChg>
        <pc:spChg chg="add del mod ord modVis">
          <ac:chgData name="Huyền Nguyễn" userId="ee48879bf47bc5e0" providerId="LiveId" clId="{591E417C-398A-4DCF-BC7F-E576E7611844}" dt="2024-11-17T18:27:34.244" v="6020"/>
          <ac:spMkLst>
            <pc:docMk/>
            <pc:sldMasterMk cId="0" sldId="2147483648"/>
            <ac:spMk id="511" creationId="{89B6A87E-729B-96D5-0B22-25C06801683F}"/>
          </ac:spMkLst>
        </pc:spChg>
        <pc:spChg chg="add del mod ord modVis">
          <ac:chgData name="Huyền Nguyễn" userId="ee48879bf47bc5e0" providerId="LiveId" clId="{591E417C-398A-4DCF-BC7F-E576E7611844}" dt="2024-11-17T18:27:47.359" v="6052"/>
          <ac:spMkLst>
            <pc:docMk/>
            <pc:sldMasterMk cId="0" sldId="2147483648"/>
            <ac:spMk id="512" creationId="{8A567D9D-6EE4-F8FB-DE78-7DACE18A39AE}"/>
          </ac:spMkLst>
        </pc:spChg>
        <pc:spChg chg="add del mod ord modVis">
          <ac:chgData name="Huyền Nguyễn" userId="ee48879bf47bc5e0" providerId="LiveId" clId="{591E417C-398A-4DCF-BC7F-E576E7611844}" dt="2024-11-28T08:52:52.045" v="33974"/>
          <ac:spMkLst>
            <pc:docMk/>
            <pc:sldMasterMk cId="0" sldId="2147483648"/>
            <ac:spMk id="512" creationId="{BBBF8F36-7187-E2E5-66F0-BCD1F87346EC}"/>
          </ac:spMkLst>
        </pc:spChg>
        <pc:spChg chg="add del mod ord modVis">
          <ac:chgData name="Huyền Nguyễn" userId="ee48879bf47bc5e0" providerId="LiveId" clId="{591E417C-398A-4DCF-BC7F-E576E7611844}" dt="2024-11-17T18:27:59.708" v="6081"/>
          <ac:spMkLst>
            <pc:docMk/>
            <pc:sldMasterMk cId="0" sldId="2147483648"/>
            <ac:spMk id="513" creationId="{B5042C66-ED97-5C06-C4C8-7A248C8B5611}"/>
          </ac:spMkLst>
        </pc:spChg>
        <pc:spChg chg="add del mod ord modVis">
          <ac:chgData name="Huyền Nguyễn" userId="ee48879bf47bc5e0" providerId="LiveId" clId="{591E417C-398A-4DCF-BC7F-E576E7611844}" dt="2024-11-28T08:53:04.871" v="34005"/>
          <ac:spMkLst>
            <pc:docMk/>
            <pc:sldMasterMk cId="0" sldId="2147483648"/>
            <ac:spMk id="513" creationId="{C824C931-F74D-7DA6-845B-0D53EE8F8C5E}"/>
          </ac:spMkLst>
        </pc:spChg>
        <pc:spChg chg="add del mod ord modVis">
          <ac:chgData name="Huyền Nguyễn" userId="ee48879bf47bc5e0" providerId="LiveId" clId="{591E417C-398A-4DCF-BC7F-E576E7611844}" dt="2024-11-17T18:28:13.635" v="6115"/>
          <ac:spMkLst>
            <pc:docMk/>
            <pc:sldMasterMk cId="0" sldId="2147483648"/>
            <ac:spMk id="514" creationId="{0D6FACF8-EF08-B32F-C4E5-CA1C06EA494A}"/>
          </ac:spMkLst>
        </pc:spChg>
        <pc:spChg chg="add del mod ord modVis">
          <ac:chgData name="Huyền Nguyễn" userId="ee48879bf47bc5e0" providerId="LiveId" clId="{591E417C-398A-4DCF-BC7F-E576E7611844}" dt="2024-11-28T08:53:17.655" v="34038"/>
          <ac:spMkLst>
            <pc:docMk/>
            <pc:sldMasterMk cId="0" sldId="2147483648"/>
            <ac:spMk id="514" creationId="{B665C8B5-FFB7-3129-6560-1BC91964D9C4}"/>
          </ac:spMkLst>
        </pc:spChg>
        <pc:spChg chg="add del mod ord modVis">
          <ac:chgData name="Huyền Nguyễn" userId="ee48879bf47bc5e0" providerId="LiveId" clId="{591E417C-398A-4DCF-BC7F-E576E7611844}" dt="2024-11-28T08:53:29.277" v="34076"/>
          <ac:spMkLst>
            <pc:docMk/>
            <pc:sldMasterMk cId="0" sldId="2147483648"/>
            <ac:spMk id="515" creationId="{61C7CDE4-B7E4-8A39-FCAE-90F897B38545}"/>
          </ac:spMkLst>
        </pc:spChg>
        <pc:spChg chg="add del mod ord modVis">
          <ac:chgData name="Huyền Nguyễn" userId="ee48879bf47bc5e0" providerId="LiveId" clId="{591E417C-398A-4DCF-BC7F-E576E7611844}" dt="2024-11-17T18:28:26.945" v="6145"/>
          <ac:spMkLst>
            <pc:docMk/>
            <pc:sldMasterMk cId="0" sldId="2147483648"/>
            <ac:spMk id="515" creationId="{EB0269E6-ACA1-3F37-26C4-AC826B8B0941}"/>
          </ac:spMkLst>
        </pc:spChg>
        <pc:spChg chg="add del mod ord modVis">
          <ac:chgData name="Huyền Nguyễn" userId="ee48879bf47bc5e0" providerId="LiveId" clId="{591E417C-398A-4DCF-BC7F-E576E7611844}" dt="2024-11-28T08:53:41.170" v="34152"/>
          <ac:spMkLst>
            <pc:docMk/>
            <pc:sldMasterMk cId="0" sldId="2147483648"/>
            <ac:spMk id="516" creationId="{EF777B99-1A60-F4DC-06FF-5FF941283A87}"/>
          </ac:spMkLst>
        </pc:spChg>
        <pc:spChg chg="add del mod ord modVis">
          <ac:chgData name="Huyền Nguyễn" userId="ee48879bf47bc5e0" providerId="LiveId" clId="{591E417C-398A-4DCF-BC7F-E576E7611844}" dt="2024-11-17T18:28:38.916" v="6178"/>
          <ac:spMkLst>
            <pc:docMk/>
            <pc:sldMasterMk cId="0" sldId="2147483648"/>
            <ac:spMk id="516" creationId="{F0984DD0-7DCB-5B9A-A0EE-7269432DE457}"/>
          </ac:spMkLst>
        </pc:spChg>
        <pc:spChg chg="add del mod ord modVis">
          <ac:chgData name="Huyền Nguyễn" userId="ee48879bf47bc5e0" providerId="LiveId" clId="{591E417C-398A-4DCF-BC7F-E576E7611844}" dt="2024-11-28T08:54:06.784" v="34228"/>
          <ac:spMkLst>
            <pc:docMk/>
            <pc:sldMasterMk cId="0" sldId="2147483648"/>
            <ac:spMk id="517" creationId="{4298ECAE-FACC-6B30-63FD-20BAE97D0A82}"/>
          </ac:spMkLst>
        </pc:spChg>
        <pc:spChg chg="add del mod ord modVis">
          <ac:chgData name="Huyền Nguyễn" userId="ee48879bf47bc5e0" providerId="LiveId" clId="{591E417C-398A-4DCF-BC7F-E576E7611844}" dt="2024-11-17T18:28:52.093" v="6208"/>
          <ac:spMkLst>
            <pc:docMk/>
            <pc:sldMasterMk cId="0" sldId="2147483648"/>
            <ac:spMk id="517" creationId="{B01231E0-B50D-66FF-57D1-E9CF998854D8}"/>
          </ac:spMkLst>
        </pc:spChg>
        <pc:spChg chg="add mod ord">
          <ac:chgData name="Huyền Nguyễn" userId="ee48879bf47bc5e0" providerId="LiveId" clId="{591E417C-398A-4DCF-BC7F-E576E7611844}" dt="2024-11-28T08:53:57.309" v="34220"/>
          <ac:spMkLst>
            <pc:docMk/>
            <pc:sldMasterMk cId="0" sldId="2147483648"/>
            <ac:spMk id="518" creationId="{0F2D1B0B-F35D-01CC-C8FA-B817BC76F0A7}"/>
          </ac:spMkLst>
        </pc:spChg>
        <pc:spChg chg="add del mod ord modVis">
          <ac:chgData name="Huyền Nguyễn" userId="ee48879bf47bc5e0" providerId="LiveId" clId="{591E417C-398A-4DCF-BC7F-E576E7611844}" dt="2024-11-17T18:29:04.541" v="6239"/>
          <ac:spMkLst>
            <pc:docMk/>
            <pc:sldMasterMk cId="0" sldId="2147483648"/>
            <ac:spMk id="518" creationId="{FC069455-D1DB-E92C-2AE9-19A945132A26}"/>
          </ac:spMkLst>
        </pc:spChg>
        <pc:spChg chg="add del mod ord modVis">
          <ac:chgData name="Huyền Nguyễn" userId="ee48879bf47bc5e0" providerId="LiveId" clId="{591E417C-398A-4DCF-BC7F-E576E7611844}" dt="2024-11-17T18:29:16.454" v="6271"/>
          <ac:spMkLst>
            <pc:docMk/>
            <pc:sldMasterMk cId="0" sldId="2147483648"/>
            <ac:spMk id="519" creationId="{1C6EF449-F517-0AB4-9853-12AD4EA1822A}"/>
          </ac:spMkLst>
        </pc:spChg>
        <pc:spChg chg="add del mod ord modVis">
          <ac:chgData name="Huyền Nguyễn" userId="ee48879bf47bc5e0" providerId="LiveId" clId="{591E417C-398A-4DCF-BC7F-E576E7611844}" dt="2024-11-28T08:54:18.326" v="34259"/>
          <ac:spMkLst>
            <pc:docMk/>
            <pc:sldMasterMk cId="0" sldId="2147483648"/>
            <ac:spMk id="519" creationId="{7F8B5A3E-5525-209D-79ED-F5776D48E5E7}"/>
          </ac:spMkLst>
        </pc:spChg>
        <pc:spChg chg="add del mod ord modVis">
          <ac:chgData name="Huyền Nguyễn" userId="ee48879bf47bc5e0" providerId="LiveId" clId="{591E417C-398A-4DCF-BC7F-E576E7611844}" dt="2024-11-28T08:54:30.165" v="34287"/>
          <ac:spMkLst>
            <pc:docMk/>
            <pc:sldMasterMk cId="0" sldId="2147483648"/>
            <ac:spMk id="520" creationId="{42B7218E-7776-A7F5-0BA9-C589BF3F4F13}"/>
          </ac:spMkLst>
        </pc:spChg>
        <pc:spChg chg="add del mod ord modVis">
          <ac:chgData name="Huyền Nguyễn" userId="ee48879bf47bc5e0" providerId="LiveId" clId="{591E417C-398A-4DCF-BC7F-E576E7611844}" dt="2024-11-17T18:29:28.634" v="6302"/>
          <ac:spMkLst>
            <pc:docMk/>
            <pc:sldMasterMk cId="0" sldId="2147483648"/>
            <ac:spMk id="520" creationId="{620D6B00-31DF-4DB7-90BD-D485D9304891}"/>
          </ac:spMkLst>
        </pc:spChg>
        <pc:spChg chg="add del mod ord modVis">
          <ac:chgData name="Huyền Nguyễn" userId="ee48879bf47bc5e0" providerId="LiveId" clId="{591E417C-398A-4DCF-BC7F-E576E7611844}" dt="2024-11-28T08:54:43.056" v="34319"/>
          <ac:spMkLst>
            <pc:docMk/>
            <pc:sldMasterMk cId="0" sldId="2147483648"/>
            <ac:spMk id="521" creationId="{AE700685-63C7-3474-15C0-2A0E5F897E80}"/>
          </ac:spMkLst>
        </pc:spChg>
        <pc:spChg chg="add del mod ord modVis">
          <ac:chgData name="Huyền Nguyễn" userId="ee48879bf47bc5e0" providerId="LiveId" clId="{591E417C-398A-4DCF-BC7F-E576E7611844}" dt="2024-11-17T18:29:42.733" v="6330"/>
          <ac:spMkLst>
            <pc:docMk/>
            <pc:sldMasterMk cId="0" sldId="2147483648"/>
            <ac:spMk id="521" creationId="{FF1CCE70-1814-4849-3640-284BF60182EA}"/>
          </ac:spMkLst>
        </pc:spChg>
        <pc:spChg chg="add del mod ord modVis">
          <ac:chgData name="Huyền Nguyễn" userId="ee48879bf47bc5e0" providerId="LiveId" clId="{591E417C-398A-4DCF-BC7F-E576E7611844}" dt="2024-11-17T18:29:58.578" v="6363"/>
          <ac:spMkLst>
            <pc:docMk/>
            <pc:sldMasterMk cId="0" sldId="2147483648"/>
            <ac:spMk id="522" creationId="{20DB0466-5CFD-CAFD-99F6-573C373EFE5B}"/>
          </ac:spMkLst>
        </pc:spChg>
        <pc:spChg chg="add del mod ord modVis">
          <ac:chgData name="Huyền Nguyễn" userId="ee48879bf47bc5e0" providerId="LiveId" clId="{591E417C-398A-4DCF-BC7F-E576E7611844}" dt="2024-11-28T08:54:56.013" v="34348"/>
          <ac:spMkLst>
            <pc:docMk/>
            <pc:sldMasterMk cId="0" sldId="2147483648"/>
            <ac:spMk id="522" creationId="{47F799E5-CEB2-80A9-7456-B71C1926EA28}"/>
          </ac:spMkLst>
        </pc:spChg>
        <pc:spChg chg="add del mod ord modVis">
          <ac:chgData name="Huyền Nguyễn" userId="ee48879bf47bc5e0" providerId="LiveId" clId="{591E417C-398A-4DCF-BC7F-E576E7611844}" dt="2024-11-28T08:55:07.848" v="34378"/>
          <ac:spMkLst>
            <pc:docMk/>
            <pc:sldMasterMk cId="0" sldId="2147483648"/>
            <ac:spMk id="523" creationId="{0AA585EE-DA75-89CD-80BA-52FBE4034696}"/>
          </ac:spMkLst>
        </pc:spChg>
        <pc:spChg chg="add del mod ord modVis">
          <ac:chgData name="Huyền Nguyễn" userId="ee48879bf47bc5e0" providerId="LiveId" clId="{591E417C-398A-4DCF-BC7F-E576E7611844}" dt="2024-11-17T18:30:11.013" v="6393"/>
          <ac:spMkLst>
            <pc:docMk/>
            <pc:sldMasterMk cId="0" sldId="2147483648"/>
            <ac:spMk id="523" creationId="{4ABC285F-57F2-2ABA-0039-CD2DE54969E7}"/>
          </ac:spMkLst>
        </pc:spChg>
        <pc:spChg chg="add del mod ord modVis">
          <ac:chgData name="Huyền Nguyễn" userId="ee48879bf47bc5e0" providerId="LiveId" clId="{591E417C-398A-4DCF-BC7F-E576E7611844}" dt="2024-11-28T08:55:19.628" v="34406"/>
          <ac:spMkLst>
            <pc:docMk/>
            <pc:sldMasterMk cId="0" sldId="2147483648"/>
            <ac:spMk id="524" creationId="{011C50CC-9567-4BA9-4955-3B25A1A8A2D1}"/>
          </ac:spMkLst>
        </pc:spChg>
        <pc:spChg chg="add del mod ord modVis">
          <ac:chgData name="Huyền Nguyễn" userId="ee48879bf47bc5e0" providerId="LiveId" clId="{591E417C-398A-4DCF-BC7F-E576E7611844}" dt="2024-11-17T18:31:22.713" v="6426"/>
          <ac:spMkLst>
            <pc:docMk/>
            <pc:sldMasterMk cId="0" sldId="2147483648"/>
            <ac:spMk id="524" creationId="{C760AD64-C4C8-54FB-2875-0B55572567D7}"/>
          </ac:spMkLst>
        </pc:spChg>
        <pc:spChg chg="add del mod ord modVis">
          <ac:chgData name="Huyền Nguyễn" userId="ee48879bf47bc5e0" providerId="LiveId" clId="{591E417C-398A-4DCF-BC7F-E576E7611844}" dt="2024-11-28T08:55:31.372" v="34439"/>
          <ac:spMkLst>
            <pc:docMk/>
            <pc:sldMasterMk cId="0" sldId="2147483648"/>
            <ac:spMk id="525" creationId="{1A788329-F2C9-9211-1769-18D317BE394A}"/>
          </ac:spMkLst>
        </pc:spChg>
        <pc:spChg chg="add del mod ord modVis">
          <ac:chgData name="Huyền Nguyễn" userId="ee48879bf47bc5e0" providerId="LiveId" clId="{591E417C-398A-4DCF-BC7F-E576E7611844}" dt="2024-11-17T18:31:39.338" v="6456"/>
          <ac:spMkLst>
            <pc:docMk/>
            <pc:sldMasterMk cId="0" sldId="2147483648"/>
            <ac:spMk id="525" creationId="{3171F1A2-41D6-C6EB-B04A-C9744A1A3836}"/>
          </ac:spMkLst>
        </pc:spChg>
        <pc:spChg chg="add del mod ord modVis">
          <ac:chgData name="Huyền Nguyễn" userId="ee48879bf47bc5e0" providerId="LiveId" clId="{591E417C-398A-4DCF-BC7F-E576E7611844}" dt="2024-11-17T18:31:51.454" v="6485"/>
          <ac:spMkLst>
            <pc:docMk/>
            <pc:sldMasterMk cId="0" sldId="2147483648"/>
            <ac:spMk id="526" creationId="{54998FEA-DA90-3555-3563-320B30446755}"/>
          </ac:spMkLst>
        </pc:spChg>
        <pc:spChg chg="add del mod ord modVis">
          <ac:chgData name="Huyền Nguyễn" userId="ee48879bf47bc5e0" providerId="LiveId" clId="{591E417C-398A-4DCF-BC7F-E576E7611844}" dt="2024-11-28T08:55:43.068" v="34472"/>
          <ac:spMkLst>
            <pc:docMk/>
            <pc:sldMasterMk cId="0" sldId="2147483648"/>
            <ac:spMk id="526" creationId="{CF3F73C6-B5DA-397D-22E1-F2A58BBE4FD6}"/>
          </ac:spMkLst>
        </pc:spChg>
        <pc:spChg chg="add del mod ord modVis">
          <ac:chgData name="Huyền Nguyễn" userId="ee48879bf47bc5e0" providerId="LiveId" clId="{591E417C-398A-4DCF-BC7F-E576E7611844}" dt="2024-11-28T08:55:55.064" v="34502"/>
          <ac:spMkLst>
            <pc:docMk/>
            <pc:sldMasterMk cId="0" sldId="2147483648"/>
            <ac:spMk id="527" creationId="{AE5F593B-9077-C986-F030-485AF557D254}"/>
          </ac:spMkLst>
        </pc:spChg>
        <pc:spChg chg="add del mod ord modVis">
          <ac:chgData name="Huyền Nguyễn" userId="ee48879bf47bc5e0" providerId="LiveId" clId="{591E417C-398A-4DCF-BC7F-E576E7611844}" dt="2024-11-17T18:32:04.503" v="6530"/>
          <ac:spMkLst>
            <pc:docMk/>
            <pc:sldMasterMk cId="0" sldId="2147483648"/>
            <ac:spMk id="527" creationId="{C734E7AA-FED6-2EDF-997C-44B5F360CD6D}"/>
          </ac:spMkLst>
        </pc:spChg>
        <pc:spChg chg="add del mod ord modVis">
          <ac:chgData name="Huyền Nguyễn" userId="ee48879bf47bc5e0" providerId="LiveId" clId="{591E417C-398A-4DCF-BC7F-E576E7611844}" dt="2024-11-28T08:56:08.455" v="34535"/>
          <ac:spMkLst>
            <pc:docMk/>
            <pc:sldMasterMk cId="0" sldId="2147483648"/>
            <ac:spMk id="528" creationId="{447716E5-C9CF-A1D2-2EC9-5135B7E0B806}"/>
          </ac:spMkLst>
        </pc:spChg>
        <pc:spChg chg="add del mod ord modVis">
          <ac:chgData name="Huyền Nguyễn" userId="ee48879bf47bc5e0" providerId="LiveId" clId="{591E417C-398A-4DCF-BC7F-E576E7611844}" dt="2024-11-17T18:32:18.900" v="6573"/>
          <ac:spMkLst>
            <pc:docMk/>
            <pc:sldMasterMk cId="0" sldId="2147483648"/>
            <ac:spMk id="528" creationId="{72013E2A-A345-C4FE-7C83-11E2CC72D798}"/>
          </ac:spMkLst>
        </pc:spChg>
        <pc:spChg chg="add del mod ord modVis">
          <ac:chgData name="Huyền Nguyễn" userId="ee48879bf47bc5e0" providerId="LiveId" clId="{591E417C-398A-4DCF-BC7F-E576E7611844}" dt="2024-11-28T08:56:20.422" v="34567"/>
          <ac:spMkLst>
            <pc:docMk/>
            <pc:sldMasterMk cId="0" sldId="2147483648"/>
            <ac:spMk id="529" creationId="{2A869A56-B7F3-C2BD-DBDD-1FE60BF253FB}"/>
          </ac:spMkLst>
        </pc:spChg>
        <pc:spChg chg="add del mod ord modVis">
          <ac:chgData name="Huyền Nguyễn" userId="ee48879bf47bc5e0" providerId="LiveId" clId="{591E417C-398A-4DCF-BC7F-E576E7611844}" dt="2024-11-17T18:32:33.993" v="6603"/>
          <ac:spMkLst>
            <pc:docMk/>
            <pc:sldMasterMk cId="0" sldId="2147483648"/>
            <ac:spMk id="529" creationId="{92D1F9F7-7392-9AC6-21DC-DBBD349FEFB7}"/>
          </ac:spMkLst>
        </pc:spChg>
        <pc:spChg chg="add del mod ord modVis">
          <ac:chgData name="Huyền Nguyễn" userId="ee48879bf47bc5e0" providerId="LiveId" clId="{591E417C-398A-4DCF-BC7F-E576E7611844}" dt="2024-11-17T18:32:47.788" v="6646"/>
          <ac:spMkLst>
            <pc:docMk/>
            <pc:sldMasterMk cId="0" sldId="2147483648"/>
            <ac:spMk id="530" creationId="{5D80976F-0D05-2008-5EC0-F7018BB77522}"/>
          </ac:spMkLst>
        </pc:spChg>
        <pc:spChg chg="add del mod ord modVis">
          <ac:chgData name="Huyền Nguyễn" userId="ee48879bf47bc5e0" providerId="LiveId" clId="{591E417C-398A-4DCF-BC7F-E576E7611844}" dt="2024-11-28T08:56:32.796" v="34600"/>
          <ac:spMkLst>
            <pc:docMk/>
            <pc:sldMasterMk cId="0" sldId="2147483648"/>
            <ac:spMk id="530" creationId="{EA04786A-EB87-7298-0BFA-84EBDD05C091}"/>
          </ac:spMkLst>
        </pc:spChg>
        <pc:spChg chg="add del mod ord modVis">
          <ac:chgData name="Huyền Nguyễn" userId="ee48879bf47bc5e0" providerId="LiveId" clId="{591E417C-398A-4DCF-BC7F-E576E7611844}" dt="2024-11-28T08:56:44.386" v="34633"/>
          <ac:spMkLst>
            <pc:docMk/>
            <pc:sldMasterMk cId="0" sldId="2147483648"/>
            <ac:spMk id="531" creationId="{175104FB-EB41-CBA1-7F38-7DCA97B5A2EA}"/>
          </ac:spMkLst>
        </pc:spChg>
        <pc:spChg chg="add del mod ord modVis">
          <ac:chgData name="Huyền Nguyễn" userId="ee48879bf47bc5e0" providerId="LiveId" clId="{591E417C-398A-4DCF-BC7F-E576E7611844}" dt="2024-11-17T18:33:00.664" v="6679"/>
          <ac:spMkLst>
            <pc:docMk/>
            <pc:sldMasterMk cId="0" sldId="2147483648"/>
            <ac:spMk id="531" creationId="{71A08294-BFAB-5736-92E8-13D07BEE135A}"/>
          </ac:spMkLst>
        </pc:spChg>
        <pc:spChg chg="add del mod ord modVis">
          <ac:chgData name="Huyền Nguyễn" userId="ee48879bf47bc5e0" providerId="LiveId" clId="{591E417C-398A-4DCF-BC7F-E576E7611844}" dt="2024-11-28T08:56:56.316" v="34663"/>
          <ac:spMkLst>
            <pc:docMk/>
            <pc:sldMasterMk cId="0" sldId="2147483648"/>
            <ac:spMk id="532" creationId="{2EF85FB9-BCEE-0649-24F7-9482F8F599FE}"/>
          </ac:spMkLst>
        </pc:spChg>
        <pc:spChg chg="add del mod ord modVis">
          <ac:chgData name="Huyền Nguyễn" userId="ee48879bf47bc5e0" providerId="LiveId" clId="{591E417C-398A-4DCF-BC7F-E576E7611844}" dt="2024-11-17T18:33:13.047" v="6709"/>
          <ac:spMkLst>
            <pc:docMk/>
            <pc:sldMasterMk cId="0" sldId="2147483648"/>
            <ac:spMk id="532" creationId="{FF4AB222-53EC-F5B8-4A21-33A7D50C630B}"/>
          </ac:spMkLst>
        </pc:spChg>
        <pc:spChg chg="add del mod ord modVis">
          <ac:chgData name="Huyền Nguyễn" userId="ee48879bf47bc5e0" providerId="LiveId" clId="{591E417C-398A-4DCF-BC7F-E576E7611844}" dt="2024-11-17T18:33:25.346" v="6739"/>
          <ac:spMkLst>
            <pc:docMk/>
            <pc:sldMasterMk cId="0" sldId="2147483648"/>
            <ac:spMk id="533" creationId="{E265C67B-95FD-A4A1-3FBE-EC2F6826548F}"/>
          </ac:spMkLst>
        </pc:spChg>
        <pc:spChg chg="add del mod ord modVis">
          <ac:chgData name="Huyền Nguyễn" userId="ee48879bf47bc5e0" providerId="LiveId" clId="{591E417C-398A-4DCF-BC7F-E576E7611844}" dt="2024-11-28T08:57:10.298" v="34696"/>
          <ac:spMkLst>
            <pc:docMk/>
            <pc:sldMasterMk cId="0" sldId="2147483648"/>
            <ac:spMk id="533" creationId="{F98AA493-0923-516C-BA43-EF6E481E6A2B}"/>
          </ac:spMkLst>
        </pc:spChg>
        <pc:spChg chg="add del mod ord modVis">
          <ac:chgData name="Huyền Nguyễn" userId="ee48879bf47bc5e0" providerId="LiveId" clId="{591E417C-398A-4DCF-BC7F-E576E7611844}" dt="2024-11-28T08:57:22.284" v="34729"/>
          <ac:spMkLst>
            <pc:docMk/>
            <pc:sldMasterMk cId="0" sldId="2147483648"/>
            <ac:spMk id="534" creationId="{940076C1-D1B0-923A-BFAB-665D0ED2577C}"/>
          </ac:spMkLst>
        </pc:spChg>
        <pc:spChg chg="add del mod ord modVis">
          <ac:chgData name="Huyền Nguyễn" userId="ee48879bf47bc5e0" providerId="LiveId" clId="{591E417C-398A-4DCF-BC7F-E576E7611844}" dt="2024-11-17T18:33:38.615" v="6770"/>
          <ac:spMkLst>
            <pc:docMk/>
            <pc:sldMasterMk cId="0" sldId="2147483648"/>
            <ac:spMk id="534" creationId="{9669371E-8BD9-2D53-8499-E44616BC753D}"/>
          </ac:spMkLst>
        </pc:spChg>
        <pc:spChg chg="add del mod ord modVis">
          <ac:chgData name="Huyền Nguyễn" userId="ee48879bf47bc5e0" providerId="LiveId" clId="{591E417C-398A-4DCF-BC7F-E576E7611844}" dt="2024-11-17T18:33:51.541" v="6817"/>
          <ac:spMkLst>
            <pc:docMk/>
            <pc:sldMasterMk cId="0" sldId="2147483648"/>
            <ac:spMk id="535" creationId="{1D99F1C7-9264-7695-CFD3-945E0429FA74}"/>
          </ac:spMkLst>
        </pc:spChg>
        <pc:spChg chg="add del mod ord modVis">
          <ac:chgData name="Huyền Nguyễn" userId="ee48879bf47bc5e0" providerId="LiveId" clId="{591E417C-398A-4DCF-BC7F-E576E7611844}" dt="2024-11-28T08:57:35.403" v="34762"/>
          <ac:spMkLst>
            <pc:docMk/>
            <pc:sldMasterMk cId="0" sldId="2147483648"/>
            <ac:spMk id="535" creationId="{C464C908-0852-C7C7-227C-C7DD0D56A80F}"/>
          </ac:spMkLst>
        </pc:spChg>
        <pc:spChg chg="add del mod ord modVis">
          <ac:chgData name="Huyền Nguyễn" userId="ee48879bf47bc5e0" providerId="LiveId" clId="{591E417C-398A-4DCF-BC7F-E576E7611844}" dt="2024-11-28T08:57:59.439" v="34792"/>
          <ac:spMkLst>
            <pc:docMk/>
            <pc:sldMasterMk cId="0" sldId="2147483648"/>
            <ac:spMk id="536" creationId="{710DF7C9-2781-2589-632E-E8BD413093F1}"/>
          </ac:spMkLst>
        </pc:spChg>
        <pc:spChg chg="add del mod ord modVis">
          <ac:chgData name="Huyền Nguyễn" userId="ee48879bf47bc5e0" providerId="LiveId" clId="{591E417C-398A-4DCF-BC7F-E576E7611844}" dt="2024-11-17T18:34:04.798" v="6881"/>
          <ac:spMkLst>
            <pc:docMk/>
            <pc:sldMasterMk cId="0" sldId="2147483648"/>
            <ac:spMk id="536" creationId="{81E87652-FD3B-465A-48F5-C25DC6CE0911}"/>
          </ac:spMkLst>
        </pc:spChg>
        <pc:spChg chg="add del mod ord modVis">
          <ac:chgData name="Huyền Nguyễn" userId="ee48879bf47bc5e0" providerId="LiveId" clId="{591E417C-398A-4DCF-BC7F-E576E7611844}" dt="2024-11-28T08:58:54.753" v="34823"/>
          <ac:spMkLst>
            <pc:docMk/>
            <pc:sldMasterMk cId="0" sldId="2147483648"/>
            <ac:spMk id="537" creationId="{CD795AF7-A26F-2235-8BBF-19A8667CD36D}"/>
          </ac:spMkLst>
        </pc:spChg>
        <pc:spChg chg="add del mod ord modVis">
          <ac:chgData name="Huyền Nguyễn" userId="ee48879bf47bc5e0" providerId="LiveId" clId="{591E417C-398A-4DCF-BC7F-E576E7611844}" dt="2024-11-17T18:34:19.354" v="6913"/>
          <ac:spMkLst>
            <pc:docMk/>
            <pc:sldMasterMk cId="0" sldId="2147483648"/>
            <ac:spMk id="537" creationId="{F8D65D32-3DA2-DD45-E686-0B9F1D560AEB}"/>
          </ac:spMkLst>
        </pc:spChg>
        <pc:spChg chg="add del mod ord modVis">
          <ac:chgData name="Huyền Nguyễn" userId="ee48879bf47bc5e0" providerId="LiveId" clId="{591E417C-398A-4DCF-BC7F-E576E7611844}" dt="2024-11-28T08:59:08.236" v="34852"/>
          <ac:spMkLst>
            <pc:docMk/>
            <pc:sldMasterMk cId="0" sldId="2147483648"/>
            <ac:spMk id="538" creationId="{102E18D6-394B-090C-D667-A31227A6676A}"/>
          </ac:spMkLst>
        </pc:spChg>
        <pc:spChg chg="add del mod ord modVis">
          <ac:chgData name="Huyền Nguyễn" userId="ee48879bf47bc5e0" providerId="LiveId" clId="{591E417C-398A-4DCF-BC7F-E576E7611844}" dt="2024-11-17T18:42:13.100" v="6942"/>
          <ac:spMkLst>
            <pc:docMk/>
            <pc:sldMasterMk cId="0" sldId="2147483648"/>
            <ac:spMk id="538" creationId="{D32E7860-5E4C-50DC-0154-2A0EBED2C1F9}"/>
          </ac:spMkLst>
        </pc:spChg>
        <pc:spChg chg="add del mod ord modVis">
          <ac:chgData name="Huyền Nguyễn" userId="ee48879bf47bc5e0" providerId="LiveId" clId="{591E417C-398A-4DCF-BC7F-E576E7611844}" dt="2024-11-28T08:59:37.384" v="34882"/>
          <ac:spMkLst>
            <pc:docMk/>
            <pc:sldMasterMk cId="0" sldId="2147483648"/>
            <ac:spMk id="539" creationId="{391889A3-4CBA-7CE7-FAC7-9CBF64BC2FAD}"/>
          </ac:spMkLst>
        </pc:spChg>
        <pc:spChg chg="add del mod ord modVis">
          <ac:chgData name="Huyền Nguyễn" userId="ee48879bf47bc5e0" providerId="LiveId" clId="{591E417C-398A-4DCF-BC7F-E576E7611844}" dt="2024-11-17T18:42:43.832" v="6971"/>
          <ac:spMkLst>
            <pc:docMk/>
            <pc:sldMasterMk cId="0" sldId="2147483648"/>
            <ac:spMk id="539" creationId="{9E889D96-1EF3-9D3B-1B25-F6A1E7C13487}"/>
          </ac:spMkLst>
        </pc:spChg>
        <pc:spChg chg="add del mod ord modVis">
          <ac:chgData name="Huyền Nguyễn" userId="ee48879bf47bc5e0" providerId="LiveId" clId="{591E417C-398A-4DCF-BC7F-E576E7611844}" dt="2024-11-17T18:42:58.745" v="7001"/>
          <ac:spMkLst>
            <pc:docMk/>
            <pc:sldMasterMk cId="0" sldId="2147483648"/>
            <ac:spMk id="540" creationId="{471BBC03-534C-86F4-1568-51E0B3AE524C}"/>
          </ac:spMkLst>
        </pc:spChg>
        <pc:spChg chg="add del mod ord modVis">
          <ac:chgData name="Huyền Nguyễn" userId="ee48879bf47bc5e0" providerId="LiveId" clId="{591E417C-398A-4DCF-BC7F-E576E7611844}" dt="2024-11-28T09:00:02.272" v="34962"/>
          <ac:spMkLst>
            <pc:docMk/>
            <pc:sldMasterMk cId="0" sldId="2147483648"/>
            <ac:spMk id="540" creationId="{F42DA1E2-6464-B9CA-C998-5ACF1D31D460}"/>
          </ac:spMkLst>
        </pc:spChg>
        <pc:spChg chg="add mod ord">
          <ac:chgData name="Huyền Nguyễn" userId="ee48879bf47bc5e0" providerId="LiveId" clId="{591E417C-398A-4DCF-BC7F-E576E7611844}" dt="2024-11-28T08:59:50.322" v="34953"/>
          <ac:spMkLst>
            <pc:docMk/>
            <pc:sldMasterMk cId="0" sldId="2147483648"/>
            <ac:spMk id="541" creationId="{A1675348-6FFC-840B-B1FB-EEBE065559E7}"/>
          </ac:spMkLst>
        </pc:spChg>
        <pc:spChg chg="add del mod ord modVis">
          <ac:chgData name="Huyền Nguyễn" userId="ee48879bf47bc5e0" providerId="LiveId" clId="{591E417C-398A-4DCF-BC7F-E576E7611844}" dt="2024-11-17T18:43:11.522" v="7033"/>
          <ac:spMkLst>
            <pc:docMk/>
            <pc:sldMasterMk cId="0" sldId="2147483648"/>
            <ac:spMk id="541" creationId="{F2078C5E-589A-E073-7A9E-2A983CDC521E}"/>
          </ac:spMkLst>
        </pc:spChg>
        <pc:spChg chg="add del mod ord modVis">
          <ac:chgData name="Huyền Nguyễn" userId="ee48879bf47bc5e0" providerId="LiveId" clId="{591E417C-398A-4DCF-BC7F-E576E7611844}" dt="2024-11-28T09:00:14.385" v="34993"/>
          <ac:spMkLst>
            <pc:docMk/>
            <pc:sldMasterMk cId="0" sldId="2147483648"/>
            <ac:spMk id="542" creationId="{CE7DE2AB-8107-E6C3-A4D4-7C559D0ED1DA}"/>
          </ac:spMkLst>
        </pc:spChg>
        <pc:spChg chg="add del mod ord modVis">
          <ac:chgData name="Huyền Nguyễn" userId="ee48879bf47bc5e0" providerId="LiveId" clId="{591E417C-398A-4DCF-BC7F-E576E7611844}" dt="2024-11-17T18:43:26.824" v="7062"/>
          <ac:spMkLst>
            <pc:docMk/>
            <pc:sldMasterMk cId="0" sldId="2147483648"/>
            <ac:spMk id="542" creationId="{F772BF8D-F94B-8646-DCC5-F6C91A9C1A46}"/>
          </ac:spMkLst>
        </pc:spChg>
        <pc:spChg chg="add del mod ord modVis">
          <ac:chgData name="Huyền Nguyễn" userId="ee48879bf47bc5e0" providerId="LiveId" clId="{591E417C-398A-4DCF-BC7F-E576E7611844}" dt="2024-11-28T09:00:26.289" v="35024"/>
          <ac:spMkLst>
            <pc:docMk/>
            <pc:sldMasterMk cId="0" sldId="2147483648"/>
            <ac:spMk id="543" creationId="{29A308FA-D86D-E240-005A-D6A6F734945D}"/>
          </ac:spMkLst>
        </pc:spChg>
        <pc:spChg chg="add del mod ord modVis">
          <ac:chgData name="Huyền Nguyễn" userId="ee48879bf47bc5e0" providerId="LiveId" clId="{591E417C-398A-4DCF-BC7F-E576E7611844}" dt="2024-11-17T18:43:42.513" v="7091"/>
          <ac:spMkLst>
            <pc:docMk/>
            <pc:sldMasterMk cId="0" sldId="2147483648"/>
            <ac:spMk id="543" creationId="{540F4F42-7DBD-F5CD-418B-8A01F67EE31A}"/>
          </ac:spMkLst>
        </pc:spChg>
        <pc:spChg chg="add del mod ord modVis">
          <ac:chgData name="Huyền Nguyễn" userId="ee48879bf47bc5e0" providerId="LiveId" clId="{591E417C-398A-4DCF-BC7F-E576E7611844}" dt="2024-11-28T09:00:38.255" v="35056"/>
          <ac:spMkLst>
            <pc:docMk/>
            <pc:sldMasterMk cId="0" sldId="2147483648"/>
            <ac:spMk id="544" creationId="{0F6C5C70-DEA7-7141-7C45-946E075DE64F}"/>
          </ac:spMkLst>
        </pc:spChg>
        <pc:spChg chg="add del mod ord modVis">
          <ac:chgData name="Huyền Nguyễn" userId="ee48879bf47bc5e0" providerId="LiveId" clId="{591E417C-398A-4DCF-BC7F-E576E7611844}" dt="2024-11-17T18:43:55.809" v="7124"/>
          <ac:spMkLst>
            <pc:docMk/>
            <pc:sldMasterMk cId="0" sldId="2147483648"/>
            <ac:spMk id="544" creationId="{EE571149-7672-CEF0-594E-E1329793E427}"/>
          </ac:spMkLst>
        </pc:spChg>
        <pc:spChg chg="add del mod ord modVis">
          <ac:chgData name="Huyền Nguyễn" userId="ee48879bf47bc5e0" providerId="LiveId" clId="{591E417C-398A-4DCF-BC7F-E576E7611844}" dt="2024-11-17T18:44:10.918" v="7153"/>
          <ac:spMkLst>
            <pc:docMk/>
            <pc:sldMasterMk cId="0" sldId="2147483648"/>
            <ac:spMk id="545" creationId="{06DB1EDC-99FE-58C6-9279-0ABCC4AD6125}"/>
          </ac:spMkLst>
        </pc:spChg>
        <pc:spChg chg="add del mod ord modVis">
          <ac:chgData name="Huyền Nguyễn" userId="ee48879bf47bc5e0" providerId="LiveId" clId="{591E417C-398A-4DCF-BC7F-E576E7611844}" dt="2024-11-28T09:00:50.145" v="35086"/>
          <ac:spMkLst>
            <pc:docMk/>
            <pc:sldMasterMk cId="0" sldId="2147483648"/>
            <ac:spMk id="545" creationId="{60CADABC-BA09-1253-8C1E-C473E07BBCE3}"/>
          </ac:spMkLst>
        </pc:spChg>
        <pc:spChg chg="add del mod ord modVis">
          <ac:chgData name="Huyền Nguyễn" userId="ee48879bf47bc5e0" providerId="LiveId" clId="{591E417C-398A-4DCF-BC7F-E576E7611844}" dt="2024-11-17T18:44:24.764" v="7199"/>
          <ac:spMkLst>
            <pc:docMk/>
            <pc:sldMasterMk cId="0" sldId="2147483648"/>
            <ac:spMk id="546" creationId="{03F92480-D82E-38B3-9D7D-4D178123D264}"/>
          </ac:spMkLst>
        </pc:spChg>
        <pc:spChg chg="add del mod ord modVis">
          <ac:chgData name="Huyền Nguyễn" userId="ee48879bf47bc5e0" providerId="LiveId" clId="{591E417C-398A-4DCF-BC7F-E576E7611844}" dt="2024-11-28T09:01:21.349" v="35117"/>
          <ac:spMkLst>
            <pc:docMk/>
            <pc:sldMasterMk cId="0" sldId="2147483648"/>
            <ac:spMk id="546" creationId="{16B13119-91BF-D4A1-939F-5B61B362678A}"/>
          </ac:spMkLst>
        </pc:spChg>
        <pc:spChg chg="add del mod ord modVis">
          <ac:chgData name="Huyền Nguyễn" userId="ee48879bf47bc5e0" providerId="LiveId" clId="{591E417C-398A-4DCF-BC7F-E576E7611844}" dt="2024-11-28T09:01:33.394" v="35148"/>
          <ac:spMkLst>
            <pc:docMk/>
            <pc:sldMasterMk cId="0" sldId="2147483648"/>
            <ac:spMk id="547" creationId="{16CB07D6-DCB5-9AA4-A547-C76E1483B293}"/>
          </ac:spMkLst>
        </pc:spChg>
        <pc:spChg chg="add del mod ord modVis">
          <ac:chgData name="Huyền Nguyễn" userId="ee48879bf47bc5e0" providerId="LiveId" clId="{591E417C-398A-4DCF-BC7F-E576E7611844}" dt="2024-11-17T18:44:38.127" v="7232"/>
          <ac:spMkLst>
            <pc:docMk/>
            <pc:sldMasterMk cId="0" sldId="2147483648"/>
            <ac:spMk id="547" creationId="{DFEF2352-3DEC-BDBB-E918-19810B7D1973}"/>
          </ac:spMkLst>
        </pc:spChg>
        <pc:spChg chg="add del mod ord modVis">
          <ac:chgData name="Huyền Nguyễn" userId="ee48879bf47bc5e0" providerId="LiveId" clId="{591E417C-398A-4DCF-BC7F-E576E7611844}" dt="2024-11-17T18:44:51.079" v="7263"/>
          <ac:spMkLst>
            <pc:docMk/>
            <pc:sldMasterMk cId="0" sldId="2147483648"/>
            <ac:spMk id="548" creationId="{53AF22C9-A134-38CD-37EC-E1D0C9E853EB}"/>
          </ac:spMkLst>
        </pc:spChg>
        <pc:spChg chg="add del mod ord modVis">
          <ac:chgData name="Huyền Nguyễn" userId="ee48879bf47bc5e0" providerId="LiveId" clId="{591E417C-398A-4DCF-BC7F-E576E7611844}" dt="2024-11-28T09:01:45.526" v="35178"/>
          <ac:spMkLst>
            <pc:docMk/>
            <pc:sldMasterMk cId="0" sldId="2147483648"/>
            <ac:spMk id="548" creationId="{96A84D33-BA72-0109-9914-63BD4D323D4F}"/>
          </ac:spMkLst>
        </pc:spChg>
        <pc:spChg chg="add del mod ord modVis">
          <ac:chgData name="Huyền Nguyễn" userId="ee48879bf47bc5e0" providerId="LiveId" clId="{591E417C-398A-4DCF-BC7F-E576E7611844}" dt="2024-11-28T09:02:14.463" v="35207"/>
          <ac:spMkLst>
            <pc:docMk/>
            <pc:sldMasterMk cId="0" sldId="2147483648"/>
            <ac:spMk id="549" creationId="{4E2B7758-722D-60D1-A975-C33A60F989F8}"/>
          </ac:spMkLst>
        </pc:spChg>
        <pc:spChg chg="add del mod ord modVis">
          <ac:chgData name="Huyền Nguyễn" userId="ee48879bf47bc5e0" providerId="LiveId" clId="{591E417C-398A-4DCF-BC7F-E576E7611844}" dt="2024-11-17T18:45:03.825" v="7293"/>
          <ac:spMkLst>
            <pc:docMk/>
            <pc:sldMasterMk cId="0" sldId="2147483648"/>
            <ac:spMk id="549" creationId="{5335661F-35B7-DD4C-7CA1-52D6AC1EDDFC}"/>
          </ac:spMkLst>
        </pc:spChg>
        <pc:spChg chg="add del mod ord modVis">
          <ac:chgData name="Huyền Nguyễn" userId="ee48879bf47bc5e0" providerId="LiveId" clId="{591E417C-398A-4DCF-BC7F-E576E7611844}" dt="2024-11-17T18:45:22.652" v="7322"/>
          <ac:spMkLst>
            <pc:docMk/>
            <pc:sldMasterMk cId="0" sldId="2147483648"/>
            <ac:spMk id="550" creationId="{9DC00806-18AD-207C-63C5-69462D0797A3}"/>
          </ac:spMkLst>
        </pc:spChg>
        <pc:spChg chg="add del mod ord modVis">
          <ac:chgData name="Huyền Nguyễn" userId="ee48879bf47bc5e0" providerId="LiveId" clId="{591E417C-398A-4DCF-BC7F-E576E7611844}" dt="2024-11-28T09:02:26.823" v="35237"/>
          <ac:spMkLst>
            <pc:docMk/>
            <pc:sldMasterMk cId="0" sldId="2147483648"/>
            <ac:spMk id="550" creationId="{CD308EAE-DF34-AFC1-5915-E822C222BB72}"/>
          </ac:spMkLst>
        </pc:spChg>
        <pc:spChg chg="add del mod ord modVis">
          <ac:chgData name="Huyền Nguyễn" userId="ee48879bf47bc5e0" providerId="LiveId" clId="{591E417C-398A-4DCF-BC7F-E576E7611844}" dt="2024-11-28T09:02:40.721" v="35268"/>
          <ac:spMkLst>
            <pc:docMk/>
            <pc:sldMasterMk cId="0" sldId="2147483648"/>
            <ac:spMk id="551" creationId="{9E754487-4B2B-5813-753F-223E04893F8E}"/>
          </ac:spMkLst>
        </pc:spChg>
        <pc:spChg chg="add del mod ord modVis">
          <ac:chgData name="Huyền Nguyễn" userId="ee48879bf47bc5e0" providerId="LiveId" clId="{591E417C-398A-4DCF-BC7F-E576E7611844}" dt="2024-11-17T18:45:35.549" v="7362"/>
          <ac:spMkLst>
            <pc:docMk/>
            <pc:sldMasterMk cId="0" sldId="2147483648"/>
            <ac:spMk id="551" creationId="{D8742CEF-3F7C-CE27-3D0D-2983B30127F4}"/>
          </ac:spMkLst>
        </pc:spChg>
        <pc:spChg chg="add del mod ord modVis">
          <ac:chgData name="Huyền Nguyễn" userId="ee48879bf47bc5e0" providerId="LiveId" clId="{591E417C-398A-4DCF-BC7F-E576E7611844}" dt="2024-11-17T18:45:48.492" v="7392"/>
          <ac:spMkLst>
            <pc:docMk/>
            <pc:sldMasterMk cId="0" sldId="2147483648"/>
            <ac:spMk id="552" creationId="{350FD061-D5B0-D886-70F2-2ADE6D547BAE}"/>
          </ac:spMkLst>
        </pc:spChg>
        <pc:spChg chg="add del mod ord modVis">
          <ac:chgData name="Huyền Nguyễn" userId="ee48879bf47bc5e0" providerId="LiveId" clId="{591E417C-398A-4DCF-BC7F-E576E7611844}" dt="2024-11-28T09:03:20.605" v="35299"/>
          <ac:spMkLst>
            <pc:docMk/>
            <pc:sldMasterMk cId="0" sldId="2147483648"/>
            <ac:spMk id="552" creationId="{B6139986-D247-EF8F-9D0E-2415AEB97935}"/>
          </ac:spMkLst>
        </pc:spChg>
        <pc:spChg chg="add del mod ord modVis">
          <ac:chgData name="Huyền Nguyễn" userId="ee48879bf47bc5e0" providerId="LiveId" clId="{591E417C-398A-4DCF-BC7F-E576E7611844}" dt="2024-11-17T18:46:03.111" v="7421"/>
          <ac:spMkLst>
            <pc:docMk/>
            <pc:sldMasterMk cId="0" sldId="2147483648"/>
            <ac:spMk id="553" creationId="{28B0765D-F5BF-6FC4-1861-D17D0ACB7C11}"/>
          </ac:spMkLst>
        </pc:spChg>
        <pc:spChg chg="add del mod ord modVis">
          <ac:chgData name="Huyền Nguyễn" userId="ee48879bf47bc5e0" providerId="LiveId" clId="{591E417C-398A-4DCF-BC7F-E576E7611844}" dt="2024-11-28T09:03:32.863" v="35331"/>
          <ac:spMkLst>
            <pc:docMk/>
            <pc:sldMasterMk cId="0" sldId="2147483648"/>
            <ac:spMk id="553" creationId="{E354E2AB-40F8-D04E-4322-CE6C04291346}"/>
          </ac:spMkLst>
        </pc:spChg>
        <pc:spChg chg="add del mod ord modVis">
          <ac:chgData name="Huyền Nguyễn" userId="ee48879bf47bc5e0" providerId="LiveId" clId="{591E417C-398A-4DCF-BC7F-E576E7611844}" dt="2024-11-28T09:03:44.926" v="35364"/>
          <ac:spMkLst>
            <pc:docMk/>
            <pc:sldMasterMk cId="0" sldId="2147483648"/>
            <ac:spMk id="554" creationId="{CE0E1357-3C72-62AE-F90D-BE481D5A29B7}"/>
          </ac:spMkLst>
        </pc:spChg>
        <pc:spChg chg="add del mod ord modVis">
          <ac:chgData name="Huyền Nguyễn" userId="ee48879bf47bc5e0" providerId="LiveId" clId="{591E417C-398A-4DCF-BC7F-E576E7611844}" dt="2024-11-17T18:46:31.229" v="7509"/>
          <ac:spMkLst>
            <pc:docMk/>
            <pc:sldMasterMk cId="0" sldId="2147483648"/>
            <ac:spMk id="554" creationId="{DF45764E-4E8F-F872-718A-EAB9553FCB39}"/>
          </ac:spMkLst>
        </pc:spChg>
        <pc:spChg chg="add mod ord">
          <ac:chgData name="Huyền Nguyễn" userId="ee48879bf47bc5e0" providerId="LiveId" clId="{591E417C-398A-4DCF-BC7F-E576E7611844}" dt="2024-11-17T18:46:19.802" v="7502"/>
          <ac:spMkLst>
            <pc:docMk/>
            <pc:sldMasterMk cId="0" sldId="2147483648"/>
            <ac:spMk id="555" creationId="{0F8D5529-49C5-2A60-3BFE-8036DEE41558}"/>
          </ac:spMkLst>
        </pc:spChg>
        <pc:spChg chg="add del mod ord modVis">
          <ac:chgData name="Huyền Nguyễn" userId="ee48879bf47bc5e0" providerId="LiveId" clId="{591E417C-398A-4DCF-BC7F-E576E7611844}" dt="2024-11-28T09:03:56.765" v="35397"/>
          <ac:spMkLst>
            <pc:docMk/>
            <pc:sldMasterMk cId="0" sldId="2147483648"/>
            <ac:spMk id="555" creationId="{1934B8C5-D508-7C6F-132E-F0EB2541BD7E}"/>
          </ac:spMkLst>
        </pc:spChg>
        <pc:spChg chg="add del mod ord modVis">
          <ac:chgData name="Huyền Nguyễn" userId="ee48879bf47bc5e0" providerId="LiveId" clId="{591E417C-398A-4DCF-BC7F-E576E7611844}" dt="2024-11-28T09:04:08.794" v="35429"/>
          <ac:spMkLst>
            <pc:docMk/>
            <pc:sldMasterMk cId="0" sldId="2147483648"/>
            <ac:spMk id="556" creationId="{4FE8D706-BBE9-CA0B-1B80-229DA4FF72BE}"/>
          </ac:spMkLst>
        </pc:spChg>
        <pc:spChg chg="add del mod ord modVis">
          <ac:chgData name="Huyền Nguyễn" userId="ee48879bf47bc5e0" providerId="LiveId" clId="{591E417C-398A-4DCF-BC7F-E576E7611844}" dt="2024-11-17T18:46:44.354" v="7541"/>
          <ac:spMkLst>
            <pc:docMk/>
            <pc:sldMasterMk cId="0" sldId="2147483648"/>
            <ac:spMk id="556" creationId="{837CDC5E-2B41-E20E-8EDB-DA407CA0CEA2}"/>
          </ac:spMkLst>
        </pc:spChg>
        <pc:spChg chg="add del mod ord modVis">
          <ac:chgData name="Huyền Nguyễn" userId="ee48879bf47bc5e0" providerId="LiveId" clId="{591E417C-398A-4DCF-BC7F-E576E7611844}" dt="2024-11-17T18:46:57.618" v="7575"/>
          <ac:spMkLst>
            <pc:docMk/>
            <pc:sldMasterMk cId="0" sldId="2147483648"/>
            <ac:spMk id="557" creationId="{058028B0-FAF8-CA65-CA08-150B45E196C0}"/>
          </ac:spMkLst>
        </pc:spChg>
        <pc:spChg chg="add del mod ord modVis">
          <ac:chgData name="Huyền Nguyễn" userId="ee48879bf47bc5e0" providerId="LiveId" clId="{591E417C-398A-4DCF-BC7F-E576E7611844}" dt="2024-11-28T09:04:20.584" v="35458"/>
          <ac:spMkLst>
            <pc:docMk/>
            <pc:sldMasterMk cId="0" sldId="2147483648"/>
            <ac:spMk id="557" creationId="{1C5A6F0C-E286-89F4-FC48-E42F3AE25B81}"/>
          </ac:spMkLst>
        </pc:spChg>
        <pc:spChg chg="add del mod ord modVis">
          <ac:chgData name="Huyền Nguyễn" userId="ee48879bf47bc5e0" providerId="LiveId" clId="{591E417C-398A-4DCF-BC7F-E576E7611844}" dt="2024-11-17T18:47:27.685" v="7651"/>
          <ac:spMkLst>
            <pc:docMk/>
            <pc:sldMasterMk cId="0" sldId="2147483648"/>
            <ac:spMk id="558" creationId="{08640BAB-047A-C55D-235D-0344E9BE1E9E}"/>
          </ac:spMkLst>
        </pc:spChg>
        <pc:spChg chg="add del mod ord modVis">
          <ac:chgData name="Huyền Nguyễn" userId="ee48879bf47bc5e0" providerId="LiveId" clId="{591E417C-398A-4DCF-BC7F-E576E7611844}" dt="2024-11-28T09:04:33.056" v="35487"/>
          <ac:spMkLst>
            <pc:docMk/>
            <pc:sldMasterMk cId="0" sldId="2147483648"/>
            <ac:spMk id="558" creationId="{DFD5EBDB-AAFA-3CB9-6AE9-1E2B8E67CD82}"/>
          </ac:spMkLst>
        </pc:spChg>
        <pc:spChg chg="add del mod ord modVis">
          <ac:chgData name="Huyền Nguyễn" userId="ee48879bf47bc5e0" providerId="LiveId" clId="{591E417C-398A-4DCF-BC7F-E576E7611844}" dt="2024-11-28T09:04:44.762" v="35518"/>
          <ac:spMkLst>
            <pc:docMk/>
            <pc:sldMasterMk cId="0" sldId="2147483648"/>
            <ac:spMk id="559" creationId="{C7091A8E-D9E2-FD01-F943-EDC6CEBB59F3}"/>
          </ac:spMkLst>
        </pc:spChg>
        <pc:spChg chg="add mod ord">
          <ac:chgData name="Huyền Nguyễn" userId="ee48879bf47bc5e0" providerId="LiveId" clId="{591E417C-398A-4DCF-BC7F-E576E7611844}" dt="2024-11-17T18:47:12.850" v="7643"/>
          <ac:spMkLst>
            <pc:docMk/>
            <pc:sldMasterMk cId="0" sldId="2147483648"/>
            <ac:spMk id="559" creationId="{D31EE938-4656-E485-F700-A736EF74807C}"/>
          </ac:spMkLst>
        </pc:spChg>
        <pc:spChg chg="add del mod ord modVis">
          <ac:chgData name="Huyền Nguyễn" userId="ee48879bf47bc5e0" providerId="LiveId" clId="{591E417C-398A-4DCF-BC7F-E576E7611844}" dt="2024-11-17T18:47:43.094" v="7689"/>
          <ac:spMkLst>
            <pc:docMk/>
            <pc:sldMasterMk cId="0" sldId="2147483648"/>
            <ac:spMk id="560" creationId="{567B84A1-15C5-4A07-CE26-0EF2A9DF0A8E}"/>
          </ac:spMkLst>
        </pc:spChg>
        <pc:spChg chg="add del mod ord modVis">
          <ac:chgData name="Huyền Nguyễn" userId="ee48879bf47bc5e0" providerId="LiveId" clId="{591E417C-398A-4DCF-BC7F-E576E7611844}" dt="2024-11-28T09:04:56.530" v="35550"/>
          <ac:spMkLst>
            <pc:docMk/>
            <pc:sldMasterMk cId="0" sldId="2147483648"/>
            <ac:spMk id="560" creationId="{EE788EF7-65F6-CBE1-1C54-671DDB692F6D}"/>
          </ac:spMkLst>
        </pc:spChg>
        <pc:spChg chg="add del mod ord modVis">
          <ac:chgData name="Huyền Nguyễn" userId="ee48879bf47bc5e0" providerId="LiveId" clId="{591E417C-398A-4DCF-BC7F-E576E7611844}" dt="2024-11-17T18:47:58.386" v="7718"/>
          <ac:spMkLst>
            <pc:docMk/>
            <pc:sldMasterMk cId="0" sldId="2147483648"/>
            <ac:spMk id="561" creationId="{58F9F15E-A335-5D27-B595-9633730EFAF9}"/>
          </ac:spMkLst>
        </pc:spChg>
        <pc:spChg chg="add del mod ord modVis">
          <ac:chgData name="Huyền Nguyễn" userId="ee48879bf47bc5e0" providerId="LiveId" clId="{591E417C-398A-4DCF-BC7F-E576E7611844}" dt="2024-11-28T09:05:08.342" v="35581"/>
          <ac:spMkLst>
            <pc:docMk/>
            <pc:sldMasterMk cId="0" sldId="2147483648"/>
            <ac:spMk id="561" creationId="{C6CFE950-DE56-A244-9CE8-65A31BEE582F}"/>
          </ac:spMkLst>
        </pc:spChg>
        <pc:spChg chg="add del mod ord modVis">
          <ac:chgData name="Huyền Nguyễn" userId="ee48879bf47bc5e0" providerId="LiveId" clId="{591E417C-398A-4DCF-BC7F-E576E7611844}" dt="2024-11-28T09:05:20.631" v="35613"/>
          <ac:spMkLst>
            <pc:docMk/>
            <pc:sldMasterMk cId="0" sldId="2147483648"/>
            <ac:spMk id="562" creationId="{121A1B49-AF38-9148-ECBC-C80571CB9764}"/>
          </ac:spMkLst>
        </pc:spChg>
        <pc:spChg chg="add del mod ord modVis">
          <ac:chgData name="Huyền Nguyễn" userId="ee48879bf47bc5e0" providerId="LiveId" clId="{591E417C-398A-4DCF-BC7F-E576E7611844}" dt="2024-11-17T18:48:11.034" v="7747"/>
          <ac:spMkLst>
            <pc:docMk/>
            <pc:sldMasterMk cId="0" sldId="2147483648"/>
            <ac:spMk id="562" creationId="{622AACA9-937B-C4EA-1616-3BA238F2F99F}"/>
          </ac:spMkLst>
        </pc:spChg>
        <pc:spChg chg="add del mod ord modVis">
          <ac:chgData name="Huyền Nguyễn" userId="ee48879bf47bc5e0" providerId="LiveId" clId="{591E417C-398A-4DCF-BC7F-E576E7611844}" dt="2024-11-17T18:48:23.677" v="7779"/>
          <ac:spMkLst>
            <pc:docMk/>
            <pc:sldMasterMk cId="0" sldId="2147483648"/>
            <ac:spMk id="563" creationId="{85CB0950-E47B-AB3D-3679-794E634C2528}"/>
          </ac:spMkLst>
        </pc:spChg>
        <pc:spChg chg="add del mod ord modVis">
          <ac:chgData name="Huyền Nguyễn" userId="ee48879bf47bc5e0" providerId="LiveId" clId="{591E417C-398A-4DCF-BC7F-E576E7611844}" dt="2024-11-28T09:05:32.279" v="35643"/>
          <ac:spMkLst>
            <pc:docMk/>
            <pc:sldMasterMk cId="0" sldId="2147483648"/>
            <ac:spMk id="563" creationId="{DABF7CD0-6673-2FF8-BD20-F10B5ECADE87}"/>
          </ac:spMkLst>
        </pc:spChg>
        <pc:spChg chg="add del mod ord modVis">
          <ac:chgData name="Huyền Nguyễn" userId="ee48879bf47bc5e0" providerId="LiveId" clId="{591E417C-398A-4DCF-BC7F-E576E7611844}" dt="2024-11-17T18:48:46.817" v="7808"/>
          <ac:spMkLst>
            <pc:docMk/>
            <pc:sldMasterMk cId="0" sldId="2147483648"/>
            <ac:spMk id="564" creationId="{4B9162EA-FE68-EDF8-9A96-103D18790593}"/>
          </ac:spMkLst>
        </pc:spChg>
        <pc:spChg chg="add del mod ord modVis">
          <ac:chgData name="Huyền Nguyễn" userId="ee48879bf47bc5e0" providerId="LiveId" clId="{591E417C-398A-4DCF-BC7F-E576E7611844}" dt="2024-11-28T09:05:44.726" v="35672"/>
          <ac:spMkLst>
            <pc:docMk/>
            <pc:sldMasterMk cId="0" sldId="2147483648"/>
            <ac:spMk id="564" creationId="{CCC8F407-D7D0-4BA2-12FD-0F41FB4FFF15}"/>
          </ac:spMkLst>
        </pc:spChg>
        <pc:spChg chg="add del mod ord modVis">
          <ac:chgData name="Huyền Nguyễn" userId="ee48879bf47bc5e0" providerId="LiveId" clId="{591E417C-398A-4DCF-BC7F-E576E7611844}" dt="2024-11-17T18:49:53.427" v="7932"/>
          <ac:spMkLst>
            <pc:docMk/>
            <pc:sldMasterMk cId="0" sldId="2147483648"/>
            <ac:spMk id="565" creationId="{50CE6451-A288-E917-A862-42563001DDEC}"/>
          </ac:spMkLst>
        </pc:spChg>
        <pc:spChg chg="add del mod ord modVis">
          <ac:chgData name="Huyền Nguyễn" userId="ee48879bf47bc5e0" providerId="LiveId" clId="{591E417C-398A-4DCF-BC7F-E576E7611844}" dt="2024-11-28T09:05:58.647" v="35704"/>
          <ac:spMkLst>
            <pc:docMk/>
            <pc:sldMasterMk cId="0" sldId="2147483648"/>
            <ac:spMk id="565" creationId="{70A0A826-94C4-64B6-A219-613B08C96EF1}"/>
          </ac:spMkLst>
        </pc:spChg>
        <pc:spChg chg="add mod ord">
          <ac:chgData name="Huyền Nguyễn" userId="ee48879bf47bc5e0" providerId="LiveId" clId="{591E417C-398A-4DCF-BC7F-E576E7611844}" dt="2024-11-17T18:49:28.602" v="7878"/>
          <ac:spMkLst>
            <pc:docMk/>
            <pc:sldMasterMk cId="0" sldId="2147483648"/>
            <ac:spMk id="566" creationId="{02D414A5-B713-B06B-4F11-80B169D219D6}"/>
          </ac:spMkLst>
        </pc:spChg>
        <pc:spChg chg="add del mod ord modVis">
          <ac:chgData name="Huyền Nguyễn" userId="ee48879bf47bc5e0" providerId="LiveId" clId="{591E417C-398A-4DCF-BC7F-E576E7611844}" dt="2024-11-28T09:06:10.657" v="35739"/>
          <ac:spMkLst>
            <pc:docMk/>
            <pc:sldMasterMk cId="0" sldId="2147483648"/>
            <ac:spMk id="566" creationId="{567779D5-4ABB-88E1-E42B-D47BE88B9F64}"/>
          </ac:spMkLst>
        </pc:spChg>
        <pc:spChg chg="add del mod ord modVis">
          <ac:chgData name="Huyền Nguyễn" userId="ee48879bf47bc5e0" providerId="LiveId" clId="{591E417C-398A-4DCF-BC7F-E576E7611844}" dt="2024-11-28T09:06:22.446" v="35768"/>
          <ac:spMkLst>
            <pc:docMk/>
            <pc:sldMasterMk cId="0" sldId="2147483648"/>
            <ac:spMk id="567" creationId="{71EBFECD-1043-B660-5A2D-DA992F8B64B9}"/>
          </ac:spMkLst>
        </pc:spChg>
        <pc:spChg chg="add mod ord">
          <ac:chgData name="Huyền Nguyễn" userId="ee48879bf47bc5e0" providerId="LiveId" clId="{591E417C-398A-4DCF-BC7F-E576E7611844}" dt="2024-11-17T18:49:48.162" v="7927"/>
          <ac:spMkLst>
            <pc:docMk/>
            <pc:sldMasterMk cId="0" sldId="2147483648"/>
            <ac:spMk id="567" creationId="{7580BE01-9F63-C10C-3F20-7150BCC396BC}"/>
          </ac:spMkLst>
        </pc:spChg>
        <pc:spChg chg="add del mod ord modVis">
          <ac:chgData name="Huyền Nguyễn" userId="ee48879bf47bc5e0" providerId="LiveId" clId="{591E417C-398A-4DCF-BC7F-E576E7611844}" dt="2024-11-17T18:50:20.774" v="8010"/>
          <ac:spMkLst>
            <pc:docMk/>
            <pc:sldMasterMk cId="0" sldId="2147483648"/>
            <ac:spMk id="568" creationId="{1A2D8BD0-A4ED-81B3-E9C1-0EF8B6D4C79C}"/>
          </ac:spMkLst>
        </pc:spChg>
        <pc:spChg chg="add del mod ord modVis">
          <ac:chgData name="Huyền Nguyễn" userId="ee48879bf47bc5e0" providerId="LiveId" clId="{591E417C-398A-4DCF-BC7F-E576E7611844}" dt="2024-11-28T09:06:35.304" v="35801"/>
          <ac:spMkLst>
            <pc:docMk/>
            <pc:sldMasterMk cId="0" sldId="2147483648"/>
            <ac:spMk id="568" creationId="{F055316B-A75A-0EF7-DA73-781FB122FD58}"/>
          </ac:spMkLst>
        </pc:spChg>
        <pc:spChg chg="add mod ord">
          <ac:chgData name="Huyền Nguyễn" userId="ee48879bf47bc5e0" providerId="LiveId" clId="{591E417C-398A-4DCF-BC7F-E576E7611844}" dt="2024-11-17T18:50:08.554" v="8001"/>
          <ac:spMkLst>
            <pc:docMk/>
            <pc:sldMasterMk cId="0" sldId="2147483648"/>
            <ac:spMk id="569" creationId="{CE3718CC-01D4-2721-D1D3-2D3AE6E78258}"/>
          </ac:spMkLst>
        </pc:spChg>
        <pc:spChg chg="add del mod ord modVis">
          <ac:chgData name="Huyền Nguyễn" userId="ee48879bf47bc5e0" providerId="LiveId" clId="{591E417C-398A-4DCF-BC7F-E576E7611844}" dt="2024-11-28T09:06:47.446" v="35833"/>
          <ac:spMkLst>
            <pc:docMk/>
            <pc:sldMasterMk cId="0" sldId="2147483648"/>
            <ac:spMk id="569" creationId="{EBFBA836-BD32-1333-C33F-D085FC235B27}"/>
          </ac:spMkLst>
        </pc:spChg>
        <pc:spChg chg="add del mod ord modVis">
          <ac:chgData name="Huyền Nguyễn" userId="ee48879bf47bc5e0" providerId="LiveId" clId="{591E417C-398A-4DCF-BC7F-E576E7611844}" dt="2024-11-17T18:50:47.566" v="8087"/>
          <ac:spMkLst>
            <pc:docMk/>
            <pc:sldMasterMk cId="0" sldId="2147483648"/>
            <ac:spMk id="570" creationId="{4586BAC1-E3C9-FBF1-21CD-CEA32FF3799D}"/>
          </ac:spMkLst>
        </pc:spChg>
        <pc:spChg chg="add del mod ord modVis">
          <ac:chgData name="Huyền Nguyễn" userId="ee48879bf47bc5e0" providerId="LiveId" clId="{591E417C-398A-4DCF-BC7F-E576E7611844}" dt="2024-11-28T09:06:59.419" v="35861"/>
          <ac:spMkLst>
            <pc:docMk/>
            <pc:sldMasterMk cId="0" sldId="2147483648"/>
            <ac:spMk id="570" creationId="{68265553-CFBC-00EF-9AAA-06DB8B526B4D}"/>
          </ac:spMkLst>
        </pc:spChg>
        <pc:spChg chg="add mod ord">
          <ac:chgData name="Huyền Nguyễn" userId="ee48879bf47bc5e0" providerId="LiveId" clId="{591E417C-398A-4DCF-BC7F-E576E7611844}" dt="2024-11-17T18:50:35.604" v="8079"/>
          <ac:spMkLst>
            <pc:docMk/>
            <pc:sldMasterMk cId="0" sldId="2147483648"/>
            <ac:spMk id="571" creationId="{0BC5D6F0-C3C0-B76C-C3FA-2930A9825A66}"/>
          </ac:spMkLst>
        </pc:spChg>
        <pc:spChg chg="add del mod ord modVis">
          <ac:chgData name="Huyền Nguyễn" userId="ee48879bf47bc5e0" providerId="LiveId" clId="{591E417C-398A-4DCF-BC7F-E576E7611844}" dt="2024-11-28T09:07:28.432" v="35894"/>
          <ac:spMkLst>
            <pc:docMk/>
            <pc:sldMasterMk cId="0" sldId="2147483648"/>
            <ac:spMk id="571" creationId="{6F11AA0D-8554-4DAB-A6F0-92D01AFCB628}"/>
          </ac:spMkLst>
        </pc:spChg>
        <pc:spChg chg="add del mod ord modVis">
          <ac:chgData name="Huyền Nguyễn" userId="ee48879bf47bc5e0" providerId="LiveId" clId="{591E417C-398A-4DCF-BC7F-E576E7611844}" dt="2024-11-28T09:07:40.552" v="35924"/>
          <ac:spMkLst>
            <pc:docMk/>
            <pc:sldMasterMk cId="0" sldId="2147483648"/>
            <ac:spMk id="572" creationId="{EEF31BEF-9F3B-EC3E-F8A7-FEE74770B9A4}"/>
          </ac:spMkLst>
        </pc:spChg>
        <pc:spChg chg="add del mod ord modVis">
          <ac:chgData name="Huyền Nguyễn" userId="ee48879bf47bc5e0" providerId="LiveId" clId="{591E417C-398A-4DCF-BC7F-E576E7611844}" dt="2024-11-17T18:51:00.151" v="8117"/>
          <ac:spMkLst>
            <pc:docMk/>
            <pc:sldMasterMk cId="0" sldId="2147483648"/>
            <ac:spMk id="572" creationId="{EF435DDC-BDDE-3526-8D11-762A26417910}"/>
          </ac:spMkLst>
        </pc:spChg>
        <pc:spChg chg="add del mod ord modVis">
          <ac:chgData name="Huyền Nguyễn" userId="ee48879bf47bc5e0" providerId="LiveId" clId="{591E417C-398A-4DCF-BC7F-E576E7611844}" dt="2024-11-17T18:51:14.986" v="8158"/>
          <ac:spMkLst>
            <pc:docMk/>
            <pc:sldMasterMk cId="0" sldId="2147483648"/>
            <ac:spMk id="573" creationId="{27180389-E038-DED5-82F2-ECF230AF74AA}"/>
          </ac:spMkLst>
        </pc:spChg>
        <pc:spChg chg="add mod ord">
          <ac:chgData name="Huyền Nguyễn" userId="ee48879bf47bc5e0" providerId="LiveId" clId="{591E417C-398A-4DCF-BC7F-E576E7611844}" dt="2024-11-28T09:07:40.565" v="35947"/>
          <ac:spMkLst>
            <pc:docMk/>
            <pc:sldMasterMk cId="0" sldId="2147483648"/>
            <ac:spMk id="573" creationId="{88473B5E-456A-CC00-AE52-10F9F4CF2C77}"/>
          </ac:spMkLst>
        </pc:spChg>
        <pc:spChg chg="add del mod ord modVis">
          <ac:chgData name="Huyền Nguyễn" userId="ee48879bf47bc5e0" providerId="LiveId" clId="{591E417C-398A-4DCF-BC7F-E576E7611844}" dt="2024-11-17T18:51:28.452" v="8191"/>
          <ac:spMkLst>
            <pc:docMk/>
            <pc:sldMasterMk cId="0" sldId="2147483648"/>
            <ac:spMk id="574" creationId="{D8581BDD-B242-71E7-A396-F76C9BFEF795}"/>
          </ac:spMkLst>
        </pc:spChg>
        <pc:spChg chg="add del mod ord modVis">
          <ac:chgData name="Huyền Nguyễn" userId="ee48879bf47bc5e0" providerId="LiveId" clId="{591E417C-398A-4DCF-BC7F-E576E7611844}" dt="2024-11-17T18:51:44.020" v="8224"/>
          <ac:spMkLst>
            <pc:docMk/>
            <pc:sldMasterMk cId="0" sldId="2147483648"/>
            <ac:spMk id="575" creationId="{3AFA162D-6ED5-0B96-A4C4-EB31D32A0589}"/>
          </ac:spMkLst>
        </pc:spChg>
        <pc:spChg chg="add del mod ord modVis">
          <ac:chgData name="Huyền Nguyễn" userId="ee48879bf47bc5e0" providerId="LiveId" clId="{591E417C-398A-4DCF-BC7F-E576E7611844}" dt="2024-11-17T18:51:56.188" v="8257"/>
          <ac:spMkLst>
            <pc:docMk/>
            <pc:sldMasterMk cId="0" sldId="2147483648"/>
            <ac:spMk id="576" creationId="{D3D0B71A-BD56-FFD6-1655-D2521EE41CBC}"/>
          </ac:spMkLst>
        </pc:spChg>
        <pc:spChg chg="add del mod ord modVis">
          <ac:chgData name="Huyền Nguyễn" userId="ee48879bf47bc5e0" providerId="LiveId" clId="{591E417C-398A-4DCF-BC7F-E576E7611844}" dt="2024-11-17T18:52:09.973" v="8289"/>
          <ac:spMkLst>
            <pc:docMk/>
            <pc:sldMasterMk cId="0" sldId="2147483648"/>
            <ac:spMk id="577" creationId="{E208E6FE-7DCE-BEC7-52B7-2995758E5A36}"/>
          </ac:spMkLst>
        </pc:spChg>
        <pc:spChg chg="add del mod ord modVis">
          <ac:chgData name="Huyền Nguyễn" userId="ee48879bf47bc5e0" providerId="LiveId" clId="{591E417C-398A-4DCF-BC7F-E576E7611844}" dt="2024-11-17T18:52:23.994" v="8318"/>
          <ac:spMkLst>
            <pc:docMk/>
            <pc:sldMasterMk cId="0" sldId="2147483648"/>
            <ac:spMk id="578" creationId="{36382232-7ECE-B2B9-2230-E68326596035}"/>
          </ac:spMkLst>
        </pc:spChg>
        <pc:spChg chg="add del mod ord modVis">
          <ac:chgData name="Huyền Nguyễn" userId="ee48879bf47bc5e0" providerId="LiveId" clId="{591E417C-398A-4DCF-BC7F-E576E7611844}" dt="2024-11-17T18:52:36.582" v="8350"/>
          <ac:spMkLst>
            <pc:docMk/>
            <pc:sldMasterMk cId="0" sldId="2147483648"/>
            <ac:spMk id="579" creationId="{AAB18FC1-2146-BEB7-B47B-4A479F52CFFE}"/>
          </ac:spMkLst>
        </pc:spChg>
        <pc:spChg chg="add del mod ord modVis">
          <ac:chgData name="Huyền Nguyễn" userId="ee48879bf47bc5e0" providerId="LiveId" clId="{591E417C-398A-4DCF-BC7F-E576E7611844}" dt="2024-11-17T18:52:51.584" v="8378"/>
          <ac:spMkLst>
            <pc:docMk/>
            <pc:sldMasterMk cId="0" sldId="2147483648"/>
            <ac:spMk id="580" creationId="{8A628438-ABB5-BDD9-4C92-0B961CCC7648}"/>
          </ac:spMkLst>
        </pc:spChg>
        <pc:spChg chg="add del mod ord modVis">
          <ac:chgData name="Huyền Nguyễn" userId="ee48879bf47bc5e0" providerId="LiveId" clId="{591E417C-398A-4DCF-BC7F-E576E7611844}" dt="2024-11-17T18:53:04.812" v="8408"/>
          <ac:spMkLst>
            <pc:docMk/>
            <pc:sldMasterMk cId="0" sldId="2147483648"/>
            <ac:spMk id="581" creationId="{04D2FDB9-1601-DF1D-80F3-4001676D6138}"/>
          </ac:spMkLst>
        </pc:spChg>
        <pc:spChg chg="add del mod ord modVis">
          <ac:chgData name="Huyền Nguyễn" userId="ee48879bf47bc5e0" providerId="LiveId" clId="{591E417C-398A-4DCF-BC7F-E576E7611844}" dt="2024-11-17T18:53:17.944" v="8437"/>
          <ac:spMkLst>
            <pc:docMk/>
            <pc:sldMasterMk cId="0" sldId="2147483648"/>
            <ac:spMk id="582" creationId="{5A8B695C-AE01-58B8-4E2D-2294712E13B6}"/>
          </ac:spMkLst>
        </pc:spChg>
        <pc:spChg chg="add del mod ord modVis">
          <ac:chgData name="Huyền Nguyễn" userId="ee48879bf47bc5e0" providerId="LiveId" clId="{591E417C-398A-4DCF-BC7F-E576E7611844}" dt="2024-11-17T18:53:32.489" v="8468"/>
          <ac:spMkLst>
            <pc:docMk/>
            <pc:sldMasterMk cId="0" sldId="2147483648"/>
            <ac:spMk id="583" creationId="{AD78AB23-76D1-6867-0A00-0B1C8D8C2895}"/>
          </ac:spMkLst>
        </pc:spChg>
        <pc:spChg chg="add del mod ord modVis">
          <ac:chgData name="Huyền Nguyễn" userId="ee48879bf47bc5e0" providerId="LiveId" clId="{591E417C-398A-4DCF-BC7F-E576E7611844}" dt="2024-11-17T18:53:45.275" v="8497"/>
          <ac:spMkLst>
            <pc:docMk/>
            <pc:sldMasterMk cId="0" sldId="2147483648"/>
            <ac:spMk id="584" creationId="{A36DDADD-986F-F6E0-023A-044DC432E791}"/>
          </ac:spMkLst>
        </pc:spChg>
        <pc:spChg chg="add del mod ord modVis">
          <ac:chgData name="Huyền Nguyễn" userId="ee48879bf47bc5e0" providerId="LiveId" clId="{591E417C-398A-4DCF-BC7F-E576E7611844}" dt="2024-11-17T18:53:57.825" v="8526"/>
          <ac:spMkLst>
            <pc:docMk/>
            <pc:sldMasterMk cId="0" sldId="2147483648"/>
            <ac:spMk id="585" creationId="{9722C235-761A-743D-9928-ECBDA9CD3C1B}"/>
          </ac:spMkLst>
        </pc:spChg>
        <pc:spChg chg="add del mod ord modVis">
          <ac:chgData name="Huyền Nguyễn" userId="ee48879bf47bc5e0" providerId="LiveId" clId="{591E417C-398A-4DCF-BC7F-E576E7611844}" dt="2024-11-17T18:54:11.260" v="8556"/>
          <ac:spMkLst>
            <pc:docMk/>
            <pc:sldMasterMk cId="0" sldId="2147483648"/>
            <ac:spMk id="586" creationId="{3FCA5343-F403-8028-97A9-9916B95C6B30}"/>
          </ac:spMkLst>
        </pc:spChg>
        <pc:spChg chg="add del mod ord modVis">
          <ac:chgData name="Huyền Nguyễn" userId="ee48879bf47bc5e0" providerId="LiveId" clId="{591E417C-398A-4DCF-BC7F-E576E7611844}" dt="2024-11-17T18:54:26.886" v="8587"/>
          <ac:spMkLst>
            <pc:docMk/>
            <pc:sldMasterMk cId="0" sldId="2147483648"/>
            <ac:spMk id="587" creationId="{89A52A6D-19AD-4C83-643C-7C648E3EE3B7}"/>
          </ac:spMkLst>
        </pc:spChg>
        <pc:spChg chg="add del mod ord modVis">
          <ac:chgData name="Huyền Nguyễn" userId="ee48879bf47bc5e0" providerId="LiveId" clId="{591E417C-398A-4DCF-BC7F-E576E7611844}" dt="2024-11-17T18:54:40.266" v="8618"/>
          <ac:spMkLst>
            <pc:docMk/>
            <pc:sldMasterMk cId="0" sldId="2147483648"/>
            <ac:spMk id="588" creationId="{AC3ABD30-193C-5D06-E5B8-BE22B27A0DAC}"/>
          </ac:spMkLst>
        </pc:spChg>
        <pc:spChg chg="add del mod ord modVis">
          <ac:chgData name="Huyền Nguyễn" userId="ee48879bf47bc5e0" providerId="LiveId" clId="{591E417C-398A-4DCF-BC7F-E576E7611844}" dt="2024-11-17T18:54:53.553" v="8647"/>
          <ac:spMkLst>
            <pc:docMk/>
            <pc:sldMasterMk cId="0" sldId="2147483648"/>
            <ac:spMk id="589" creationId="{66BF90DD-B9F8-4CCA-BCC2-A41D42893824}"/>
          </ac:spMkLst>
        </pc:spChg>
        <pc:spChg chg="add del mod ord modVis">
          <ac:chgData name="Huyền Nguyễn" userId="ee48879bf47bc5e0" providerId="LiveId" clId="{591E417C-398A-4DCF-BC7F-E576E7611844}" dt="2024-11-17T18:55:08.258" v="8676"/>
          <ac:spMkLst>
            <pc:docMk/>
            <pc:sldMasterMk cId="0" sldId="2147483648"/>
            <ac:spMk id="590" creationId="{F1742338-3289-2262-115C-EC24DD172632}"/>
          </ac:spMkLst>
        </pc:spChg>
        <pc:spChg chg="add del mod ord modVis">
          <ac:chgData name="Huyền Nguyễn" userId="ee48879bf47bc5e0" providerId="LiveId" clId="{591E417C-398A-4DCF-BC7F-E576E7611844}" dt="2024-11-17T18:55:21.389" v="8705"/>
          <ac:spMkLst>
            <pc:docMk/>
            <pc:sldMasterMk cId="0" sldId="2147483648"/>
            <ac:spMk id="591" creationId="{D4D11A68-9609-09BC-5307-72FDFC8CC90C}"/>
          </ac:spMkLst>
        </pc:spChg>
        <pc:spChg chg="add del mod ord modVis">
          <ac:chgData name="Huyền Nguyễn" userId="ee48879bf47bc5e0" providerId="LiveId" clId="{591E417C-398A-4DCF-BC7F-E576E7611844}" dt="2024-11-17T18:55:49.225" v="8778"/>
          <ac:spMkLst>
            <pc:docMk/>
            <pc:sldMasterMk cId="0" sldId="2147483648"/>
            <ac:spMk id="592" creationId="{EA18C5D7-7FBC-C660-31B0-6E454F38F8F2}"/>
          </ac:spMkLst>
        </pc:spChg>
        <pc:spChg chg="add mod ord">
          <ac:chgData name="Huyền Nguyễn" userId="ee48879bf47bc5e0" providerId="LiveId" clId="{591E417C-398A-4DCF-BC7F-E576E7611844}" dt="2024-11-17T18:55:38.466" v="8772"/>
          <ac:spMkLst>
            <pc:docMk/>
            <pc:sldMasterMk cId="0" sldId="2147483648"/>
            <ac:spMk id="593" creationId="{E37DC136-F732-0657-E54E-4386DDFC2E09}"/>
          </ac:spMkLst>
        </pc:spChg>
        <pc:spChg chg="add del mod ord modVis">
          <ac:chgData name="Huyền Nguyễn" userId="ee48879bf47bc5e0" providerId="LiveId" clId="{591E417C-398A-4DCF-BC7F-E576E7611844}" dt="2024-11-17T18:56:02.414" v="8815"/>
          <ac:spMkLst>
            <pc:docMk/>
            <pc:sldMasterMk cId="0" sldId="2147483648"/>
            <ac:spMk id="594" creationId="{8F4D48FD-D495-B16D-24B1-E8BA71EE6248}"/>
          </ac:spMkLst>
        </pc:spChg>
        <pc:spChg chg="add del mod ord modVis">
          <ac:chgData name="Huyền Nguyễn" userId="ee48879bf47bc5e0" providerId="LiveId" clId="{591E417C-398A-4DCF-BC7F-E576E7611844}" dt="2024-11-17T18:56:14.842" v="8861"/>
          <ac:spMkLst>
            <pc:docMk/>
            <pc:sldMasterMk cId="0" sldId="2147483648"/>
            <ac:spMk id="595" creationId="{24AC3F6D-A60F-5AEF-5B18-FE0321533D02}"/>
          </ac:spMkLst>
        </pc:spChg>
        <pc:spChg chg="add del mod ord modVis">
          <ac:chgData name="Huyền Nguyễn" userId="ee48879bf47bc5e0" providerId="LiveId" clId="{591E417C-398A-4DCF-BC7F-E576E7611844}" dt="2024-11-17T18:56:27.161" v="8895"/>
          <ac:spMkLst>
            <pc:docMk/>
            <pc:sldMasterMk cId="0" sldId="2147483648"/>
            <ac:spMk id="596" creationId="{BEFBB823-B2F8-A967-13E6-82258849CCB0}"/>
          </ac:spMkLst>
        </pc:spChg>
        <pc:spChg chg="add del mod ord modVis">
          <ac:chgData name="Huyền Nguyễn" userId="ee48879bf47bc5e0" providerId="LiveId" clId="{591E417C-398A-4DCF-BC7F-E576E7611844}" dt="2024-11-17T18:56:40.152" v="8924"/>
          <ac:spMkLst>
            <pc:docMk/>
            <pc:sldMasterMk cId="0" sldId="2147483648"/>
            <ac:spMk id="597" creationId="{B3B773F1-3933-4B7C-B7AD-D720AEAAC01E}"/>
          </ac:spMkLst>
        </pc:spChg>
        <pc:spChg chg="add del mod ord modVis">
          <ac:chgData name="Huyền Nguyễn" userId="ee48879bf47bc5e0" providerId="LiveId" clId="{591E417C-398A-4DCF-BC7F-E576E7611844}" dt="2024-11-17T18:56:54.486" v="8954"/>
          <ac:spMkLst>
            <pc:docMk/>
            <pc:sldMasterMk cId="0" sldId="2147483648"/>
            <ac:spMk id="598" creationId="{BA9025FA-1E09-CC67-E295-CC66F498207F}"/>
          </ac:spMkLst>
        </pc:spChg>
        <pc:spChg chg="add del mod ord modVis">
          <ac:chgData name="Huyền Nguyễn" userId="ee48879bf47bc5e0" providerId="LiveId" clId="{591E417C-398A-4DCF-BC7F-E576E7611844}" dt="2024-11-17T18:57:08.861" v="8982"/>
          <ac:spMkLst>
            <pc:docMk/>
            <pc:sldMasterMk cId="0" sldId="2147483648"/>
            <ac:spMk id="599" creationId="{E0607AF0-1EBA-A8D9-4EF5-439A1D49F19A}"/>
          </ac:spMkLst>
        </pc:spChg>
        <pc:spChg chg="add del mod ord modVis">
          <ac:chgData name="Huyền Nguyễn" userId="ee48879bf47bc5e0" providerId="LiveId" clId="{591E417C-398A-4DCF-BC7F-E576E7611844}" dt="2024-11-17T18:58:23.560" v="9014"/>
          <ac:spMkLst>
            <pc:docMk/>
            <pc:sldMasterMk cId="0" sldId="2147483648"/>
            <ac:spMk id="600" creationId="{F511212B-CE81-4CEE-3E2F-494B1E8E5692}"/>
          </ac:spMkLst>
        </pc:spChg>
        <pc:spChg chg="add del mod ord modVis">
          <ac:chgData name="Huyền Nguyễn" userId="ee48879bf47bc5e0" providerId="LiveId" clId="{591E417C-398A-4DCF-BC7F-E576E7611844}" dt="2024-11-17T18:58:36.854" v="9047"/>
          <ac:spMkLst>
            <pc:docMk/>
            <pc:sldMasterMk cId="0" sldId="2147483648"/>
            <ac:spMk id="601" creationId="{2C8A2C9E-62A3-CCDF-5D79-8538353458BA}"/>
          </ac:spMkLst>
        </pc:spChg>
        <pc:spChg chg="add del mod ord modVis">
          <ac:chgData name="Huyền Nguyễn" userId="ee48879bf47bc5e0" providerId="LiveId" clId="{591E417C-398A-4DCF-BC7F-E576E7611844}" dt="2024-11-17T18:58:52.324" v="9076"/>
          <ac:spMkLst>
            <pc:docMk/>
            <pc:sldMasterMk cId="0" sldId="2147483648"/>
            <ac:spMk id="602" creationId="{3D59C144-C309-97D1-E518-F1C61EAF994D}"/>
          </ac:spMkLst>
        </pc:spChg>
        <pc:spChg chg="add del mod ord modVis">
          <ac:chgData name="Huyền Nguyễn" userId="ee48879bf47bc5e0" providerId="LiveId" clId="{591E417C-398A-4DCF-BC7F-E576E7611844}" dt="2024-11-17T19:00:42.670" v="9106"/>
          <ac:spMkLst>
            <pc:docMk/>
            <pc:sldMasterMk cId="0" sldId="2147483648"/>
            <ac:spMk id="603" creationId="{7F46C106-3538-2D22-9029-FDA8C3B60F1F}"/>
          </ac:spMkLst>
        </pc:spChg>
        <pc:spChg chg="add del mod ord modVis">
          <ac:chgData name="Huyền Nguyễn" userId="ee48879bf47bc5e0" providerId="LiveId" clId="{591E417C-398A-4DCF-BC7F-E576E7611844}" dt="2024-11-17T19:00:59.278" v="9141"/>
          <ac:spMkLst>
            <pc:docMk/>
            <pc:sldMasterMk cId="0" sldId="2147483648"/>
            <ac:spMk id="604" creationId="{BCD6BCE8-17C1-6885-D00D-E4ED422F11E1}"/>
          </ac:spMkLst>
        </pc:spChg>
        <pc:spChg chg="add del mod ord modVis">
          <ac:chgData name="Huyền Nguyễn" userId="ee48879bf47bc5e0" providerId="LiveId" clId="{591E417C-398A-4DCF-BC7F-E576E7611844}" dt="2024-11-17T19:01:15.827" v="9174"/>
          <ac:spMkLst>
            <pc:docMk/>
            <pc:sldMasterMk cId="0" sldId="2147483648"/>
            <ac:spMk id="605" creationId="{2DAFE10D-837C-6FB4-09CF-DE1E29EB85EF}"/>
          </ac:spMkLst>
        </pc:spChg>
        <pc:spChg chg="add del mod ord modVis">
          <ac:chgData name="Huyền Nguyễn" userId="ee48879bf47bc5e0" providerId="LiveId" clId="{591E417C-398A-4DCF-BC7F-E576E7611844}" dt="2024-11-17T19:01:38.582" v="9205"/>
          <ac:spMkLst>
            <pc:docMk/>
            <pc:sldMasterMk cId="0" sldId="2147483648"/>
            <ac:spMk id="606" creationId="{3E22C2F3-8BD3-D183-C6F4-1199CEA98EED}"/>
          </ac:spMkLst>
        </pc:spChg>
        <pc:spChg chg="add del mod ord modVis">
          <ac:chgData name="Huyền Nguyễn" userId="ee48879bf47bc5e0" providerId="LiveId" clId="{591E417C-398A-4DCF-BC7F-E576E7611844}" dt="2024-11-17T19:01:51.717" v="9235"/>
          <ac:spMkLst>
            <pc:docMk/>
            <pc:sldMasterMk cId="0" sldId="2147483648"/>
            <ac:spMk id="607" creationId="{B0ED3A31-7C0F-0D04-FBCD-EEE554249999}"/>
          </ac:spMkLst>
        </pc:spChg>
        <pc:spChg chg="add del mod ord modVis">
          <ac:chgData name="Huyền Nguyễn" userId="ee48879bf47bc5e0" providerId="LiveId" clId="{591E417C-398A-4DCF-BC7F-E576E7611844}" dt="2024-11-17T19:02:22.826" v="9309"/>
          <ac:spMkLst>
            <pc:docMk/>
            <pc:sldMasterMk cId="0" sldId="2147483648"/>
            <ac:spMk id="608" creationId="{97BB6D7B-A382-E7A1-0577-B12BC12A55F6}"/>
          </ac:spMkLst>
        </pc:spChg>
        <pc:spChg chg="add mod ord">
          <ac:chgData name="Huyền Nguyễn" userId="ee48879bf47bc5e0" providerId="LiveId" clId="{591E417C-398A-4DCF-BC7F-E576E7611844}" dt="2024-11-17T19:02:09.894" v="9304"/>
          <ac:spMkLst>
            <pc:docMk/>
            <pc:sldMasterMk cId="0" sldId="2147483648"/>
            <ac:spMk id="609" creationId="{3D8E3533-F127-42EE-D0F2-8EBA92F94DB7}"/>
          </ac:spMkLst>
        </pc:spChg>
        <pc:spChg chg="add del mod ord modVis">
          <ac:chgData name="Huyền Nguyễn" userId="ee48879bf47bc5e0" providerId="LiveId" clId="{591E417C-398A-4DCF-BC7F-E576E7611844}" dt="2024-11-17T19:02:36.075" v="9343"/>
          <ac:spMkLst>
            <pc:docMk/>
            <pc:sldMasterMk cId="0" sldId="2147483648"/>
            <ac:spMk id="610" creationId="{86A2149B-88D4-AD1C-279B-DCC9356CE458}"/>
          </ac:spMkLst>
        </pc:spChg>
        <pc:spChg chg="add del mod ord modVis">
          <ac:chgData name="Huyền Nguyễn" userId="ee48879bf47bc5e0" providerId="LiveId" clId="{591E417C-398A-4DCF-BC7F-E576E7611844}" dt="2024-11-17T19:03:55.838" v="9371"/>
          <ac:spMkLst>
            <pc:docMk/>
            <pc:sldMasterMk cId="0" sldId="2147483648"/>
            <ac:spMk id="611" creationId="{A997E6E9-9444-51F7-4FF1-323EAA3DA37A}"/>
          </ac:spMkLst>
        </pc:spChg>
        <pc:spChg chg="add del mod ord modVis">
          <ac:chgData name="Huyền Nguyễn" userId="ee48879bf47bc5e0" providerId="LiveId" clId="{591E417C-398A-4DCF-BC7F-E576E7611844}" dt="2024-11-17T19:04:10.763" v="9436"/>
          <ac:spMkLst>
            <pc:docMk/>
            <pc:sldMasterMk cId="0" sldId="2147483648"/>
            <ac:spMk id="612" creationId="{A988E4A5-E3BD-57DE-2FFD-E69E5DCFE331}"/>
          </ac:spMkLst>
        </pc:spChg>
        <pc:spChg chg="add del mod ord modVis">
          <ac:chgData name="Huyền Nguyễn" userId="ee48879bf47bc5e0" providerId="LiveId" clId="{591E417C-398A-4DCF-BC7F-E576E7611844}" dt="2024-11-17T19:04:27.404" v="9464"/>
          <ac:spMkLst>
            <pc:docMk/>
            <pc:sldMasterMk cId="0" sldId="2147483648"/>
            <ac:spMk id="613" creationId="{7940F870-F0A7-1706-E866-C67709CB0A54}"/>
          </ac:spMkLst>
        </pc:spChg>
        <pc:spChg chg="add del mod ord modVis">
          <ac:chgData name="Huyền Nguyễn" userId="ee48879bf47bc5e0" providerId="LiveId" clId="{591E417C-398A-4DCF-BC7F-E576E7611844}" dt="2024-11-17T19:04:42.378" v="9494"/>
          <ac:spMkLst>
            <pc:docMk/>
            <pc:sldMasterMk cId="0" sldId="2147483648"/>
            <ac:spMk id="614" creationId="{F62682C7-D659-D3D9-D9C5-309DE1AF479A}"/>
          </ac:spMkLst>
        </pc:spChg>
        <pc:spChg chg="add del mod ord modVis">
          <ac:chgData name="Huyền Nguyễn" userId="ee48879bf47bc5e0" providerId="LiveId" clId="{591E417C-398A-4DCF-BC7F-E576E7611844}" dt="2024-11-17T19:04:56.191" v="9525"/>
          <ac:spMkLst>
            <pc:docMk/>
            <pc:sldMasterMk cId="0" sldId="2147483648"/>
            <ac:spMk id="615" creationId="{B6B9FA7D-3F4B-CDCA-472B-C0654784A330}"/>
          </ac:spMkLst>
        </pc:spChg>
        <pc:spChg chg="add del mod ord modVis">
          <ac:chgData name="Huyền Nguyễn" userId="ee48879bf47bc5e0" providerId="LiveId" clId="{591E417C-398A-4DCF-BC7F-E576E7611844}" dt="2024-11-17T19:05:10.813" v="9555"/>
          <ac:spMkLst>
            <pc:docMk/>
            <pc:sldMasterMk cId="0" sldId="2147483648"/>
            <ac:spMk id="616" creationId="{3C28B5FF-A763-0560-1728-9B9A168BE7D0}"/>
          </ac:spMkLst>
        </pc:spChg>
        <pc:spChg chg="add del mod ord modVis">
          <ac:chgData name="Huyền Nguyễn" userId="ee48879bf47bc5e0" providerId="LiveId" clId="{591E417C-398A-4DCF-BC7F-E576E7611844}" dt="2024-11-17T19:05:24.245" v="9598"/>
          <ac:spMkLst>
            <pc:docMk/>
            <pc:sldMasterMk cId="0" sldId="2147483648"/>
            <ac:spMk id="617" creationId="{C52259AC-6809-8640-E436-048E74EF606A}"/>
          </ac:spMkLst>
        </pc:spChg>
        <pc:spChg chg="add del mod ord modVis">
          <ac:chgData name="Huyền Nguyễn" userId="ee48879bf47bc5e0" providerId="LiveId" clId="{591E417C-398A-4DCF-BC7F-E576E7611844}" dt="2024-11-17T19:05:42.314" v="9651"/>
          <ac:spMkLst>
            <pc:docMk/>
            <pc:sldMasterMk cId="0" sldId="2147483648"/>
            <ac:spMk id="618" creationId="{C792D9DC-F53F-09EF-7D96-5216274D443C}"/>
          </ac:spMkLst>
        </pc:spChg>
        <pc:spChg chg="add del mod ord modVis">
          <ac:chgData name="Huyền Nguyễn" userId="ee48879bf47bc5e0" providerId="LiveId" clId="{591E417C-398A-4DCF-BC7F-E576E7611844}" dt="2024-11-17T19:05:57.021" v="9682"/>
          <ac:spMkLst>
            <pc:docMk/>
            <pc:sldMasterMk cId="0" sldId="2147483648"/>
            <ac:spMk id="619" creationId="{64F64B0C-D208-7D5F-1906-9950A71ECDF6}"/>
          </ac:spMkLst>
        </pc:spChg>
        <pc:spChg chg="add del mod ord modVis">
          <ac:chgData name="Huyền Nguyễn" userId="ee48879bf47bc5e0" providerId="LiveId" clId="{591E417C-398A-4DCF-BC7F-E576E7611844}" dt="2024-11-17T19:06:10.380" v="9713"/>
          <ac:spMkLst>
            <pc:docMk/>
            <pc:sldMasterMk cId="0" sldId="2147483648"/>
            <ac:spMk id="620" creationId="{31748415-531E-AB88-A403-42FF4EF49410}"/>
          </ac:spMkLst>
        </pc:spChg>
        <pc:spChg chg="add del mod ord modVis">
          <ac:chgData name="Huyền Nguyễn" userId="ee48879bf47bc5e0" providerId="LiveId" clId="{591E417C-398A-4DCF-BC7F-E576E7611844}" dt="2024-11-17T19:06:25.232" v="9752"/>
          <ac:spMkLst>
            <pc:docMk/>
            <pc:sldMasterMk cId="0" sldId="2147483648"/>
            <ac:spMk id="621" creationId="{031DE6E6-099E-4A4B-AEF5-46CAA13FE09E}"/>
          </ac:spMkLst>
        </pc:spChg>
        <pc:spChg chg="add del mod ord modVis">
          <ac:chgData name="Huyền Nguyễn" userId="ee48879bf47bc5e0" providerId="LiveId" clId="{591E417C-398A-4DCF-BC7F-E576E7611844}" dt="2024-11-17T19:06:38.809" v="9794"/>
          <ac:spMkLst>
            <pc:docMk/>
            <pc:sldMasterMk cId="0" sldId="2147483648"/>
            <ac:spMk id="622" creationId="{DDE205FA-EEB0-0481-AABA-10FEB6545910}"/>
          </ac:spMkLst>
        </pc:spChg>
        <pc:spChg chg="add del mod ord modVis">
          <ac:chgData name="Huyền Nguyễn" userId="ee48879bf47bc5e0" providerId="LiveId" clId="{591E417C-398A-4DCF-BC7F-E576E7611844}" dt="2024-11-17T19:06:54.225" v="9827"/>
          <ac:spMkLst>
            <pc:docMk/>
            <pc:sldMasterMk cId="0" sldId="2147483648"/>
            <ac:spMk id="623" creationId="{E69A6218-234B-9FE7-4536-5E153D6478DB}"/>
          </ac:spMkLst>
        </pc:spChg>
        <pc:spChg chg="add del mod ord modVis">
          <ac:chgData name="Huyền Nguyễn" userId="ee48879bf47bc5e0" providerId="LiveId" clId="{591E417C-398A-4DCF-BC7F-E576E7611844}" dt="2024-11-17T19:07:09.411" v="9858"/>
          <ac:spMkLst>
            <pc:docMk/>
            <pc:sldMasterMk cId="0" sldId="2147483648"/>
            <ac:spMk id="624" creationId="{7BF92A86-B44C-4E7D-4871-B0C77447E4C2}"/>
          </ac:spMkLst>
        </pc:spChg>
        <pc:spChg chg="add del mod ord modVis">
          <ac:chgData name="Huyền Nguyễn" userId="ee48879bf47bc5e0" providerId="LiveId" clId="{591E417C-398A-4DCF-BC7F-E576E7611844}" dt="2024-11-17T19:07:22.721" v="9889"/>
          <ac:spMkLst>
            <pc:docMk/>
            <pc:sldMasterMk cId="0" sldId="2147483648"/>
            <ac:spMk id="625" creationId="{F094F0F6-1E58-CF6E-70F2-0461193930AC}"/>
          </ac:spMkLst>
        </pc:spChg>
        <pc:spChg chg="add del mod ord modVis">
          <ac:chgData name="Huyền Nguyễn" userId="ee48879bf47bc5e0" providerId="LiveId" clId="{591E417C-398A-4DCF-BC7F-E576E7611844}" dt="2024-11-17T19:07:37.300" v="9919"/>
          <ac:spMkLst>
            <pc:docMk/>
            <pc:sldMasterMk cId="0" sldId="2147483648"/>
            <ac:spMk id="626" creationId="{40122A0F-27B9-391E-5E8F-A962E095CD73}"/>
          </ac:spMkLst>
        </pc:spChg>
        <pc:spChg chg="add del mod ord modVis">
          <ac:chgData name="Huyền Nguyễn" userId="ee48879bf47bc5e0" providerId="LiveId" clId="{591E417C-398A-4DCF-BC7F-E576E7611844}" dt="2024-11-17T19:07:50.736" v="9950"/>
          <ac:spMkLst>
            <pc:docMk/>
            <pc:sldMasterMk cId="0" sldId="2147483648"/>
            <ac:spMk id="627" creationId="{B1A02709-F846-A669-FBFB-91F469D16C88}"/>
          </ac:spMkLst>
        </pc:spChg>
        <pc:spChg chg="add del mod ord modVis">
          <ac:chgData name="Huyền Nguyễn" userId="ee48879bf47bc5e0" providerId="LiveId" clId="{591E417C-398A-4DCF-BC7F-E576E7611844}" dt="2024-11-17T19:08:03.873" v="9982"/>
          <ac:spMkLst>
            <pc:docMk/>
            <pc:sldMasterMk cId="0" sldId="2147483648"/>
            <ac:spMk id="628" creationId="{BBE379A5-1043-89EF-EEA9-8170320B4796}"/>
          </ac:spMkLst>
        </pc:spChg>
        <pc:spChg chg="add del mod ord modVis">
          <ac:chgData name="Huyền Nguyễn" userId="ee48879bf47bc5e0" providerId="LiveId" clId="{591E417C-398A-4DCF-BC7F-E576E7611844}" dt="2024-11-17T19:08:18.099" v="10013"/>
          <ac:spMkLst>
            <pc:docMk/>
            <pc:sldMasterMk cId="0" sldId="2147483648"/>
            <ac:spMk id="629" creationId="{94317616-2F07-6FAA-CA76-C7CB8048BD0F}"/>
          </ac:spMkLst>
        </pc:spChg>
        <pc:spChg chg="add del mod ord modVis">
          <ac:chgData name="Huyền Nguyễn" userId="ee48879bf47bc5e0" providerId="LiveId" clId="{591E417C-398A-4DCF-BC7F-E576E7611844}" dt="2024-11-17T19:08:33.323" v="10043"/>
          <ac:spMkLst>
            <pc:docMk/>
            <pc:sldMasterMk cId="0" sldId="2147483648"/>
            <ac:spMk id="630" creationId="{EA062E20-D007-BA3C-C1EF-B46223E0B402}"/>
          </ac:spMkLst>
        </pc:spChg>
        <pc:spChg chg="add del mod ord modVis">
          <ac:chgData name="Huyền Nguyễn" userId="ee48879bf47bc5e0" providerId="LiveId" clId="{591E417C-398A-4DCF-BC7F-E576E7611844}" dt="2024-11-17T19:08:48.540" v="10073"/>
          <ac:spMkLst>
            <pc:docMk/>
            <pc:sldMasterMk cId="0" sldId="2147483648"/>
            <ac:spMk id="631" creationId="{A4FBF7D0-87D0-403F-F7A2-CE66046D7C6C}"/>
          </ac:spMkLst>
        </pc:spChg>
        <pc:spChg chg="add del mod ord modVis">
          <ac:chgData name="Huyền Nguyễn" userId="ee48879bf47bc5e0" providerId="LiveId" clId="{591E417C-398A-4DCF-BC7F-E576E7611844}" dt="2024-11-17T19:09:01.341" v="10104"/>
          <ac:spMkLst>
            <pc:docMk/>
            <pc:sldMasterMk cId="0" sldId="2147483648"/>
            <ac:spMk id="632" creationId="{784A8B4A-A066-D1FA-42E3-5A4266AA15F1}"/>
          </ac:spMkLst>
        </pc:spChg>
        <pc:spChg chg="add del mod ord modVis">
          <ac:chgData name="Huyền Nguyễn" userId="ee48879bf47bc5e0" providerId="LiveId" clId="{591E417C-398A-4DCF-BC7F-E576E7611844}" dt="2024-11-17T19:09:14.303" v="10136"/>
          <ac:spMkLst>
            <pc:docMk/>
            <pc:sldMasterMk cId="0" sldId="2147483648"/>
            <ac:spMk id="633" creationId="{09D12794-D48A-8373-8665-1150330B8E90}"/>
          </ac:spMkLst>
        </pc:spChg>
        <pc:spChg chg="add del mod ord modVis">
          <ac:chgData name="Huyền Nguyễn" userId="ee48879bf47bc5e0" providerId="LiveId" clId="{591E417C-398A-4DCF-BC7F-E576E7611844}" dt="2024-11-17T19:09:29.934" v="10165"/>
          <ac:spMkLst>
            <pc:docMk/>
            <pc:sldMasterMk cId="0" sldId="2147483648"/>
            <ac:spMk id="634" creationId="{EAD067A0-B0E6-B287-03D4-1BD5750BBB08}"/>
          </ac:spMkLst>
        </pc:spChg>
        <pc:spChg chg="add del mod ord modVis">
          <ac:chgData name="Huyền Nguyễn" userId="ee48879bf47bc5e0" providerId="LiveId" clId="{591E417C-398A-4DCF-BC7F-E576E7611844}" dt="2024-11-17T19:09:44.859" v="10204"/>
          <ac:spMkLst>
            <pc:docMk/>
            <pc:sldMasterMk cId="0" sldId="2147483648"/>
            <ac:spMk id="635" creationId="{CE986114-C4A0-DDDF-978B-8A50ADD53E10}"/>
          </ac:spMkLst>
        </pc:spChg>
        <pc:spChg chg="add del mod ord modVis">
          <ac:chgData name="Huyền Nguyễn" userId="ee48879bf47bc5e0" providerId="LiveId" clId="{591E417C-398A-4DCF-BC7F-E576E7611844}" dt="2024-11-17T19:09:57.433" v="10239"/>
          <ac:spMkLst>
            <pc:docMk/>
            <pc:sldMasterMk cId="0" sldId="2147483648"/>
            <ac:spMk id="636" creationId="{D8A826F7-8257-4781-30B4-010E3E52F29C}"/>
          </ac:spMkLst>
        </pc:spChg>
        <pc:spChg chg="add del mod ord modVis">
          <ac:chgData name="Huyền Nguyễn" userId="ee48879bf47bc5e0" providerId="LiveId" clId="{591E417C-398A-4DCF-BC7F-E576E7611844}" dt="2024-11-17T19:10:11.224" v="10277"/>
          <ac:spMkLst>
            <pc:docMk/>
            <pc:sldMasterMk cId="0" sldId="2147483648"/>
            <ac:spMk id="637" creationId="{B357BA4F-2B84-20B9-A469-12CB748A3C82}"/>
          </ac:spMkLst>
        </pc:spChg>
        <pc:spChg chg="add del mod ord modVis">
          <ac:chgData name="Huyền Nguyễn" userId="ee48879bf47bc5e0" providerId="LiveId" clId="{591E417C-398A-4DCF-BC7F-E576E7611844}" dt="2024-11-17T19:10:26.175" v="10308"/>
          <ac:spMkLst>
            <pc:docMk/>
            <pc:sldMasterMk cId="0" sldId="2147483648"/>
            <ac:spMk id="638" creationId="{798AF040-0120-CEA1-49F8-3F1E7D216633}"/>
          </ac:spMkLst>
        </pc:spChg>
        <pc:spChg chg="add del mod ord modVis">
          <ac:chgData name="Huyền Nguyễn" userId="ee48879bf47bc5e0" providerId="LiveId" clId="{591E417C-398A-4DCF-BC7F-E576E7611844}" dt="2024-11-17T19:10:39.303" v="10336"/>
          <ac:spMkLst>
            <pc:docMk/>
            <pc:sldMasterMk cId="0" sldId="2147483648"/>
            <ac:spMk id="639" creationId="{EDFBE7F1-25BB-887A-4AEE-943B777E9F04}"/>
          </ac:spMkLst>
        </pc:spChg>
        <pc:spChg chg="add del mod ord modVis">
          <ac:chgData name="Huyền Nguyễn" userId="ee48879bf47bc5e0" providerId="LiveId" clId="{591E417C-398A-4DCF-BC7F-E576E7611844}" dt="2024-11-17T19:10:59.983" v="10366"/>
          <ac:spMkLst>
            <pc:docMk/>
            <pc:sldMasterMk cId="0" sldId="2147483648"/>
            <ac:spMk id="640" creationId="{A325661D-0EBB-091F-1666-81022D59C7EE}"/>
          </ac:spMkLst>
        </pc:spChg>
        <pc:spChg chg="add del mod ord modVis">
          <ac:chgData name="Huyền Nguyễn" userId="ee48879bf47bc5e0" providerId="LiveId" clId="{591E417C-398A-4DCF-BC7F-E576E7611844}" dt="2024-11-17T19:11:13.703" v="10397"/>
          <ac:spMkLst>
            <pc:docMk/>
            <pc:sldMasterMk cId="0" sldId="2147483648"/>
            <ac:spMk id="641" creationId="{D147DB3D-23E2-D1A0-467B-A01706F37CE3}"/>
          </ac:spMkLst>
        </pc:spChg>
        <pc:spChg chg="add del mod ord modVis">
          <ac:chgData name="Huyền Nguyễn" userId="ee48879bf47bc5e0" providerId="LiveId" clId="{591E417C-398A-4DCF-BC7F-E576E7611844}" dt="2024-11-17T19:11:26.633" v="10427"/>
          <ac:spMkLst>
            <pc:docMk/>
            <pc:sldMasterMk cId="0" sldId="2147483648"/>
            <ac:spMk id="642" creationId="{780CA8C2-3314-8C22-C4C9-60AF59C09B9D}"/>
          </ac:spMkLst>
        </pc:spChg>
        <pc:spChg chg="add del mod ord modVis">
          <ac:chgData name="Huyền Nguyễn" userId="ee48879bf47bc5e0" providerId="LiveId" clId="{591E417C-398A-4DCF-BC7F-E576E7611844}" dt="2024-11-17T19:11:39.694" v="10456"/>
          <ac:spMkLst>
            <pc:docMk/>
            <pc:sldMasterMk cId="0" sldId="2147483648"/>
            <ac:spMk id="643" creationId="{253CB590-4477-A47C-8626-133865623564}"/>
          </ac:spMkLst>
        </pc:spChg>
        <pc:spChg chg="add del mod ord modVis">
          <ac:chgData name="Huyền Nguyễn" userId="ee48879bf47bc5e0" providerId="LiveId" clId="{591E417C-398A-4DCF-BC7F-E576E7611844}" dt="2024-11-17T19:11:53.688" v="10485"/>
          <ac:spMkLst>
            <pc:docMk/>
            <pc:sldMasterMk cId="0" sldId="2147483648"/>
            <ac:spMk id="644" creationId="{E23579B3-094B-82DB-7DB4-4B51295E5CC3}"/>
          </ac:spMkLst>
        </pc:spChg>
        <pc:spChg chg="add del mod ord modVis">
          <ac:chgData name="Huyền Nguyễn" userId="ee48879bf47bc5e0" providerId="LiveId" clId="{591E417C-398A-4DCF-BC7F-E576E7611844}" dt="2024-11-17T19:12:07.323" v="10526"/>
          <ac:spMkLst>
            <pc:docMk/>
            <pc:sldMasterMk cId="0" sldId="2147483648"/>
            <ac:spMk id="645" creationId="{B0A16027-9519-8DA1-AE2B-862A932302E1}"/>
          </ac:spMkLst>
        </pc:spChg>
        <pc:spChg chg="add del mod ord modVis">
          <ac:chgData name="Huyền Nguyễn" userId="ee48879bf47bc5e0" providerId="LiveId" clId="{591E417C-398A-4DCF-BC7F-E576E7611844}" dt="2024-11-17T19:12:20.474" v="10554"/>
          <ac:spMkLst>
            <pc:docMk/>
            <pc:sldMasterMk cId="0" sldId="2147483648"/>
            <ac:spMk id="646" creationId="{1BCD277B-FC5B-6287-F4FC-B349AAB94C65}"/>
          </ac:spMkLst>
        </pc:spChg>
        <pc:spChg chg="add del mod ord modVis">
          <ac:chgData name="Huyền Nguyễn" userId="ee48879bf47bc5e0" providerId="LiveId" clId="{591E417C-398A-4DCF-BC7F-E576E7611844}" dt="2024-11-17T19:12:34.245" v="10585"/>
          <ac:spMkLst>
            <pc:docMk/>
            <pc:sldMasterMk cId="0" sldId="2147483648"/>
            <ac:spMk id="647" creationId="{F28317D0-B82F-3A20-A226-E57AF506A5B4}"/>
          </ac:spMkLst>
        </pc:spChg>
        <pc:spChg chg="add del mod ord modVis">
          <ac:chgData name="Huyền Nguyễn" userId="ee48879bf47bc5e0" providerId="LiveId" clId="{591E417C-398A-4DCF-BC7F-E576E7611844}" dt="2024-11-17T19:12:47.432" v="10616"/>
          <ac:spMkLst>
            <pc:docMk/>
            <pc:sldMasterMk cId="0" sldId="2147483648"/>
            <ac:spMk id="648" creationId="{4AE15F22-19F0-DEA8-211D-BDCF31B669E2}"/>
          </ac:spMkLst>
        </pc:spChg>
        <pc:spChg chg="add del mod ord modVis">
          <ac:chgData name="Huyền Nguyễn" userId="ee48879bf47bc5e0" providerId="LiveId" clId="{591E417C-398A-4DCF-BC7F-E576E7611844}" dt="2024-11-17T19:13:00.586" v="10647"/>
          <ac:spMkLst>
            <pc:docMk/>
            <pc:sldMasterMk cId="0" sldId="2147483648"/>
            <ac:spMk id="649" creationId="{DF94E51D-5D24-0D5F-61A6-E1AD34C8E792}"/>
          </ac:spMkLst>
        </pc:spChg>
        <pc:spChg chg="add del mod ord modVis">
          <ac:chgData name="Huyền Nguyễn" userId="ee48879bf47bc5e0" providerId="LiveId" clId="{591E417C-398A-4DCF-BC7F-E576E7611844}" dt="2024-11-17T19:13:14.580" v="10677"/>
          <ac:spMkLst>
            <pc:docMk/>
            <pc:sldMasterMk cId="0" sldId="2147483648"/>
            <ac:spMk id="650" creationId="{00A76494-92C4-AC88-5427-3C92D1000992}"/>
          </ac:spMkLst>
        </pc:spChg>
        <pc:spChg chg="add del mod ord modVis">
          <ac:chgData name="Huyền Nguyễn" userId="ee48879bf47bc5e0" providerId="LiveId" clId="{591E417C-398A-4DCF-BC7F-E576E7611844}" dt="2024-11-17T19:13:28.145" v="10706"/>
          <ac:spMkLst>
            <pc:docMk/>
            <pc:sldMasterMk cId="0" sldId="2147483648"/>
            <ac:spMk id="651" creationId="{E5E68691-EDF7-04B7-9E0E-1BA1C8D3C5D3}"/>
          </ac:spMkLst>
        </pc:spChg>
        <pc:spChg chg="add del mod ord modVis">
          <ac:chgData name="Huyền Nguyễn" userId="ee48879bf47bc5e0" providerId="LiveId" clId="{591E417C-398A-4DCF-BC7F-E576E7611844}" dt="2024-11-17T19:13:42.898" v="10737"/>
          <ac:spMkLst>
            <pc:docMk/>
            <pc:sldMasterMk cId="0" sldId="2147483648"/>
            <ac:spMk id="652" creationId="{01533078-660E-CB8A-A4B4-224B48C81640}"/>
          </ac:spMkLst>
        </pc:spChg>
        <pc:spChg chg="add del mod ord modVis">
          <ac:chgData name="Huyền Nguyễn" userId="ee48879bf47bc5e0" providerId="LiveId" clId="{591E417C-398A-4DCF-BC7F-E576E7611844}" dt="2024-11-17T19:13:56.433" v="10766"/>
          <ac:spMkLst>
            <pc:docMk/>
            <pc:sldMasterMk cId="0" sldId="2147483648"/>
            <ac:spMk id="653" creationId="{2A772ADF-56EC-AE69-3AE8-42FB6D785216}"/>
          </ac:spMkLst>
        </pc:spChg>
        <pc:spChg chg="add del mod ord modVis">
          <ac:chgData name="Huyền Nguyễn" userId="ee48879bf47bc5e0" providerId="LiveId" clId="{591E417C-398A-4DCF-BC7F-E576E7611844}" dt="2024-11-17T19:14:09.616" v="10794"/>
          <ac:spMkLst>
            <pc:docMk/>
            <pc:sldMasterMk cId="0" sldId="2147483648"/>
            <ac:spMk id="654" creationId="{63038814-76D7-0C86-4860-5C3B13CC880D}"/>
          </ac:spMkLst>
        </pc:spChg>
        <pc:spChg chg="add del mod ord modVis">
          <ac:chgData name="Huyền Nguyễn" userId="ee48879bf47bc5e0" providerId="LiveId" clId="{591E417C-398A-4DCF-BC7F-E576E7611844}" dt="2024-11-17T19:14:32.401" v="10824"/>
          <ac:spMkLst>
            <pc:docMk/>
            <pc:sldMasterMk cId="0" sldId="2147483648"/>
            <ac:spMk id="655" creationId="{97CBF2F0-8FC3-8920-CF74-68F278A66B5C}"/>
          </ac:spMkLst>
        </pc:spChg>
        <pc:spChg chg="add del mod ord modVis">
          <ac:chgData name="Huyền Nguyễn" userId="ee48879bf47bc5e0" providerId="LiveId" clId="{591E417C-398A-4DCF-BC7F-E576E7611844}" dt="2024-11-17T19:14:47.711" v="10853"/>
          <ac:spMkLst>
            <pc:docMk/>
            <pc:sldMasterMk cId="0" sldId="2147483648"/>
            <ac:spMk id="656" creationId="{6D5C53C4-97BE-7B6F-A5F5-691A03A5DFA2}"/>
          </ac:spMkLst>
        </pc:spChg>
        <pc:spChg chg="add del mod ord modVis">
          <ac:chgData name="Huyền Nguyễn" userId="ee48879bf47bc5e0" providerId="LiveId" clId="{591E417C-398A-4DCF-BC7F-E576E7611844}" dt="2024-11-17T19:15:01.945" v="10883"/>
          <ac:spMkLst>
            <pc:docMk/>
            <pc:sldMasterMk cId="0" sldId="2147483648"/>
            <ac:spMk id="657" creationId="{81CCBFD1-F854-FD41-A2BD-61B2DA200291}"/>
          </ac:spMkLst>
        </pc:spChg>
        <pc:spChg chg="add del mod ord modVis">
          <ac:chgData name="Huyền Nguyễn" userId="ee48879bf47bc5e0" providerId="LiveId" clId="{591E417C-398A-4DCF-BC7F-E576E7611844}" dt="2024-11-17T19:15:16.197" v="10915"/>
          <ac:spMkLst>
            <pc:docMk/>
            <pc:sldMasterMk cId="0" sldId="2147483648"/>
            <ac:spMk id="658" creationId="{F6A85A28-C536-8586-3425-5FB601429899}"/>
          </ac:spMkLst>
        </pc:spChg>
        <pc:spChg chg="add del mod ord modVis">
          <ac:chgData name="Huyền Nguyễn" userId="ee48879bf47bc5e0" providerId="LiveId" clId="{591E417C-398A-4DCF-BC7F-E576E7611844}" dt="2024-11-17T19:15:30.129" v="10949"/>
          <ac:spMkLst>
            <pc:docMk/>
            <pc:sldMasterMk cId="0" sldId="2147483648"/>
            <ac:spMk id="659" creationId="{22D592BA-C02A-FAB6-CA0A-1058D97EA996}"/>
          </ac:spMkLst>
        </pc:spChg>
        <pc:spChg chg="add del mod ord modVis">
          <ac:chgData name="Huyền Nguyễn" userId="ee48879bf47bc5e0" providerId="LiveId" clId="{591E417C-398A-4DCF-BC7F-E576E7611844}" dt="2024-11-17T19:15:43.605" v="10994"/>
          <ac:spMkLst>
            <pc:docMk/>
            <pc:sldMasterMk cId="0" sldId="2147483648"/>
            <ac:spMk id="660" creationId="{3B271B95-9D8D-92BE-0DEE-C120CCF58B2B}"/>
          </ac:spMkLst>
        </pc:spChg>
        <pc:spChg chg="add del mod ord modVis">
          <ac:chgData name="Huyền Nguyễn" userId="ee48879bf47bc5e0" providerId="LiveId" clId="{591E417C-398A-4DCF-BC7F-E576E7611844}" dt="2024-11-17T19:15:57.743" v="11024"/>
          <ac:spMkLst>
            <pc:docMk/>
            <pc:sldMasterMk cId="0" sldId="2147483648"/>
            <ac:spMk id="661" creationId="{C9E2D293-13A4-8A10-5CBE-684A7D683A45}"/>
          </ac:spMkLst>
        </pc:spChg>
        <pc:spChg chg="add del mod ord modVis">
          <ac:chgData name="Huyền Nguyễn" userId="ee48879bf47bc5e0" providerId="LiveId" clId="{591E417C-398A-4DCF-BC7F-E576E7611844}" dt="2024-11-17T19:16:10.882" v="11057"/>
          <ac:spMkLst>
            <pc:docMk/>
            <pc:sldMasterMk cId="0" sldId="2147483648"/>
            <ac:spMk id="662" creationId="{165CA893-0A90-36F0-20F1-62FC7F3571B7}"/>
          </ac:spMkLst>
        </pc:spChg>
        <pc:spChg chg="add del mod ord modVis">
          <ac:chgData name="Huyền Nguyễn" userId="ee48879bf47bc5e0" providerId="LiveId" clId="{591E417C-398A-4DCF-BC7F-E576E7611844}" dt="2024-11-17T19:16:23.975" v="11092"/>
          <ac:spMkLst>
            <pc:docMk/>
            <pc:sldMasterMk cId="0" sldId="2147483648"/>
            <ac:spMk id="663" creationId="{7600B91F-7A9E-5088-C489-780CAE6691D2}"/>
          </ac:spMkLst>
        </pc:spChg>
        <pc:spChg chg="add del mod ord modVis">
          <ac:chgData name="Huyền Nguyễn" userId="ee48879bf47bc5e0" providerId="LiveId" clId="{591E417C-398A-4DCF-BC7F-E576E7611844}" dt="2024-11-17T19:16:37.594" v="11125"/>
          <ac:spMkLst>
            <pc:docMk/>
            <pc:sldMasterMk cId="0" sldId="2147483648"/>
            <ac:spMk id="664" creationId="{BBBFB34A-0BCA-8049-3BBF-6E8CD7F833A8}"/>
          </ac:spMkLst>
        </pc:spChg>
        <pc:spChg chg="add del mod ord modVis">
          <ac:chgData name="Huyền Nguyễn" userId="ee48879bf47bc5e0" providerId="LiveId" clId="{591E417C-398A-4DCF-BC7F-E576E7611844}" dt="2024-11-17T19:16:48.580" v="11155"/>
          <ac:spMkLst>
            <pc:docMk/>
            <pc:sldMasterMk cId="0" sldId="2147483648"/>
            <ac:spMk id="665" creationId="{46D51EB3-964A-BE79-0E8B-9D11EA4447E2}"/>
          </ac:spMkLst>
        </pc:spChg>
        <pc:spChg chg="add del mod ord modVis">
          <ac:chgData name="Huyền Nguyễn" userId="ee48879bf47bc5e0" providerId="LiveId" clId="{591E417C-398A-4DCF-BC7F-E576E7611844}" dt="2024-11-17T19:18:05.730" v="11187"/>
          <ac:spMkLst>
            <pc:docMk/>
            <pc:sldMasterMk cId="0" sldId="2147483648"/>
            <ac:spMk id="666" creationId="{A4424394-F3E9-E429-F0C3-431F625BAD79}"/>
          </ac:spMkLst>
        </pc:spChg>
        <pc:spChg chg="add del mod ord modVis">
          <ac:chgData name="Huyền Nguyễn" userId="ee48879bf47bc5e0" providerId="LiveId" clId="{591E417C-398A-4DCF-BC7F-E576E7611844}" dt="2024-11-17T19:18:20.933" v="11220"/>
          <ac:spMkLst>
            <pc:docMk/>
            <pc:sldMasterMk cId="0" sldId="2147483648"/>
            <ac:spMk id="667" creationId="{17688B54-4867-9E47-0255-1F01053BD163}"/>
          </ac:spMkLst>
        </pc:spChg>
        <pc:spChg chg="add del mod ord modVis">
          <ac:chgData name="Huyền Nguyễn" userId="ee48879bf47bc5e0" providerId="LiveId" clId="{591E417C-398A-4DCF-BC7F-E576E7611844}" dt="2024-11-17T19:18:35.600" v="11252"/>
          <ac:spMkLst>
            <pc:docMk/>
            <pc:sldMasterMk cId="0" sldId="2147483648"/>
            <ac:spMk id="668" creationId="{92F7B0D9-9AA5-B780-4D00-C2F44CC41CC3}"/>
          </ac:spMkLst>
        </pc:spChg>
        <pc:spChg chg="add del mod ord modVis">
          <ac:chgData name="Huyền Nguyễn" userId="ee48879bf47bc5e0" providerId="LiveId" clId="{591E417C-398A-4DCF-BC7F-E576E7611844}" dt="2024-11-17T19:18:50.524" v="11282"/>
          <ac:spMkLst>
            <pc:docMk/>
            <pc:sldMasterMk cId="0" sldId="2147483648"/>
            <ac:spMk id="669" creationId="{A7E05D15-2FF7-89D9-E0D1-4E75ECC398F7}"/>
          </ac:spMkLst>
        </pc:spChg>
        <pc:spChg chg="add del mod ord modVis">
          <ac:chgData name="Huyền Nguyễn" userId="ee48879bf47bc5e0" providerId="LiveId" clId="{591E417C-398A-4DCF-BC7F-E576E7611844}" dt="2024-11-17T19:19:03.666" v="11312"/>
          <ac:spMkLst>
            <pc:docMk/>
            <pc:sldMasterMk cId="0" sldId="2147483648"/>
            <ac:spMk id="670" creationId="{3A8EA384-5A67-DAE8-6B36-F660AC192CFD}"/>
          </ac:spMkLst>
        </pc:spChg>
        <pc:spChg chg="add del mod ord modVis">
          <ac:chgData name="Huyền Nguyễn" userId="ee48879bf47bc5e0" providerId="LiveId" clId="{591E417C-398A-4DCF-BC7F-E576E7611844}" dt="2024-11-17T19:19:18.716" v="11343"/>
          <ac:spMkLst>
            <pc:docMk/>
            <pc:sldMasterMk cId="0" sldId="2147483648"/>
            <ac:spMk id="671" creationId="{8A6125D7-1B78-EE70-1C1A-D1D46F1B0A4A}"/>
          </ac:spMkLst>
        </pc:spChg>
        <pc:spChg chg="add del mod ord modVis">
          <ac:chgData name="Huyền Nguyễn" userId="ee48879bf47bc5e0" providerId="LiveId" clId="{591E417C-398A-4DCF-BC7F-E576E7611844}" dt="2024-11-17T19:19:31.599" v="11373"/>
          <ac:spMkLst>
            <pc:docMk/>
            <pc:sldMasterMk cId="0" sldId="2147483648"/>
            <ac:spMk id="672" creationId="{7468E34E-B723-7195-E3D5-214CAAE2AAF7}"/>
          </ac:spMkLst>
        </pc:spChg>
        <pc:spChg chg="add del mod ord modVis">
          <ac:chgData name="Huyền Nguyễn" userId="ee48879bf47bc5e0" providerId="LiveId" clId="{591E417C-398A-4DCF-BC7F-E576E7611844}" dt="2024-11-17T19:19:46.441" v="11401"/>
          <ac:spMkLst>
            <pc:docMk/>
            <pc:sldMasterMk cId="0" sldId="2147483648"/>
            <ac:spMk id="673" creationId="{40F075D3-7F99-B342-F519-639C91F4C2CE}"/>
          </ac:spMkLst>
        </pc:spChg>
        <pc:spChg chg="add del mod ord modVis">
          <ac:chgData name="Huyền Nguyễn" userId="ee48879bf47bc5e0" providerId="LiveId" clId="{591E417C-398A-4DCF-BC7F-E576E7611844}" dt="2024-11-17T19:20:24.079" v="11430"/>
          <ac:spMkLst>
            <pc:docMk/>
            <pc:sldMasterMk cId="0" sldId="2147483648"/>
            <ac:spMk id="674" creationId="{962C108C-CEBC-4032-45B9-2D1157EB5831}"/>
          </ac:spMkLst>
        </pc:spChg>
        <pc:spChg chg="add del mod ord modVis">
          <ac:chgData name="Huyền Nguyễn" userId="ee48879bf47bc5e0" providerId="LiveId" clId="{591E417C-398A-4DCF-BC7F-E576E7611844}" dt="2024-11-17T19:20:48.035" v="11458"/>
          <ac:spMkLst>
            <pc:docMk/>
            <pc:sldMasterMk cId="0" sldId="2147483648"/>
            <ac:spMk id="675" creationId="{28C52051-DA5C-FD1D-B988-702278EE8542}"/>
          </ac:spMkLst>
        </pc:spChg>
        <pc:spChg chg="add del mod ord modVis">
          <ac:chgData name="Huyền Nguyễn" userId="ee48879bf47bc5e0" providerId="LiveId" clId="{591E417C-398A-4DCF-BC7F-E576E7611844}" dt="2024-11-17T19:21:01.320" v="11498"/>
          <ac:spMkLst>
            <pc:docMk/>
            <pc:sldMasterMk cId="0" sldId="2147483648"/>
            <ac:spMk id="676" creationId="{12A01DAB-4A21-7BC1-A886-30369DF7812B}"/>
          </ac:spMkLst>
        </pc:spChg>
        <pc:spChg chg="add del mod ord modVis">
          <ac:chgData name="Huyền Nguyễn" userId="ee48879bf47bc5e0" providerId="LiveId" clId="{591E417C-398A-4DCF-BC7F-E576E7611844}" dt="2024-11-17T19:21:14.178" v="11566"/>
          <ac:spMkLst>
            <pc:docMk/>
            <pc:sldMasterMk cId="0" sldId="2147483648"/>
            <ac:spMk id="677" creationId="{70EDDE27-8AE2-E49E-C420-D0FE3B4137DC}"/>
          </ac:spMkLst>
        </pc:spChg>
        <pc:spChg chg="add del mod ord modVis">
          <ac:chgData name="Huyền Nguyễn" userId="ee48879bf47bc5e0" providerId="LiveId" clId="{591E417C-398A-4DCF-BC7F-E576E7611844}" dt="2024-11-17T19:21:28.193" v="11595"/>
          <ac:spMkLst>
            <pc:docMk/>
            <pc:sldMasterMk cId="0" sldId="2147483648"/>
            <ac:spMk id="678" creationId="{ADB9E6F8-E54C-6CB3-D5E3-4A29A88C5CD0}"/>
          </ac:spMkLst>
        </pc:spChg>
        <pc:spChg chg="add del mod ord modVis">
          <ac:chgData name="Huyền Nguyễn" userId="ee48879bf47bc5e0" providerId="LiveId" clId="{591E417C-398A-4DCF-BC7F-E576E7611844}" dt="2024-11-17T19:21:41.070" v="11624"/>
          <ac:spMkLst>
            <pc:docMk/>
            <pc:sldMasterMk cId="0" sldId="2147483648"/>
            <ac:spMk id="679" creationId="{18F2926C-1032-A5C7-6898-11BE22EB125D}"/>
          </ac:spMkLst>
        </pc:spChg>
        <pc:spChg chg="add del mod ord modVis">
          <ac:chgData name="Huyền Nguyễn" userId="ee48879bf47bc5e0" providerId="LiveId" clId="{591E417C-398A-4DCF-BC7F-E576E7611844}" dt="2024-11-17T19:21:55.062" v="11652"/>
          <ac:spMkLst>
            <pc:docMk/>
            <pc:sldMasterMk cId="0" sldId="2147483648"/>
            <ac:spMk id="680" creationId="{24824BE5-95A1-53AB-D84E-B7DA70DF2786}"/>
          </ac:spMkLst>
        </pc:spChg>
        <pc:spChg chg="add del mod ord modVis">
          <ac:chgData name="Huyền Nguyễn" userId="ee48879bf47bc5e0" providerId="LiveId" clId="{591E417C-398A-4DCF-BC7F-E576E7611844}" dt="2024-11-17T19:22:09.116" v="11680"/>
          <ac:spMkLst>
            <pc:docMk/>
            <pc:sldMasterMk cId="0" sldId="2147483648"/>
            <ac:spMk id="681" creationId="{1E3F717A-C6DA-6CBC-0939-4BA78BDEE9E0}"/>
          </ac:spMkLst>
        </pc:spChg>
        <pc:spChg chg="add del mod ord modVis">
          <ac:chgData name="Huyền Nguyễn" userId="ee48879bf47bc5e0" providerId="LiveId" clId="{591E417C-398A-4DCF-BC7F-E576E7611844}" dt="2024-11-17T19:22:22.547" v="11708"/>
          <ac:spMkLst>
            <pc:docMk/>
            <pc:sldMasterMk cId="0" sldId="2147483648"/>
            <ac:spMk id="682" creationId="{F9D659B9-0DDE-79D7-3811-8EC689D8BDF7}"/>
          </ac:spMkLst>
        </pc:spChg>
        <pc:spChg chg="add del mod ord modVis">
          <ac:chgData name="Huyền Nguyễn" userId="ee48879bf47bc5e0" providerId="LiveId" clId="{591E417C-398A-4DCF-BC7F-E576E7611844}" dt="2024-11-17T19:22:35.840" v="11740"/>
          <ac:spMkLst>
            <pc:docMk/>
            <pc:sldMasterMk cId="0" sldId="2147483648"/>
            <ac:spMk id="683" creationId="{ECE5D584-9E24-F014-9799-741ADDCB6446}"/>
          </ac:spMkLst>
        </pc:spChg>
        <pc:spChg chg="add del mod ord modVis">
          <ac:chgData name="Huyền Nguyễn" userId="ee48879bf47bc5e0" providerId="LiveId" clId="{591E417C-398A-4DCF-BC7F-E576E7611844}" dt="2024-11-17T19:22:49.092" v="11771"/>
          <ac:spMkLst>
            <pc:docMk/>
            <pc:sldMasterMk cId="0" sldId="2147483648"/>
            <ac:spMk id="684" creationId="{691284B7-4549-7E34-802E-B6FF9A0201E9}"/>
          </ac:spMkLst>
        </pc:spChg>
        <pc:spChg chg="add del mod ord modVis">
          <ac:chgData name="Huyền Nguyễn" userId="ee48879bf47bc5e0" providerId="LiveId" clId="{591E417C-398A-4DCF-BC7F-E576E7611844}" dt="2024-11-17T19:23:02.149" v="11803"/>
          <ac:spMkLst>
            <pc:docMk/>
            <pc:sldMasterMk cId="0" sldId="2147483648"/>
            <ac:spMk id="685" creationId="{0DFD100E-72E9-32F3-F899-CEEED93E7982}"/>
          </ac:spMkLst>
        </pc:spChg>
        <pc:spChg chg="add del mod ord modVis">
          <ac:chgData name="Huyền Nguyễn" userId="ee48879bf47bc5e0" providerId="LiveId" clId="{591E417C-398A-4DCF-BC7F-E576E7611844}" dt="2024-11-17T19:23:17.116" v="11832"/>
          <ac:spMkLst>
            <pc:docMk/>
            <pc:sldMasterMk cId="0" sldId="2147483648"/>
            <ac:spMk id="686" creationId="{5AA62EA3-6AB6-F670-E61D-DABE47121D58}"/>
          </ac:spMkLst>
        </pc:spChg>
        <pc:spChg chg="add del mod ord modVis">
          <ac:chgData name="Huyền Nguyễn" userId="ee48879bf47bc5e0" providerId="LiveId" clId="{591E417C-398A-4DCF-BC7F-E576E7611844}" dt="2024-11-17T19:23:42.950" v="11905"/>
          <ac:spMkLst>
            <pc:docMk/>
            <pc:sldMasterMk cId="0" sldId="2147483648"/>
            <ac:spMk id="687" creationId="{51E0A43D-B412-C65D-CD88-590A9ADAA110}"/>
          </ac:spMkLst>
        </pc:spChg>
        <pc:spChg chg="add mod ord">
          <ac:chgData name="Huyền Nguyễn" userId="ee48879bf47bc5e0" providerId="LiveId" clId="{591E417C-398A-4DCF-BC7F-E576E7611844}" dt="2024-11-17T19:23:31.112" v="11900"/>
          <ac:spMkLst>
            <pc:docMk/>
            <pc:sldMasterMk cId="0" sldId="2147483648"/>
            <ac:spMk id="688" creationId="{6DB33C64-9783-C144-38EA-5CA7CFAD7F1F}"/>
          </ac:spMkLst>
        </pc:spChg>
        <pc:spChg chg="add del mod ord modVis">
          <ac:chgData name="Huyền Nguyễn" userId="ee48879bf47bc5e0" providerId="LiveId" clId="{591E417C-398A-4DCF-BC7F-E576E7611844}" dt="2024-11-17T19:23:57.875" v="11935"/>
          <ac:spMkLst>
            <pc:docMk/>
            <pc:sldMasterMk cId="0" sldId="2147483648"/>
            <ac:spMk id="689" creationId="{42ABFF93-C824-2A83-E914-5C2B9C6A0616}"/>
          </ac:spMkLst>
        </pc:spChg>
        <pc:spChg chg="add del mod ord modVis">
          <ac:chgData name="Huyền Nguyễn" userId="ee48879bf47bc5e0" providerId="LiveId" clId="{591E417C-398A-4DCF-BC7F-E576E7611844}" dt="2024-11-17T19:24:10.682" v="11966"/>
          <ac:spMkLst>
            <pc:docMk/>
            <pc:sldMasterMk cId="0" sldId="2147483648"/>
            <ac:spMk id="690" creationId="{749BC0C2-3D84-1659-E1EB-BB6168AF4C1E}"/>
          </ac:spMkLst>
        </pc:spChg>
        <pc:spChg chg="add del mod ord modVis">
          <ac:chgData name="Huyền Nguyễn" userId="ee48879bf47bc5e0" providerId="LiveId" clId="{591E417C-398A-4DCF-BC7F-E576E7611844}" dt="2024-11-17T19:24:25.329" v="11997"/>
          <ac:spMkLst>
            <pc:docMk/>
            <pc:sldMasterMk cId="0" sldId="2147483648"/>
            <ac:spMk id="691" creationId="{62020455-32EF-9DAC-56FB-01CFFE2F0F49}"/>
          </ac:spMkLst>
        </pc:spChg>
        <pc:spChg chg="add del mod ord modVis">
          <ac:chgData name="Huyền Nguyễn" userId="ee48879bf47bc5e0" providerId="LiveId" clId="{591E417C-398A-4DCF-BC7F-E576E7611844}" dt="2024-11-17T19:24:40.451" v="12027"/>
          <ac:spMkLst>
            <pc:docMk/>
            <pc:sldMasterMk cId="0" sldId="2147483648"/>
            <ac:spMk id="692" creationId="{DBC4FBD8-8303-24A3-D08F-A878E21F950E}"/>
          </ac:spMkLst>
        </pc:spChg>
        <pc:spChg chg="add del mod ord modVis">
          <ac:chgData name="Huyền Nguyễn" userId="ee48879bf47bc5e0" providerId="LiveId" clId="{591E417C-398A-4DCF-BC7F-E576E7611844}" dt="2024-11-17T19:24:54.095" v="12056"/>
          <ac:spMkLst>
            <pc:docMk/>
            <pc:sldMasterMk cId="0" sldId="2147483648"/>
            <ac:spMk id="693" creationId="{0CE64371-0DF9-75B4-19CE-90A14B92D1FA}"/>
          </ac:spMkLst>
        </pc:spChg>
        <pc:spChg chg="add del mod ord modVis">
          <ac:chgData name="Huyền Nguyễn" userId="ee48879bf47bc5e0" providerId="LiveId" clId="{591E417C-398A-4DCF-BC7F-E576E7611844}" dt="2024-11-17T19:25:08.494" v="12087"/>
          <ac:spMkLst>
            <pc:docMk/>
            <pc:sldMasterMk cId="0" sldId="2147483648"/>
            <ac:spMk id="694" creationId="{571F235F-CEE6-F511-FE00-F745B6A7556F}"/>
          </ac:spMkLst>
        </pc:spChg>
        <pc:spChg chg="add del mod ord modVis">
          <ac:chgData name="Huyền Nguyễn" userId="ee48879bf47bc5e0" providerId="LiveId" clId="{591E417C-398A-4DCF-BC7F-E576E7611844}" dt="2024-11-17T19:25:22.496" v="12119"/>
          <ac:spMkLst>
            <pc:docMk/>
            <pc:sldMasterMk cId="0" sldId="2147483648"/>
            <ac:spMk id="695" creationId="{1E504E7F-D660-2D30-8143-8B6F4C10C328}"/>
          </ac:spMkLst>
        </pc:spChg>
        <pc:spChg chg="add del mod ord modVis">
          <ac:chgData name="Huyền Nguyễn" userId="ee48879bf47bc5e0" providerId="LiveId" clId="{591E417C-398A-4DCF-BC7F-E576E7611844}" dt="2024-11-17T19:25:35.900" v="12149"/>
          <ac:spMkLst>
            <pc:docMk/>
            <pc:sldMasterMk cId="0" sldId="2147483648"/>
            <ac:spMk id="696" creationId="{3B47B7F7-B851-7AAC-154A-270EE00A7785}"/>
          </ac:spMkLst>
        </pc:spChg>
        <pc:spChg chg="add del mod ord modVis">
          <ac:chgData name="Huyền Nguyễn" userId="ee48879bf47bc5e0" providerId="LiveId" clId="{591E417C-398A-4DCF-BC7F-E576E7611844}" dt="2024-11-17T19:25:49.649" v="12181"/>
          <ac:spMkLst>
            <pc:docMk/>
            <pc:sldMasterMk cId="0" sldId="2147483648"/>
            <ac:spMk id="697" creationId="{BB0E704B-2D52-FC7F-7FA9-D171699F0BF6}"/>
          </ac:spMkLst>
        </pc:spChg>
        <pc:spChg chg="add del mod ord modVis">
          <ac:chgData name="Huyền Nguyễn" userId="ee48879bf47bc5e0" providerId="LiveId" clId="{591E417C-398A-4DCF-BC7F-E576E7611844}" dt="2024-11-17T19:26:02.569" v="12218"/>
          <ac:spMkLst>
            <pc:docMk/>
            <pc:sldMasterMk cId="0" sldId="2147483648"/>
            <ac:spMk id="698" creationId="{C7B78246-B579-B458-F26A-6B258ADCC2C4}"/>
          </ac:spMkLst>
        </pc:spChg>
        <pc:spChg chg="add del mod ord modVis">
          <ac:chgData name="Huyền Nguyễn" userId="ee48879bf47bc5e0" providerId="LiveId" clId="{591E417C-398A-4DCF-BC7F-E576E7611844}" dt="2024-11-17T19:26:16.145" v="12248"/>
          <ac:spMkLst>
            <pc:docMk/>
            <pc:sldMasterMk cId="0" sldId="2147483648"/>
            <ac:spMk id="699" creationId="{90B5AC96-FCAB-252F-8258-A44B07825A5C}"/>
          </ac:spMkLst>
        </pc:spChg>
        <pc:spChg chg="add del mod ord modVis">
          <ac:chgData name="Huyền Nguyễn" userId="ee48879bf47bc5e0" providerId="LiveId" clId="{591E417C-398A-4DCF-BC7F-E576E7611844}" dt="2024-11-17T19:26:31.333" v="12280"/>
          <ac:spMkLst>
            <pc:docMk/>
            <pc:sldMasterMk cId="0" sldId="2147483648"/>
            <ac:spMk id="700" creationId="{A9F13A85-F121-94F6-7AEE-F9A10304CE53}"/>
          </ac:spMkLst>
        </pc:spChg>
        <pc:spChg chg="add del mod ord modVis">
          <ac:chgData name="Huyền Nguyễn" userId="ee48879bf47bc5e0" providerId="LiveId" clId="{591E417C-398A-4DCF-BC7F-E576E7611844}" dt="2024-11-17T19:26:47.004" v="12309"/>
          <ac:spMkLst>
            <pc:docMk/>
            <pc:sldMasterMk cId="0" sldId="2147483648"/>
            <ac:spMk id="701" creationId="{DDF947CA-1F93-1C73-79C3-A059908CFAF6}"/>
          </ac:spMkLst>
        </pc:spChg>
        <pc:spChg chg="add del mod ord modVis">
          <ac:chgData name="Huyền Nguyễn" userId="ee48879bf47bc5e0" providerId="LiveId" clId="{591E417C-398A-4DCF-BC7F-E576E7611844}" dt="2024-11-17T19:27:00.820" v="12339"/>
          <ac:spMkLst>
            <pc:docMk/>
            <pc:sldMasterMk cId="0" sldId="2147483648"/>
            <ac:spMk id="702" creationId="{26669615-62B4-AB14-A989-82FCD56D3609}"/>
          </ac:spMkLst>
        </pc:spChg>
        <pc:spChg chg="add del mod ord modVis">
          <ac:chgData name="Huyền Nguyễn" userId="ee48879bf47bc5e0" providerId="LiveId" clId="{591E417C-398A-4DCF-BC7F-E576E7611844}" dt="2024-11-17T19:27:15.625" v="12368"/>
          <ac:spMkLst>
            <pc:docMk/>
            <pc:sldMasterMk cId="0" sldId="2147483648"/>
            <ac:spMk id="703" creationId="{986FC124-1897-82D9-60DC-4A18EDE1A8BF}"/>
          </ac:spMkLst>
        </pc:spChg>
        <pc:spChg chg="add del mod ord modVis">
          <ac:chgData name="Huyền Nguyễn" userId="ee48879bf47bc5e0" providerId="LiveId" clId="{591E417C-398A-4DCF-BC7F-E576E7611844}" dt="2024-11-18T03:28:16.862" v="14963"/>
          <ac:spMkLst>
            <pc:docMk/>
            <pc:sldMasterMk cId="0" sldId="2147483648"/>
            <ac:spMk id="704" creationId="{7084FECD-9E32-6127-45B9-89BFDBC1D042}"/>
          </ac:spMkLst>
        </pc:spChg>
        <pc:spChg chg="add del mod ord modVis">
          <ac:chgData name="Huyền Nguyễn" userId="ee48879bf47bc5e0" providerId="LiveId" clId="{591E417C-398A-4DCF-BC7F-E576E7611844}" dt="2024-11-17T19:27:29.438" v="12407"/>
          <ac:spMkLst>
            <pc:docMk/>
            <pc:sldMasterMk cId="0" sldId="2147483648"/>
            <ac:spMk id="704" creationId="{94D7192C-327D-995B-9C36-AFA309579BD8}"/>
          </ac:spMkLst>
        </pc:spChg>
        <pc:spChg chg="add del mod ord modVis">
          <ac:chgData name="Huyền Nguyễn" userId="ee48879bf47bc5e0" providerId="LiveId" clId="{591E417C-398A-4DCF-BC7F-E576E7611844}" dt="2024-11-18T03:28:29.098" v="14993"/>
          <ac:spMkLst>
            <pc:docMk/>
            <pc:sldMasterMk cId="0" sldId="2147483648"/>
            <ac:spMk id="705" creationId="{22A71DC0-38E5-563F-6EAA-CAA5DC9138FB}"/>
          </ac:spMkLst>
        </pc:spChg>
        <pc:spChg chg="add del mod ord modVis">
          <ac:chgData name="Huyền Nguyễn" userId="ee48879bf47bc5e0" providerId="LiveId" clId="{591E417C-398A-4DCF-BC7F-E576E7611844}" dt="2024-11-17T19:27:42.619" v="12444"/>
          <ac:spMkLst>
            <pc:docMk/>
            <pc:sldMasterMk cId="0" sldId="2147483648"/>
            <ac:spMk id="705" creationId="{90D0875D-E26C-9525-C9F5-CA5961FF60D9}"/>
          </ac:spMkLst>
        </pc:spChg>
        <pc:spChg chg="add del mod ord modVis">
          <ac:chgData name="Huyền Nguyễn" userId="ee48879bf47bc5e0" providerId="LiveId" clId="{591E417C-398A-4DCF-BC7F-E576E7611844}" dt="2024-11-17T19:27:57.114" v="12475"/>
          <ac:spMkLst>
            <pc:docMk/>
            <pc:sldMasterMk cId="0" sldId="2147483648"/>
            <ac:spMk id="706" creationId="{2685FC58-A2DD-6175-A26D-9C5FFDAC381A}"/>
          </ac:spMkLst>
        </pc:spChg>
        <pc:spChg chg="add del mod ord modVis">
          <ac:chgData name="Huyền Nguyễn" userId="ee48879bf47bc5e0" providerId="LiveId" clId="{591E417C-398A-4DCF-BC7F-E576E7611844}" dt="2024-11-18T03:28:40.061" v="15023"/>
          <ac:spMkLst>
            <pc:docMk/>
            <pc:sldMasterMk cId="0" sldId="2147483648"/>
            <ac:spMk id="706" creationId="{AF7E0AD4-3A17-8F0C-2C90-52F50FA45414}"/>
          </ac:spMkLst>
        </pc:spChg>
        <pc:spChg chg="add del mod ord modVis">
          <ac:chgData name="Huyền Nguyễn" userId="ee48879bf47bc5e0" providerId="LiveId" clId="{591E417C-398A-4DCF-BC7F-E576E7611844}" dt="2024-11-17T19:28:11.749" v="12505"/>
          <ac:spMkLst>
            <pc:docMk/>
            <pc:sldMasterMk cId="0" sldId="2147483648"/>
            <ac:spMk id="707" creationId="{50785083-C698-1F19-E789-A4D39E501DC5}"/>
          </ac:spMkLst>
        </pc:spChg>
        <pc:spChg chg="add del mod ord modVis">
          <ac:chgData name="Huyền Nguyễn" userId="ee48879bf47bc5e0" providerId="LiveId" clId="{591E417C-398A-4DCF-BC7F-E576E7611844}" dt="2024-11-18T03:28:51.609" v="15051"/>
          <ac:spMkLst>
            <pc:docMk/>
            <pc:sldMasterMk cId="0" sldId="2147483648"/>
            <ac:spMk id="707" creationId="{A49E4EC0-6F12-810D-3F04-1FB76AABBAB4}"/>
          </ac:spMkLst>
        </pc:spChg>
        <pc:spChg chg="add del mod ord modVis">
          <ac:chgData name="Huyền Nguyễn" userId="ee48879bf47bc5e0" providerId="LiveId" clId="{591E417C-398A-4DCF-BC7F-E576E7611844}" dt="2024-11-18T03:29:18.157" v="15084"/>
          <ac:spMkLst>
            <pc:docMk/>
            <pc:sldMasterMk cId="0" sldId="2147483648"/>
            <ac:spMk id="708" creationId="{5DE9C8DB-E3B4-C039-1DDB-7B73BC54CE0B}"/>
          </ac:spMkLst>
        </pc:spChg>
        <pc:spChg chg="add del mod ord modVis">
          <ac:chgData name="Huyền Nguyễn" userId="ee48879bf47bc5e0" providerId="LiveId" clId="{591E417C-398A-4DCF-BC7F-E576E7611844}" dt="2024-11-17T19:28:24.755" v="12537"/>
          <ac:spMkLst>
            <pc:docMk/>
            <pc:sldMasterMk cId="0" sldId="2147483648"/>
            <ac:spMk id="708" creationId="{C40E4EB3-3353-5716-AAAB-FEE862B737D1}"/>
          </ac:spMkLst>
        </pc:spChg>
        <pc:spChg chg="add del mod ord modVis">
          <ac:chgData name="Huyền Nguyễn" userId="ee48879bf47bc5e0" providerId="LiveId" clId="{591E417C-398A-4DCF-BC7F-E576E7611844}" dt="2024-11-18T03:29:28.678" v="15115"/>
          <ac:spMkLst>
            <pc:docMk/>
            <pc:sldMasterMk cId="0" sldId="2147483648"/>
            <ac:spMk id="709" creationId="{5FB2DF6C-D78A-FB27-D3FF-794F4153D4A1}"/>
          </ac:spMkLst>
        </pc:spChg>
        <pc:spChg chg="add del mod ord modVis">
          <ac:chgData name="Huyền Nguyễn" userId="ee48879bf47bc5e0" providerId="LiveId" clId="{591E417C-398A-4DCF-BC7F-E576E7611844}" dt="2024-11-17T19:28:37.918" v="12569"/>
          <ac:spMkLst>
            <pc:docMk/>
            <pc:sldMasterMk cId="0" sldId="2147483648"/>
            <ac:spMk id="709" creationId="{77F8B3D2-301C-4075-7C1E-4DFB62294273}"/>
          </ac:spMkLst>
        </pc:spChg>
        <pc:spChg chg="add del mod ord modVis">
          <ac:chgData name="Huyền Nguyễn" userId="ee48879bf47bc5e0" providerId="LiveId" clId="{591E417C-398A-4DCF-BC7F-E576E7611844}" dt="2024-11-17T19:28:51.045" v="12601"/>
          <ac:spMkLst>
            <pc:docMk/>
            <pc:sldMasterMk cId="0" sldId="2147483648"/>
            <ac:spMk id="710" creationId="{5468579C-4A6A-9964-A32D-9397E329C598}"/>
          </ac:spMkLst>
        </pc:spChg>
        <pc:spChg chg="add del mod ord modVis">
          <ac:chgData name="Huyền Nguyễn" userId="ee48879bf47bc5e0" providerId="LiveId" clId="{591E417C-398A-4DCF-BC7F-E576E7611844}" dt="2024-11-18T03:29:39.077" v="15145"/>
          <ac:spMkLst>
            <pc:docMk/>
            <pc:sldMasterMk cId="0" sldId="2147483648"/>
            <ac:spMk id="710" creationId="{E2E58388-62CB-2814-FAA8-C428BB9B4D5F}"/>
          </ac:spMkLst>
        </pc:spChg>
        <pc:spChg chg="add del mod ord modVis">
          <ac:chgData name="Huyền Nguyễn" userId="ee48879bf47bc5e0" providerId="LiveId" clId="{591E417C-398A-4DCF-BC7F-E576E7611844}" dt="2024-11-17T19:29:04.182" v="12631"/>
          <ac:spMkLst>
            <pc:docMk/>
            <pc:sldMasterMk cId="0" sldId="2147483648"/>
            <ac:spMk id="711" creationId="{EB697517-3910-E977-4650-75A609CA9296}"/>
          </ac:spMkLst>
        </pc:spChg>
        <pc:spChg chg="add del mod ord modVis">
          <ac:chgData name="Huyền Nguyễn" userId="ee48879bf47bc5e0" providerId="LiveId" clId="{591E417C-398A-4DCF-BC7F-E576E7611844}" dt="2024-11-18T03:29:49.727" v="15178"/>
          <ac:spMkLst>
            <pc:docMk/>
            <pc:sldMasterMk cId="0" sldId="2147483648"/>
            <ac:spMk id="711" creationId="{EBACCE1E-B6E8-CC23-54F5-337B3D4937EE}"/>
          </ac:spMkLst>
        </pc:spChg>
        <pc:spChg chg="add del mod ord modVis">
          <ac:chgData name="Huyền Nguyễn" userId="ee48879bf47bc5e0" providerId="LiveId" clId="{591E417C-398A-4DCF-BC7F-E576E7611844}" dt="2024-11-17T19:29:17.871" v="12663"/>
          <ac:spMkLst>
            <pc:docMk/>
            <pc:sldMasterMk cId="0" sldId="2147483648"/>
            <ac:spMk id="712" creationId="{59751B87-04EB-F798-13E2-73F10B9C9D50}"/>
          </ac:spMkLst>
        </pc:spChg>
        <pc:spChg chg="add del mod ord modVis">
          <ac:chgData name="Huyền Nguyễn" userId="ee48879bf47bc5e0" providerId="LiveId" clId="{591E417C-398A-4DCF-BC7F-E576E7611844}" dt="2024-11-18T03:30:00.046" v="15209"/>
          <ac:spMkLst>
            <pc:docMk/>
            <pc:sldMasterMk cId="0" sldId="2147483648"/>
            <ac:spMk id="712" creationId="{C4C60F1A-B51D-9A62-87A7-546B91090730}"/>
          </ac:spMkLst>
        </pc:spChg>
        <pc:spChg chg="add del mod ord modVis">
          <ac:chgData name="Huyền Nguyễn" userId="ee48879bf47bc5e0" providerId="LiveId" clId="{591E417C-398A-4DCF-BC7F-E576E7611844}" dt="2024-11-18T03:30:10.244" v="15245"/>
          <ac:spMkLst>
            <pc:docMk/>
            <pc:sldMasterMk cId="0" sldId="2147483648"/>
            <ac:spMk id="713" creationId="{202FE081-9F0F-914C-D17F-A5652797FD69}"/>
          </ac:spMkLst>
        </pc:spChg>
        <pc:spChg chg="add del mod ord modVis">
          <ac:chgData name="Huyền Nguyễn" userId="ee48879bf47bc5e0" providerId="LiveId" clId="{591E417C-398A-4DCF-BC7F-E576E7611844}" dt="2024-11-17T19:29:30.987" v="12693"/>
          <ac:spMkLst>
            <pc:docMk/>
            <pc:sldMasterMk cId="0" sldId="2147483648"/>
            <ac:spMk id="713" creationId="{5C5C9455-C131-9353-18DF-89BD419F7E9D}"/>
          </ac:spMkLst>
        </pc:spChg>
        <pc:spChg chg="add del mod ord modVis">
          <ac:chgData name="Huyền Nguyễn" userId="ee48879bf47bc5e0" providerId="LiveId" clId="{591E417C-398A-4DCF-BC7F-E576E7611844}" dt="2024-11-18T03:30:20.373" v="15276"/>
          <ac:spMkLst>
            <pc:docMk/>
            <pc:sldMasterMk cId="0" sldId="2147483648"/>
            <ac:spMk id="714" creationId="{9E3456A6-24CC-9584-8ADD-9BD323573BDF}"/>
          </ac:spMkLst>
        </pc:spChg>
        <pc:spChg chg="add del mod ord modVis">
          <ac:chgData name="Huyền Nguyễn" userId="ee48879bf47bc5e0" providerId="LiveId" clId="{591E417C-398A-4DCF-BC7F-E576E7611844}" dt="2024-11-17T19:29:45.885" v="12723"/>
          <ac:spMkLst>
            <pc:docMk/>
            <pc:sldMasterMk cId="0" sldId="2147483648"/>
            <ac:spMk id="714" creationId="{DD080124-666E-8B79-8430-C2860A2624C5}"/>
          </ac:spMkLst>
        </pc:spChg>
        <pc:spChg chg="add del mod ord modVis">
          <ac:chgData name="Huyền Nguyễn" userId="ee48879bf47bc5e0" providerId="LiveId" clId="{591E417C-398A-4DCF-BC7F-E576E7611844}" dt="2024-11-17T19:29:58.989" v="12753"/>
          <ac:spMkLst>
            <pc:docMk/>
            <pc:sldMasterMk cId="0" sldId="2147483648"/>
            <ac:spMk id="715" creationId="{1D2847EA-9F14-9621-ECD6-54ADCA9013E6}"/>
          </ac:spMkLst>
        </pc:spChg>
        <pc:spChg chg="add del mod ord modVis">
          <ac:chgData name="Huyền Nguyễn" userId="ee48879bf47bc5e0" providerId="LiveId" clId="{591E417C-398A-4DCF-BC7F-E576E7611844}" dt="2024-11-18T03:30:30.582" v="15307"/>
          <ac:spMkLst>
            <pc:docMk/>
            <pc:sldMasterMk cId="0" sldId="2147483648"/>
            <ac:spMk id="715" creationId="{CE60F1C3-44F3-FFEB-B403-C4450E00707E}"/>
          </ac:spMkLst>
        </pc:spChg>
        <pc:spChg chg="add del mod ord modVis">
          <ac:chgData name="Huyền Nguyễn" userId="ee48879bf47bc5e0" providerId="LiveId" clId="{591E417C-398A-4DCF-BC7F-E576E7611844}" dt="2024-11-17T19:30:11.820" v="12783"/>
          <ac:spMkLst>
            <pc:docMk/>
            <pc:sldMasterMk cId="0" sldId="2147483648"/>
            <ac:spMk id="716" creationId="{0AE5E47F-40E2-CB9B-2245-7868801E4A40}"/>
          </ac:spMkLst>
        </pc:spChg>
        <pc:spChg chg="add del mod ord modVis">
          <ac:chgData name="Huyền Nguyễn" userId="ee48879bf47bc5e0" providerId="LiveId" clId="{591E417C-398A-4DCF-BC7F-E576E7611844}" dt="2024-11-18T03:30:40.715" v="15337"/>
          <ac:spMkLst>
            <pc:docMk/>
            <pc:sldMasterMk cId="0" sldId="2147483648"/>
            <ac:spMk id="716" creationId="{5F63F5FE-8862-8F20-734D-D8A88083B38D}"/>
          </ac:spMkLst>
        </pc:spChg>
        <pc:spChg chg="add del mod ord modVis">
          <ac:chgData name="Huyền Nguyễn" userId="ee48879bf47bc5e0" providerId="LiveId" clId="{591E417C-398A-4DCF-BC7F-E576E7611844}" dt="2024-11-18T03:30:50.864" v="15366"/>
          <ac:spMkLst>
            <pc:docMk/>
            <pc:sldMasterMk cId="0" sldId="2147483648"/>
            <ac:spMk id="717" creationId="{69B5D278-68CE-B8F9-90BB-F1F1C63B90DD}"/>
          </ac:spMkLst>
        </pc:spChg>
        <pc:spChg chg="add del mod ord modVis">
          <ac:chgData name="Huyền Nguyễn" userId="ee48879bf47bc5e0" providerId="LiveId" clId="{591E417C-398A-4DCF-BC7F-E576E7611844}" dt="2024-11-17T19:30:25.084" v="12815"/>
          <ac:spMkLst>
            <pc:docMk/>
            <pc:sldMasterMk cId="0" sldId="2147483648"/>
            <ac:spMk id="717" creationId="{845CD0FB-56C7-101E-4E85-8E61BF562606}"/>
          </ac:spMkLst>
        </pc:spChg>
        <pc:spChg chg="add del mod ord modVis">
          <ac:chgData name="Huyền Nguyễn" userId="ee48879bf47bc5e0" providerId="LiveId" clId="{591E417C-398A-4DCF-BC7F-E576E7611844}" dt="2024-11-18T03:31:01.390" v="15400"/>
          <ac:spMkLst>
            <pc:docMk/>
            <pc:sldMasterMk cId="0" sldId="2147483648"/>
            <ac:spMk id="718" creationId="{478A6241-947D-219B-9CDF-565BFE066D70}"/>
          </ac:spMkLst>
        </pc:spChg>
        <pc:spChg chg="add del mod ord modVis">
          <ac:chgData name="Huyền Nguyễn" userId="ee48879bf47bc5e0" providerId="LiveId" clId="{591E417C-398A-4DCF-BC7F-E576E7611844}" dt="2024-11-17T19:30:39.517" v="12848"/>
          <ac:spMkLst>
            <pc:docMk/>
            <pc:sldMasterMk cId="0" sldId="2147483648"/>
            <ac:spMk id="718" creationId="{5CFBFBC3-568D-4BFF-D782-50BC1D157E80}"/>
          </ac:spMkLst>
        </pc:spChg>
        <pc:spChg chg="add del mod ord modVis">
          <ac:chgData name="Huyền Nguyễn" userId="ee48879bf47bc5e0" providerId="LiveId" clId="{591E417C-398A-4DCF-BC7F-E576E7611844}" dt="2024-11-17T19:30:51.604" v="12878"/>
          <ac:spMkLst>
            <pc:docMk/>
            <pc:sldMasterMk cId="0" sldId="2147483648"/>
            <ac:spMk id="719" creationId="{05B5978F-8D91-7BAB-1763-A58050A89B20}"/>
          </ac:spMkLst>
        </pc:spChg>
        <pc:spChg chg="add del mod ord modVis">
          <ac:chgData name="Huyền Nguyễn" userId="ee48879bf47bc5e0" providerId="LiveId" clId="{591E417C-398A-4DCF-BC7F-E576E7611844}" dt="2024-11-18T03:31:11.580" v="15430"/>
          <ac:spMkLst>
            <pc:docMk/>
            <pc:sldMasterMk cId="0" sldId="2147483648"/>
            <ac:spMk id="719" creationId="{71780492-F077-0AAC-374B-5764B6CD0668}"/>
          </ac:spMkLst>
        </pc:spChg>
        <pc:spChg chg="add del mod ord modVis">
          <ac:chgData name="Huyền Nguyễn" userId="ee48879bf47bc5e0" providerId="LiveId" clId="{591E417C-398A-4DCF-BC7F-E576E7611844}" dt="2024-11-18T03:31:21.994" v="15464"/>
          <ac:spMkLst>
            <pc:docMk/>
            <pc:sldMasterMk cId="0" sldId="2147483648"/>
            <ac:spMk id="720" creationId="{0479A06C-7038-4DFA-622C-267683507560}"/>
          </ac:spMkLst>
        </pc:spChg>
        <pc:spChg chg="add del mod ord modVis">
          <ac:chgData name="Huyền Nguyễn" userId="ee48879bf47bc5e0" providerId="LiveId" clId="{591E417C-398A-4DCF-BC7F-E576E7611844}" dt="2024-11-17T19:31:06.549" v="12907"/>
          <ac:spMkLst>
            <pc:docMk/>
            <pc:sldMasterMk cId="0" sldId="2147483648"/>
            <ac:spMk id="720" creationId="{AA659A19-BB70-5DB8-FD9D-040CC1A01B09}"/>
          </ac:spMkLst>
        </pc:spChg>
        <pc:spChg chg="add del mod ord modVis">
          <ac:chgData name="Huyền Nguyễn" userId="ee48879bf47bc5e0" providerId="LiveId" clId="{591E417C-398A-4DCF-BC7F-E576E7611844}" dt="2024-11-17T19:31:19.461" v="12937"/>
          <ac:spMkLst>
            <pc:docMk/>
            <pc:sldMasterMk cId="0" sldId="2147483648"/>
            <ac:spMk id="721" creationId="{2A394BBB-CF26-EA08-87E1-1501E3F5FF27}"/>
          </ac:spMkLst>
        </pc:spChg>
        <pc:spChg chg="add del mod ord modVis">
          <ac:chgData name="Huyền Nguyễn" userId="ee48879bf47bc5e0" providerId="LiveId" clId="{591E417C-398A-4DCF-BC7F-E576E7611844}" dt="2024-11-18T03:31:32.730" v="15497"/>
          <ac:spMkLst>
            <pc:docMk/>
            <pc:sldMasterMk cId="0" sldId="2147483648"/>
            <ac:spMk id="721" creationId="{ADF4BC92-A920-AFB8-2B03-07CDD093EFBB}"/>
          </ac:spMkLst>
        </pc:spChg>
        <pc:spChg chg="add del mod ord modVis">
          <ac:chgData name="Huyền Nguyễn" userId="ee48879bf47bc5e0" providerId="LiveId" clId="{591E417C-398A-4DCF-BC7F-E576E7611844}" dt="2024-11-18T03:31:43" v="15525"/>
          <ac:spMkLst>
            <pc:docMk/>
            <pc:sldMasterMk cId="0" sldId="2147483648"/>
            <ac:spMk id="722" creationId="{0A0DBBB9-F041-19B9-E295-63EC51E558A0}"/>
          </ac:spMkLst>
        </pc:spChg>
        <pc:spChg chg="add del mod ord modVis">
          <ac:chgData name="Huyền Nguyễn" userId="ee48879bf47bc5e0" providerId="LiveId" clId="{591E417C-398A-4DCF-BC7F-E576E7611844}" dt="2024-11-17T19:31:31.408" v="12967"/>
          <ac:spMkLst>
            <pc:docMk/>
            <pc:sldMasterMk cId="0" sldId="2147483648"/>
            <ac:spMk id="722" creationId="{4C54A661-2BB3-1E64-5919-7EA55B6A159C}"/>
          </ac:spMkLst>
        </pc:spChg>
        <pc:spChg chg="add del mod ord modVis">
          <ac:chgData name="Huyền Nguyễn" userId="ee48879bf47bc5e0" providerId="LiveId" clId="{591E417C-398A-4DCF-BC7F-E576E7611844}" dt="2024-11-17T19:31:43.970" v="12998"/>
          <ac:spMkLst>
            <pc:docMk/>
            <pc:sldMasterMk cId="0" sldId="2147483648"/>
            <ac:spMk id="723" creationId="{AC1893ED-F319-73F6-B962-7037ECE2ECC7}"/>
          </ac:spMkLst>
        </pc:spChg>
        <pc:spChg chg="add del mod ord modVis">
          <ac:chgData name="Huyền Nguyễn" userId="ee48879bf47bc5e0" providerId="LiveId" clId="{591E417C-398A-4DCF-BC7F-E576E7611844}" dt="2024-11-18T03:31:53.934" v="15563"/>
          <ac:spMkLst>
            <pc:docMk/>
            <pc:sldMasterMk cId="0" sldId="2147483648"/>
            <ac:spMk id="723" creationId="{EEF50991-0245-A11D-FF87-55053E551162}"/>
          </ac:spMkLst>
        </pc:spChg>
        <pc:spChg chg="add del mod ord modVis">
          <ac:chgData name="Huyền Nguyễn" userId="ee48879bf47bc5e0" providerId="LiveId" clId="{591E417C-398A-4DCF-BC7F-E576E7611844}" dt="2024-11-18T03:32:04.319" v="15592"/>
          <ac:spMkLst>
            <pc:docMk/>
            <pc:sldMasterMk cId="0" sldId="2147483648"/>
            <ac:spMk id="724" creationId="{0D05209A-B3FC-62E8-6C2C-6093793C805F}"/>
          </ac:spMkLst>
        </pc:spChg>
        <pc:spChg chg="add del mod ord modVis">
          <ac:chgData name="Huyền Nguyễn" userId="ee48879bf47bc5e0" providerId="LiveId" clId="{591E417C-398A-4DCF-BC7F-E576E7611844}" dt="2024-11-17T19:31:55.984" v="13027"/>
          <ac:spMkLst>
            <pc:docMk/>
            <pc:sldMasterMk cId="0" sldId="2147483648"/>
            <ac:spMk id="724" creationId="{1F7B342D-0822-1855-A103-57E30F941FF6}"/>
          </ac:spMkLst>
        </pc:spChg>
        <pc:spChg chg="add del mod ord modVis">
          <ac:chgData name="Huyền Nguyễn" userId="ee48879bf47bc5e0" providerId="LiveId" clId="{591E417C-398A-4DCF-BC7F-E576E7611844}" dt="2024-11-17T19:32:07.957" v="13058"/>
          <ac:spMkLst>
            <pc:docMk/>
            <pc:sldMasterMk cId="0" sldId="2147483648"/>
            <ac:spMk id="725" creationId="{74247781-224C-35FF-0DF8-5312824F7ED4}"/>
          </ac:spMkLst>
        </pc:spChg>
        <pc:spChg chg="add del mod ord modVis">
          <ac:chgData name="Huyền Nguyễn" userId="ee48879bf47bc5e0" providerId="LiveId" clId="{591E417C-398A-4DCF-BC7F-E576E7611844}" dt="2024-11-18T03:32:14.497" v="15621"/>
          <ac:spMkLst>
            <pc:docMk/>
            <pc:sldMasterMk cId="0" sldId="2147483648"/>
            <ac:spMk id="725" creationId="{99F5CAB1-5DD1-2B85-FBA4-E23CC9602D23}"/>
          </ac:spMkLst>
        </pc:spChg>
        <pc:spChg chg="add del mod ord modVis">
          <ac:chgData name="Huyền Nguyễn" userId="ee48879bf47bc5e0" providerId="LiveId" clId="{591E417C-398A-4DCF-BC7F-E576E7611844}" dt="2024-11-17T19:32:20.030" v="13089"/>
          <ac:spMkLst>
            <pc:docMk/>
            <pc:sldMasterMk cId="0" sldId="2147483648"/>
            <ac:spMk id="726" creationId="{3D38E328-772F-A3A0-A120-E210116E71F5}"/>
          </ac:spMkLst>
        </pc:spChg>
        <pc:spChg chg="add del mod ord modVis">
          <ac:chgData name="Huyền Nguyễn" userId="ee48879bf47bc5e0" providerId="LiveId" clId="{591E417C-398A-4DCF-BC7F-E576E7611844}" dt="2024-11-18T03:32:25.665" v="15652"/>
          <ac:spMkLst>
            <pc:docMk/>
            <pc:sldMasterMk cId="0" sldId="2147483648"/>
            <ac:spMk id="726" creationId="{AAEDB11D-DE5A-E6C6-0C01-07279F239598}"/>
          </ac:spMkLst>
        </pc:spChg>
        <pc:spChg chg="add del mod ord modVis">
          <ac:chgData name="Huyền Nguyễn" userId="ee48879bf47bc5e0" providerId="LiveId" clId="{591E417C-398A-4DCF-BC7F-E576E7611844}" dt="2024-11-18T03:11:06.845" v="13120"/>
          <ac:spMkLst>
            <pc:docMk/>
            <pc:sldMasterMk cId="0" sldId="2147483648"/>
            <ac:spMk id="727" creationId="{657FD97C-9B37-C56E-5743-2429EB5AEF13}"/>
          </ac:spMkLst>
        </pc:spChg>
        <pc:spChg chg="add del mod ord modVis">
          <ac:chgData name="Huyền Nguyễn" userId="ee48879bf47bc5e0" providerId="LiveId" clId="{591E417C-398A-4DCF-BC7F-E576E7611844}" dt="2024-11-18T03:32:36.125" v="15685"/>
          <ac:spMkLst>
            <pc:docMk/>
            <pc:sldMasterMk cId="0" sldId="2147483648"/>
            <ac:spMk id="728" creationId="{EF78C078-07E6-09F3-1609-A3ADA546CFA2}"/>
          </ac:spMkLst>
        </pc:spChg>
        <pc:spChg chg="add del mod ord modVis">
          <ac:chgData name="Huyền Nguyễn" userId="ee48879bf47bc5e0" providerId="LiveId" clId="{591E417C-398A-4DCF-BC7F-E576E7611844}" dt="2024-11-18T03:32:46.353" v="15715"/>
          <ac:spMkLst>
            <pc:docMk/>
            <pc:sldMasterMk cId="0" sldId="2147483648"/>
            <ac:spMk id="729" creationId="{409B0A5F-DB3D-468A-EAB0-704CDF663547}"/>
          </ac:spMkLst>
        </pc:spChg>
        <pc:spChg chg="add del mod ord modVis">
          <ac:chgData name="Huyền Nguyễn" userId="ee48879bf47bc5e0" providerId="LiveId" clId="{591E417C-398A-4DCF-BC7F-E576E7611844}" dt="2024-11-18T03:32:56.660" v="15745"/>
          <ac:spMkLst>
            <pc:docMk/>
            <pc:sldMasterMk cId="0" sldId="2147483648"/>
            <ac:spMk id="730" creationId="{F27B5B4A-52C5-5219-8D51-6B968E01E80C}"/>
          </ac:spMkLst>
        </pc:spChg>
        <pc:spChg chg="add del mod ord modVis">
          <ac:chgData name="Huyền Nguyễn" userId="ee48879bf47bc5e0" providerId="LiveId" clId="{591E417C-398A-4DCF-BC7F-E576E7611844}" dt="2024-11-18T03:33:07.336" v="15776"/>
          <ac:spMkLst>
            <pc:docMk/>
            <pc:sldMasterMk cId="0" sldId="2147483648"/>
            <ac:spMk id="731" creationId="{BFC8CFF5-87D0-0C50-FF2D-5B8E1C3F2F1A}"/>
          </ac:spMkLst>
        </pc:spChg>
        <pc:spChg chg="add del mod ord modVis">
          <ac:chgData name="Huyền Nguyễn" userId="ee48879bf47bc5e0" providerId="LiveId" clId="{591E417C-398A-4DCF-BC7F-E576E7611844}" dt="2024-11-18T03:33:17.511" v="15806"/>
          <ac:spMkLst>
            <pc:docMk/>
            <pc:sldMasterMk cId="0" sldId="2147483648"/>
            <ac:spMk id="732" creationId="{A370F5E8-7C9E-889A-C74D-E26A11C550FE}"/>
          </ac:spMkLst>
        </pc:spChg>
        <pc:spChg chg="add del mod ord modVis">
          <ac:chgData name="Huyền Nguyễn" userId="ee48879bf47bc5e0" providerId="LiveId" clId="{591E417C-398A-4DCF-BC7F-E576E7611844}" dt="2024-11-18T03:33:28.842" v="15835"/>
          <ac:spMkLst>
            <pc:docMk/>
            <pc:sldMasterMk cId="0" sldId="2147483648"/>
            <ac:spMk id="733" creationId="{2C966304-2FA1-8041-7292-6BCDA8AB5525}"/>
          </ac:spMkLst>
        </pc:spChg>
        <pc:spChg chg="add del mod ord modVis">
          <ac:chgData name="Huyền Nguyễn" userId="ee48879bf47bc5e0" providerId="LiveId" clId="{591E417C-398A-4DCF-BC7F-E576E7611844}" dt="2024-11-18T03:33:39.269" v="15866"/>
          <ac:spMkLst>
            <pc:docMk/>
            <pc:sldMasterMk cId="0" sldId="2147483648"/>
            <ac:spMk id="734" creationId="{AB08EA66-C15C-A2E8-2905-35B2F0714642}"/>
          </ac:spMkLst>
        </pc:spChg>
        <pc:spChg chg="add del mod ord modVis">
          <ac:chgData name="Huyền Nguyễn" userId="ee48879bf47bc5e0" providerId="LiveId" clId="{591E417C-398A-4DCF-BC7F-E576E7611844}" dt="2024-11-18T03:33:49.446" v="15894"/>
          <ac:spMkLst>
            <pc:docMk/>
            <pc:sldMasterMk cId="0" sldId="2147483648"/>
            <ac:spMk id="735" creationId="{073C5E7C-B8C4-096E-21A8-4FEDB368A34A}"/>
          </ac:spMkLst>
        </pc:spChg>
        <pc:spChg chg="add del mod ord modVis">
          <ac:chgData name="Huyền Nguyễn" userId="ee48879bf47bc5e0" providerId="LiveId" clId="{591E417C-398A-4DCF-BC7F-E576E7611844}" dt="2024-11-18T03:33:59.731" v="15925"/>
          <ac:spMkLst>
            <pc:docMk/>
            <pc:sldMasterMk cId="0" sldId="2147483648"/>
            <ac:spMk id="736" creationId="{8916BDAB-216A-8E79-6CA8-C40C06961BAF}"/>
          </ac:spMkLst>
        </pc:spChg>
        <pc:spChg chg="add del mod ord modVis">
          <ac:chgData name="Huyền Nguyễn" userId="ee48879bf47bc5e0" providerId="LiveId" clId="{591E417C-398A-4DCF-BC7F-E576E7611844}" dt="2024-11-18T03:34:10.141" v="15955"/>
          <ac:spMkLst>
            <pc:docMk/>
            <pc:sldMasterMk cId="0" sldId="2147483648"/>
            <ac:spMk id="737" creationId="{0EF4504B-88E3-5D21-84E5-E770F46C81CC}"/>
          </ac:spMkLst>
        </pc:spChg>
        <pc:spChg chg="add del mod ord modVis">
          <ac:chgData name="Huyền Nguyễn" userId="ee48879bf47bc5e0" providerId="LiveId" clId="{591E417C-398A-4DCF-BC7F-E576E7611844}" dt="2024-11-18T03:34:20.556" v="15986"/>
          <ac:spMkLst>
            <pc:docMk/>
            <pc:sldMasterMk cId="0" sldId="2147483648"/>
            <ac:spMk id="738" creationId="{8115C480-2DA9-5317-7439-0880DA89CA74}"/>
          </ac:spMkLst>
        </pc:spChg>
        <pc:spChg chg="add del mod ord modVis">
          <ac:chgData name="Huyền Nguyễn" userId="ee48879bf47bc5e0" providerId="LiveId" clId="{591E417C-398A-4DCF-BC7F-E576E7611844}" dt="2024-11-18T03:34:30.756" v="16017"/>
          <ac:spMkLst>
            <pc:docMk/>
            <pc:sldMasterMk cId="0" sldId="2147483648"/>
            <ac:spMk id="739" creationId="{3DD038EC-084B-F06C-D433-21337258DF78}"/>
          </ac:spMkLst>
        </pc:spChg>
        <pc:spChg chg="add del mod ord modVis">
          <ac:chgData name="Huyền Nguyễn" userId="ee48879bf47bc5e0" providerId="LiveId" clId="{591E417C-398A-4DCF-BC7F-E576E7611844}" dt="2024-11-18T03:34:40.888" v="16048"/>
          <ac:spMkLst>
            <pc:docMk/>
            <pc:sldMasterMk cId="0" sldId="2147483648"/>
            <ac:spMk id="740" creationId="{03A904AB-EC98-980D-383D-99C766245B73}"/>
          </ac:spMkLst>
        </pc:spChg>
        <pc:spChg chg="add del mod ord modVis">
          <ac:chgData name="Huyền Nguyễn" userId="ee48879bf47bc5e0" providerId="LiveId" clId="{591E417C-398A-4DCF-BC7F-E576E7611844}" dt="2024-11-18T03:34:52.778" v="16081"/>
          <ac:spMkLst>
            <pc:docMk/>
            <pc:sldMasterMk cId="0" sldId="2147483648"/>
            <ac:spMk id="741" creationId="{CE07D13C-C745-4965-F828-31FC7C628497}"/>
          </ac:spMkLst>
        </pc:spChg>
        <pc:spChg chg="add del mod ord modVis">
          <ac:chgData name="Huyền Nguyễn" userId="ee48879bf47bc5e0" providerId="LiveId" clId="{591E417C-398A-4DCF-BC7F-E576E7611844}" dt="2024-11-18T03:35:03.143" v="16111"/>
          <ac:spMkLst>
            <pc:docMk/>
            <pc:sldMasterMk cId="0" sldId="2147483648"/>
            <ac:spMk id="742" creationId="{3C2D6363-A006-6E6B-5B3C-7EAD2D226A8D}"/>
          </ac:spMkLst>
        </pc:spChg>
        <pc:spChg chg="add del mod ord modVis">
          <ac:chgData name="Huyền Nguyễn" userId="ee48879bf47bc5e0" providerId="LiveId" clId="{591E417C-398A-4DCF-BC7F-E576E7611844}" dt="2024-11-18T03:35:14.014" v="16144"/>
          <ac:spMkLst>
            <pc:docMk/>
            <pc:sldMasterMk cId="0" sldId="2147483648"/>
            <ac:spMk id="743" creationId="{4FCC07B8-3D60-AFAE-5C20-58F4C43A89A2}"/>
          </ac:spMkLst>
        </pc:spChg>
        <pc:spChg chg="add del mod ord modVis">
          <ac:chgData name="Huyền Nguyễn" userId="ee48879bf47bc5e0" providerId="LiveId" clId="{591E417C-398A-4DCF-BC7F-E576E7611844}" dt="2024-11-18T03:35:24.469" v="16172"/>
          <ac:spMkLst>
            <pc:docMk/>
            <pc:sldMasterMk cId="0" sldId="2147483648"/>
            <ac:spMk id="744" creationId="{B4AC4A1D-DA27-1A08-5110-2AD974B31CA1}"/>
          </ac:spMkLst>
        </pc:spChg>
        <pc:spChg chg="add del mod ord modVis">
          <ac:chgData name="Huyền Nguyễn" userId="ee48879bf47bc5e0" providerId="LiveId" clId="{591E417C-398A-4DCF-BC7F-E576E7611844}" dt="2024-11-18T03:35:34.842" v="16200"/>
          <ac:spMkLst>
            <pc:docMk/>
            <pc:sldMasterMk cId="0" sldId="2147483648"/>
            <ac:spMk id="745" creationId="{FBD67FF6-0786-A06B-63F0-50F0931F437C}"/>
          </ac:spMkLst>
        </pc:spChg>
        <pc:spChg chg="add del mod ord modVis">
          <ac:chgData name="Huyền Nguyễn" userId="ee48879bf47bc5e0" providerId="LiveId" clId="{591E417C-398A-4DCF-BC7F-E576E7611844}" dt="2024-11-18T03:35:47.879" v="16231"/>
          <ac:spMkLst>
            <pc:docMk/>
            <pc:sldMasterMk cId="0" sldId="2147483648"/>
            <ac:spMk id="746" creationId="{2AB7BEDC-C4D8-7005-5AA8-BC9220A079F2}"/>
          </ac:spMkLst>
        </pc:spChg>
        <pc:spChg chg="add del mod ord modVis">
          <ac:chgData name="Huyền Nguyễn" userId="ee48879bf47bc5e0" providerId="LiveId" clId="{591E417C-398A-4DCF-BC7F-E576E7611844}" dt="2024-11-18T03:36:00.157" v="16261"/>
          <ac:spMkLst>
            <pc:docMk/>
            <pc:sldMasterMk cId="0" sldId="2147483648"/>
            <ac:spMk id="747" creationId="{6A5405AB-3DA8-12BE-7A1B-5F73B42A5EE0}"/>
          </ac:spMkLst>
        </pc:spChg>
        <pc:spChg chg="add del mod ord modVis">
          <ac:chgData name="Huyền Nguyễn" userId="ee48879bf47bc5e0" providerId="LiveId" clId="{591E417C-398A-4DCF-BC7F-E576E7611844}" dt="2024-11-18T03:36:10.431" v="16290"/>
          <ac:spMkLst>
            <pc:docMk/>
            <pc:sldMasterMk cId="0" sldId="2147483648"/>
            <ac:spMk id="748" creationId="{F1C9C4EB-9062-CBC7-6180-357B7832B807}"/>
          </ac:spMkLst>
        </pc:spChg>
        <pc:spChg chg="add del mod ord modVis">
          <ac:chgData name="Huyền Nguyễn" userId="ee48879bf47bc5e0" providerId="LiveId" clId="{591E417C-398A-4DCF-BC7F-E576E7611844}" dt="2024-11-18T03:36:20.754" v="16321"/>
          <ac:spMkLst>
            <pc:docMk/>
            <pc:sldMasterMk cId="0" sldId="2147483648"/>
            <ac:spMk id="749" creationId="{A5CB441E-18A6-1A88-6576-5101395EB3B0}"/>
          </ac:spMkLst>
        </pc:spChg>
        <pc:spChg chg="add del mod ord modVis">
          <ac:chgData name="Huyền Nguyễn" userId="ee48879bf47bc5e0" providerId="LiveId" clId="{591E417C-398A-4DCF-BC7F-E576E7611844}" dt="2024-11-18T03:36:31.399" v="16354"/>
          <ac:spMkLst>
            <pc:docMk/>
            <pc:sldMasterMk cId="0" sldId="2147483648"/>
            <ac:spMk id="750" creationId="{AAA03CBF-26D0-F744-43FD-B89FBDEEDAA4}"/>
          </ac:spMkLst>
        </pc:spChg>
        <pc:spChg chg="add del mod ord modVis">
          <ac:chgData name="Huyền Nguyễn" userId="ee48879bf47bc5e0" providerId="LiveId" clId="{591E417C-398A-4DCF-BC7F-E576E7611844}" dt="2024-11-18T03:36:41.668" v="16383"/>
          <ac:spMkLst>
            <pc:docMk/>
            <pc:sldMasterMk cId="0" sldId="2147483648"/>
            <ac:spMk id="751" creationId="{97309DBB-E676-7191-1870-7B5065F80EDD}"/>
          </ac:spMkLst>
        </pc:spChg>
        <pc:spChg chg="add del mod ord modVis">
          <ac:chgData name="Huyền Nguyễn" userId="ee48879bf47bc5e0" providerId="LiveId" clId="{591E417C-398A-4DCF-BC7F-E576E7611844}" dt="2024-11-18T03:36:51.957" v="16460"/>
          <ac:spMkLst>
            <pc:docMk/>
            <pc:sldMasterMk cId="0" sldId="2147483648"/>
            <ac:spMk id="752" creationId="{A682DD0C-E99C-476D-AF9D-B196CC403351}"/>
          </ac:spMkLst>
        </pc:spChg>
        <pc:spChg chg="add del mod ord modVis">
          <ac:chgData name="Huyền Nguyễn" userId="ee48879bf47bc5e0" providerId="LiveId" clId="{591E417C-398A-4DCF-BC7F-E576E7611844}" dt="2024-11-18T03:37:02.119" v="16525"/>
          <ac:spMkLst>
            <pc:docMk/>
            <pc:sldMasterMk cId="0" sldId="2147483648"/>
            <ac:spMk id="753" creationId="{BB06EA4F-19F3-5C27-F59D-E87F8596C213}"/>
          </ac:spMkLst>
        </pc:spChg>
        <pc:spChg chg="add del mod ord modVis">
          <ac:chgData name="Huyền Nguyễn" userId="ee48879bf47bc5e0" providerId="LiveId" clId="{591E417C-398A-4DCF-BC7F-E576E7611844}" dt="2024-11-18T03:37:12.271" v="16554"/>
          <ac:spMkLst>
            <pc:docMk/>
            <pc:sldMasterMk cId="0" sldId="2147483648"/>
            <ac:spMk id="754" creationId="{9115EB16-1496-E9BF-871B-51A9326DABEB}"/>
          </ac:spMkLst>
        </pc:spChg>
        <pc:spChg chg="add del mod ord modVis">
          <ac:chgData name="Huyền Nguyễn" userId="ee48879bf47bc5e0" providerId="LiveId" clId="{591E417C-398A-4DCF-BC7F-E576E7611844}" dt="2024-11-18T03:37:22.622" v="16634"/>
          <ac:spMkLst>
            <pc:docMk/>
            <pc:sldMasterMk cId="0" sldId="2147483648"/>
            <ac:spMk id="755" creationId="{DACB7B06-C8AB-7A19-E37D-7AB3FBE83291}"/>
          </ac:spMkLst>
        </pc:spChg>
        <pc:spChg chg="add del mod ord modVis">
          <ac:chgData name="Huyền Nguyễn" userId="ee48879bf47bc5e0" providerId="LiveId" clId="{591E417C-398A-4DCF-BC7F-E576E7611844}" dt="2024-11-18T03:37:31.082" v="16681"/>
          <ac:spMkLst>
            <pc:docMk/>
            <pc:sldMasterMk cId="0" sldId="2147483648"/>
            <ac:spMk id="756" creationId="{42D4E02C-2BE9-0F25-84B7-D8CAF3457F70}"/>
          </ac:spMkLst>
        </pc:spChg>
        <pc:spChg chg="add del mod ord modVis">
          <ac:chgData name="Huyền Nguyễn" userId="ee48879bf47bc5e0" providerId="LiveId" clId="{591E417C-398A-4DCF-BC7F-E576E7611844}" dt="2024-11-18T09:57:05.528" v="16709"/>
          <ac:spMkLst>
            <pc:docMk/>
            <pc:sldMasterMk cId="0" sldId="2147483648"/>
            <ac:spMk id="757" creationId="{52E0039A-A902-1A5E-B5C0-F6F4B2A37AF8}"/>
          </ac:spMkLst>
        </pc:spChg>
        <pc:sldLayoutChg chg="modTransition">
          <pc:chgData name="Huyền Nguyễn" userId="ee48879bf47bc5e0" providerId="LiveId" clId="{591E417C-398A-4DCF-BC7F-E576E7611844}" dt="2024-11-18T03:18:29.136" v="13676"/>
          <pc:sldLayoutMkLst>
            <pc:docMk/>
            <pc:sldMasterMk cId="0" sldId="2147483648"/>
            <pc:sldLayoutMk cId="0" sldId="2147483649"/>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0"/>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1"/>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2"/>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3"/>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4"/>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5"/>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6"/>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7"/>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8"/>
          </pc:sldLayoutMkLst>
        </pc:sldLayoutChg>
        <pc:sldLayoutChg chg="modTransition">
          <pc:chgData name="Huyền Nguyễn" userId="ee48879bf47bc5e0" providerId="LiveId" clId="{591E417C-398A-4DCF-BC7F-E576E7611844}" dt="2024-11-18T03:18:29.136" v="13676"/>
          <pc:sldLayoutMkLst>
            <pc:docMk/>
            <pc:sldMasterMk cId="0" sldId="2147483648"/>
            <pc:sldLayoutMk cId="0" sldId="2147483659"/>
          </pc:sldLayoutMkLst>
        </pc:sldLayoutChg>
      </pc:sldMasterChg>
    </pc:docChg>
  </pc:docChgLst>
  <pc:docChgLst>
    <pc:chgData name="Huyền Nguyễn" userId="ee48879bf47bc5e0" providerId="LiveId" clId="{C1F561FA-DB57-4CBD-9F0C-CC7D3E3BE498}"/>
    <pc:docChg chg="undo redo custSel addSld delSld modSld sldOrd delMainMaster modMainMaster">
      <pc:chgData name="Huyền Nguyễn" userId="ee48879bf47bc5e0" providerId="LiveId" clId="{C1F561FA-DB57-4CBD-9F0C-CC7D3E3BE498}" dt="2024-11-17T11:21:31.026" v="17086"/>
      <pc:docMkLst>
        <pc:docMk/>
      </pc:docMkLst>
      <pc:sldChg chg="delSp modSp mod modTransition">
        <pc:chgData name="Huyền Nguyễn" userId="ee48879bf47bc5e0" providerId="LiveId" clId="{C1F561FA-DB57-4CBD-9F0C-CC7D3E3BE498}" dt="2024-11-15T02:35:43.845" v="239" actId="1036"/>
        <pc:sldMkLst>
          <pc:docMk/>
          <pc:sldMk cId="0" sldId="256"/>
        </pc:sldMkLst>
        <pc:spChg chg="mod topLvl">
          <ac:chgData name="Huyền Nguyễn" userId="ee48879bf47bc5e0" providerId="LiveId" clId="{C1F561FA-DB57-4CBD-9F0C-CC7D3E3BE498}" dt="2024-11-15T02:35:43.845" v="239" actId="1036"/>
          <ac:spMkLst>
            <pc:docMk/>
            <pc:sldMk cId="0" sldId="256"/>
            <ac:spMk id="3" creationId="{00000000-0000-0000-0000-000000000000}"/>
          </ac:spMkLst>
        </pc:spChg>
        <pc:spChg chg="mod topLvl">
          <ac:chgData name="Huyền Nguyễn" userId="ee48879bf47bc5e0" providerId="LiveId" clId="{C1F561FA-DB57-4CBD-9F0C-CC7D3E3BE498}" dt="2024-11-15T02:35:43.845" v="239" actId="1036"/>
          <ac:spMkLst>
            <pc:docMk/>
            <pc:sldMk cId="0" sldId="256"/>
            <ac:spMk id="4" creationId="{00000000-0000-0000-0000-000000000000}"/>
          </ac:spMkLst>
        </pc:spChg>
        <pc:spChg chg="mod">
          <ac:chgData name="Huyền Nguyễn" userId="ee48879bf47bc5e0" providerId="LiveId" clId="{C1F561FA-DB57-4CBD-9F0C-CC7D3E3BE498}" dt="2024-11-15T02:35:07.468" v="143" actId="255"/>
          <ac:spMkLst>
            <pc:docMk/>
            <pc:sldMk cId="0" sldId="256"/>
            <ac:spMk id="6" creationId="{00000000-0000-0000-0000-000000000000}"/>
          </ac:spMkLst>
        </pc:spChg>
        <pc:spChg chg="mod">
          <ac:chgData name="Huyền Nguyễn" userId="ee48879bf47bc5e0" providerId="LiveId" clId="{C1F561FA-DB57-4CBD-9F0C-CC7D3E3BE498}" dt="2024-11-15T02:35:07.468" v="143" actId="255"/>
          <ac:spMkLst>
            <pc:docMk/>
            <pc:sldMk cId="0" sldId="256"/>
            <ac:spMk id="7" creationId="{00000000-0000-0000-0000-000000000000}"/>
          </ac:spMkLst>
        </pc:spChg>
        <pc:spChg chg="mod">
          <ac:chgData name="Huyền Nguyễn" userId="ee48879bf47bc5e0" providerId="LiveId" clId="{C1F561FA-DB57-4CBD-9F0C-CC7D3E3BE498}" dt="2024-11-15T02:35:43.845" v="239" actId="1036"/>
          <ac:spMkLst>
            <pc:docMk/>
            <pc:sldMk cId="0" sldId="256"/>
            <ac:spMk id="8" creationId="{00000000-0000-0000-0000-000000000000}"/>
          </ac:spMkLst>
        </pc:spChg>
        <pc:spChg chg="mod">
          <ac:chgData name="Huyền Nguyễn" userId="ee48879bf47bc5e0" providerId="LiveId" clId="{C1F561FA-DB57-4CBD-9F0C-CC7D3E3BE498}" dt="2024-11-15T02:35:43.845" v="239" actId="1036"/>
          <ac:spMkLst>
            <pc:docMk/>
            <pc:sldMk cId="0" sldId="256"/>
            <ac:spMk id="9" creationId="{00000000-0000-0000-0000-000000000000}"/>
          </ac:spMkLst>
        </pc:spChg>
        <pc:spChg chg="mod">
          <ac:chgData name="Huyền Nguyễn" userId="ee48879bf47bc5e0" providerId="LiveId" clId="{C1F561FA-DB57-4CBD-9F0C-CC7D3E3BE498}" dt="2024-11-15T02:35:07.468" v="143" actId="255"/>
          <ac:spMkLst>
            <pc:docMk/>
            <pc:sldMk cId="0" sldId="256"/>
            <ac:spMk id="10" creationId="{00000000-0000-0000-0000-000000000000}"/>
          </ac:spMkLst>
        </pc:spChg>
        <pc:spChg chg="mod">
          <ac:chgData name="Huyền Nguyễn" userId="ee48879bf47bc5e0" providerId="LiveId" clId="{C1F561FA-DB57-4CBD-9F0C-CC7D3E3BE498}" dt="2024-11-15T02:35:07.468" v="143" actId="255"/>
          <ac:spMkLst>
            <pc:docMk/>
            <pc:sldMk cId="0" sldId="256"/>
            <ac:spMk id="11" creationId="{00000000-0000-0000-0000-000000000000}"/>
          </ac:spMkLst>
        </pc:spChg>
        <pc:spChg chg="mod">
          <ac:chgData name="Huyền Nguyễn" userId="ee48879bf47bc5e0" providerId="LiveId" clId="{C1F561FA-DB57-4CBD-9F0C-CC7D3E3BE498}" dt="2024-11-15T02:35:07.468" v="143" actId="255"/>
          <ac:spMkLst>
            <pc:docMk/>
            <pc:sldMk cId="0" sldId="256"/>
            <ac:spMk id="12" creationId="{00000000-0000-0000-0000-000000000000}"/>
          </ac:spMkLst>
        </pc:spChg>
        <pc:spChg chg="mod">
          <ac:chgData name="Huyền Nguyễn" userId="ee48879bf47bc5e0" providerId="LiveId" clId="{C1F561FA-DB57-4CBD-9F0C-CC7D3E3BE498}" dt="2024-11-15T02:35:07.468" v="143" actId="255"/>
          <ac:spMkLst>
            <pc:docMk/>
            <pc:sldMk cId="0" sldId="256"/>
            <ac:spMk id="13" creationId="{00000000-0000-0000-0000-000000000000}"/>
          </ac:spMkLst>
        </pc:spChg>
        <pc:spChg chg="mod">
          <ac:chgData name="Huyền Nguyễn" userId="ee48879bf47bc5e0" providerId="LiveId" clId="{C1F561FA-DB57-4CBD-9F0C-CC7D3E3BE498}" dt="2024-11-15T02:35:07.468" v="143" actId="255"/>
          <ac:spMkLst>
            <pc:docMk/>
            <pc:sldMk cId="0" sldId="256"/>
            <ac:spMk id="14" creationId="{00000000-0000-0000-0000-000000000000}"/>
          </ac:spMkLst>
        </pc:spChg>
        <pc:spChg chg="mod">
          <ac:chgData name="Huyền Nguyễn" userId="ee48879bf47bc5e0" providerId="LiveId" clId="{C1F561FA-DB57-4CBD-9F0C-CC7D3E3BE498}" dt="2024-11-15T02:35:07.468" v="143" actId="255"/>
          <ac:spMkLst>
            <pc:docMk/>
            <pc:sldMk cId="0" sldId="256"/>
            <ac:spMk id="15" creationId="{00000000-0000-0000-0000-000000000000}"/>
          </ac:spMkLst>
        </pc:spChg>
        <pc:grpChg chg="del">
          <ac:chgData name="Huyền Nguyễn" userId="ee48879bf47bc5e0" providerId="LiveId" clId="{C1F561FA-DB57-4CBD-9F0C-CC7D3E3BE498}" dt="2024-11-15T02:35:13.515" v="172" actId="165"/>
          <ac:grpSpMkLst>
            <pc:docMk/>
            <pc:sldMk cId="0" sldId="256"/>
            <ac:grpSpMk id="2" creationId="{00000000-0000-0000-0000-000000000000}"/>
          </ac:grpSpMkLst>
        </pc:grpChg>
        <pc:grpChg chg="del">
          <ac:chgData name="Huyền Nguyễn" userId="ee48879bf47bc5e0" providerId="LiveId" clId="{C1F561FA-DB57-4CBD-9F0C-CC7D3E3BE498}" dt="2024-11-15T02:35:10.610" v="144" actId="478"/>
          <ac:grpSpMkLst>
            <pc:docMk/>
            <pc:sldMk cId="0" sldId="256"/>
            <ac:grpSpMk id="5" creationId="{00000000-0000-0000-0000-000000000000}"/>
          </ac:grpSpMkLst>
        </pc:grpChg>
      </pc:sldChg>
      <pc:sldChg chg="addSp delSp modSp mod">
        <pc:chgData name="Huyền Nguyễn" userId="ee48879bf47bc5e0" providerId="LiveId" clId="{C1F561FA-DB57-4CBD-9F0C-CC7D3E3BE498}" dt="2024-11-15T02:50:31.012" v="1993" actId="465"/>
        <pc:sldMkLst>
          <pc:docMk/>
          <pc:sldMk cId="0" sldId="257"/>
        </pc:sldMkLst>
        <pc:spChg chg="mod">
          <ac:chgData name="Huyền Nguyễn" userId="ee48879bf47bc5e0" providerId="LiveId" clId="{C1F561FA-DB57-4CBD-9F0C-CC7D3E3BE498}" dt="2024-11-15T02:45:52.120" v="1346" actId="2711"/>
          <ac:spMkLst>
            <pc:docMk/>
            <pc:sldMk cId="0" sldId="257"/>
            <ac:spMk id="3" creationId="{00000000-0000-0000-0000-000000000000}"/>
          </ac:spMkLst>
        </pc:spChg>
        <pc:spChg chg="mod">
          <ac:chgData name="Huyền Nguyễn" userId="ee48879bf47bc5e0" providerId="LiveId" clId="{C1F561FA-DB57-4CBD-9F0C-CC7D3E3BE498}" dt="2024-11-15T02:45:52.120" v="1346" actId="2711"/>
          <ac:spMkLst>
            <pc:docMk/>
            <pc:sldMk cId="0" sldId="257"/>
            <ac:spMk id="4" creationId="{00000000-0000-0000-0000-000000000000}"/>
          </ac:spMkLst>
        </pc:spChg>
        <pc:spChg chg="mod">
          <ac:chgData name="Huyền Nguyễn" userId="ee48879bf47bc5e0" providerId="LiveId" clId="{C1F561FA-DB57-4CBD-9F0C-CC7D3E3BE498}" dt="2024-11-15T02:50:20.804" v="1963" actId="14100"/>
          <ac:spMkLst>
            <pc:docMk/>
            <pc:sldMk cId="0" sldId="257"/>
            <ac:spMk id="5" creationId="{00000000-0000-0000-0000-000000000000}"/>
          </ac:spMkLst>
        </pc:spChg>
        <pc:spChg chg="mod">
          <ac:chgData name="Huyền Nguyễn" userId="ee48879bf47bc5e0" providerId="LiveId" clId="{C1F561FA-DB57-4CBD-9F0C-CC7D3E3BE498}" dt="2024-11-15T02:45:52.120" v="1346" actId="2711"/>
          <ac:spMkLst>
            <pc:docMk/>
            <pc:sldMk cId="0" sldId="257"/>
            <ac:spMk id="7" creationId="{00000000-0000-0000-0000-000000000000}"/>
          </ac:spMkLst>
        </pc:spChg>
        <pc:spChg chg="mod">
          <ac:chgData name="Huyền Nguyễn" userId="ee48879bf47bc5e0" providerId="LiveId" clId="{C1F561FA-DB57-4CBD-9F0C-CC7D3E3BE498}" dt="2024-11-15T02:46:04.750" v="1381" actId="1076"/>
          <ac:spMkLst>
            <pc:docMk/>
            <pc:sldMk cId="0" sldId="257"/>
            <ac:spMk id="8" creationId="{00000000-0000-0000-0000-000000000000}"/>
          </ac:spMkLst>
        </pc:spChg>
        <pc:spChg chg="mod">
          <ac:chgData name="Huyền Nguyễn" userId="ee48879bf47bc5e0" providerId="LiveId" clId="{C1F561FA-DB57-4CBD-9F0C-CC7D3E3BE498}" dt="2024-11-15T02:49:43.172" v="1842" actId="1037"/>
          <ac:spMkLst>
            <pc:docMk/>
            <pc:sldMk cId="0" sldId="257"/>
            <ac:spMk id="9" creationId="{00000000-0000-0000-0000-000000000000}"/>
          </ac:spMkLst>
        </pc:spChg>
        <pc:spChg chg="mod">
          <ac:chgData name="Huyền Nguyễn" userId="ee48879bf47bc5e0" providerId="LiveId" clId="{C1F561FA-DB57-4CBD-9F0C-CC7D3E3BE498}" dt="2024-11-15T02:49:56.983" v="1899" actId="164"/>
          <ac:spMkLst>
            <pc:docMk/>
            <pc:sldMk cId="0" sldId="257"/>
            <ac:spMk id="10" creationId="{00000000-0000-0000-0000-000000000000}"/>
          </ac:spMkLst>
        </pc:spChg>
        <pc:spChg chg="mod">
          <ac:chgData name="Huyền Nguyễn" userId="ee48879bf47bc5e0" providerId="LiveId" clId="{C1F561FA-DB57-4CBD-9F0C-CC7D3E3BE498}" dt="2024-11-15T02:50:06.350" v="1904" actId="164"/>
          <ac:spMkLst>
            <pc:docMk/>
            <pc:sldMk cId="0" sldId="257"/>
            <ac:spMk id="11" creationId="{00000000-0000-0000-0000-000000000000}"/>
          </ac:spMkLst>
        </pc:spChg>
        <pc:spChg chg="mod">
          <ac:chgData name="Huyền Nguyễn" userId="ee48879bf47bc5e0" providerId="LiveId" clId="{C1F561FA-DB57-4CBD-9F0C-CC7D3E3BE498}" dt="2024-11-15T02:50:11.791" v="1934" actId="164"/>
          <ac:spMkLst>
            <pc:docMk/>
            <pc:sldMk cId="0" sldId="257"/>
            <ac:spMk id="12" creationId="{00000000-0000-0000-0000-000000000000}"/>
          </ac:spMkLst>
        </pc:spChg>
        <pc:spChg chg="del mod">
          <ac:chgData name="Huyền Nguyễn" userId="ee48879bf47bc5e0" providerId="LiveId" clId="{C1F561FA-DB57-4CBD-9F0C-CC7D3E3BE498}" dt="2024-11-15T02:47:36.142" v="1484" actId="478"/>
          <ac:spMkLst>
            <pc:docMk/>
            <pc:sldMk cId="0" sldId="257"/>
            <ac:spMk id="13" creationId="{00000000-0000-0000-0000-000000000000}"/>
          </ac:spMkLst>
        </pc:spChg>
        <pc:spChg chg="add mod">
          <ac:chgData name="Huyền Nguyễn" userId="ee48879bf47bc5e0" providerId="LiveId" clId="{C1F561FA-DB57-4CBD-9F0C-CC7D3E3BE498}" dt="2024-11-15T02:49:56.983" v="1899" actId="164"/>
          <ac:spMkLst>
            <pc:docMk/>
            <pc:sldMk cId="0" sldId="257"/>
            <ac:spMk id="14" creationId="{4D1B6CC5-4A33-32D1-DBF1-DA488207F0AB}"/>
          </ac:spMkLst>
        </pc:spChg>
        <pc:spChg chg="add mod">
          <ac:chgData name="Huyền Nguyễn" userId="ee48879bf47bc5e0" providerId="LiveId" clId="{C1F561FA-DB57-4CBD-9F0C-CC7D3E3BE498}" dt="2024-11-15T02:50:06.350" v="1904" actId="164"/>
          <ac:spMkLst>
            <pc:docMk/>
            <pc:sldMk cId="0" sldId="257"/>
            <ac:spMk id="15" creationId="{607C1D15-AF6E-B9B6-51E4-F84E75C7A112}"/>
          </ac:spMkLst>
        </pc:spChg>
        <pc:spChg chg="add mod">
          <ac:chgData name="Huyền Nguyễn" userId="ee48879bf47bc5e0" providerId="LiveId" clId="{C1F561FA-DB57-4CBD-9F0C-CC7D3E3BE498}" dt="2024-11-15T02:50:11.791" v="1934" actId="164"/>
          <ac:spMkLst>
            <pc:docMk/>
            <pc:sldMk cId="0" sldId="257"/>
            <ac:spMk id="16" creationId="{84354987-4414-BD67-4B60-44396F3EA2A1}"/>
          </ac:spMkLst>
        </pc:spChg>
        <pc:grpChg chg="mod">
          <ac:chgData name="Huyền Nguyễn" userId="ee48879bf47bc5e0" providerId="LiveId" clId="{C1F561FA-DB57-4CBD-9F0C-CC7D3E3BE498}" dt="2024-11-15T02:48:17.384" v="1606" actId="1076"/>
          <ac:grpSpMkLst>
            <pc:docMk/>
            <pc:sldMk cId="0" sldId="257"/>
            <ac:grpSpMk id="6" creationId="{00000000-0000-0000-0000-000000000000}"/>
          </ac:grpSpMkLst>
        </pc:grpChg>
        <pc:grpChg chg="add mod">
          <ac:chgData name="Huyền Nguyễn" userId="ee48879bf47bc5e0" providerId="LiveId" clId="{C1F561FA-DB57-4CBD-9F0C-CC7D3E3BE498}" dt="2024-11-15T02:49:56.983" v="1899" actId="164"/>
          <ac:grpSpMkLst>
            <pc:docMk/>
            <pc:sldMk cId="0" sldId="257"/>
            <ac:grpSpMk id="17" creationId="{F210E69C-AE66-4B7D-6675-C5D4484328C2}"/>
          </ac:grpSpMkLst>
        </pc:grpChg>
        <pc:grpChg chg="add mod">
          <ac:chgData name="Huyền Nguyễn" userId="ee48879bf47bc5e0" providerId="LiveId" clId="{C1F561FA-DB57-4CBD-9F0C-CC7D3E3BE498}" dt="2024-11-15T02:50:31.012" v="1993" actId="465"/>
          <ac:grpSpMkLst>
            <pc:docMk/>
            <pc:sldMk cId="0" sldId="257"/>
            <ac:grpSpMk id="18" creationId="{638544A4-F937-69CE-0D2B-1CABC3FFACEA}"/>
          </ac:grpSpMkLst>
        </pc:grpChg>
        <pc:grpChg chg="add mod">
          <ac:chgData name="Huyền Nguyễn" userId="ee48879bf47bc5e0" providerId="LiveId" clId="{C1F561FA-DB57-4CBD-9F0C-CC7D3E3BE498}" dt="2024-11-15T02:50:24.514" v="1965" actId="1036"/>
          <ac:grpSpMkLst>
            <pc:docMk/>
            <pc:sldMk cId="0" sldId="257"/>
            <ac:grpSpMk id="19" creationId="{F47985C9-E8CA-85D0-E42C-4B1A12329F37}"/>
          </ac:grpSpMkLst>
        </pc:grpChg>
      </pc:sldChg>
      <pc:sldChg chg="ord">
        <pc:chgData name="Huyền Nguyễn" userId="ee48879bf47bc5e0" providerId="LiveId" clId="{C1F561FA-DB57-4CBD-9F0C-CC7D3E3BE498}" dt="2024-11-17T11:11:35.253" v="15698"/>
        <pc:sldMkLst>
          <pc:docMk/>
          <pc:sldMk cId="0" sldId="259"/>
        </pc:sldMkLst>
      </pc:sldChg>
      <pc:sldChg chg="addSp delSp modSp mod ord">
        <pc:chgData name="Huyền Nguyễn" userId="ee48879bf47bc5e0" providerId="LiveId" clId="{C1F561FA-DB57-4CBD-9F0C-CC7D3E3BE498}" dt="2024-11-17T07:49:46.731" v="8967" actId="1076"/>
        <pc:sldMkLst>
          <pc:docMk/>
          <pc:sldMk cId="0" sldId="261"/>
        </pc:sldMkLst>
        <pc:spChg chg="mod">
          <ac:chgData name="Huyền Nguyễn" userId="ee48879bf47bc5e0" providerId="LiveId" clId="{C1F561FA-DB57-4CBD-9F0C-CC7D3E3BE498}" dt="2024-11-17T07:23:46.503" v="4911" actId="122"/>
          <ac:spMkLst>
            <pc:docMk/>
            <pc:sldMk cId="0" sldId="261"/>
            <ac:spMk id="3" creationId="{00000000-0000-0000-0000-000000000000}"/>
          </ac:spMkLst>
        </pc:spChg>
        <pc:spChg chg="mod">
          <ac:chgData name="Huyền Nguyễn" userId="ee48879bf47bc5e0" providerId="LiveId" clId="{C1F561FA-DB57-4CBD-9F0C-CC7D3E3BE498}" dt="2024-11-17T07:23:46.503" v="4911" actId="122"/>
          <ac:spMkLst>
            <pc:docMk/>
            <pc:sldMk cId="0" sldId="261"/>
            <ac:spMk id="4" creationId="{00000000-0000-0000-0000-000000000000}"/>
          </ac:spMkLst>
        </pc:spChg>
        <pc:spChg chg="mod">
          <ac:chgData name="Huyền Nguyễn" userId="ee48879bf47bc5e0" providerId="LiveId" clId="{C1F561FA-DB57-4CBD-9F0C-CC7D3E3BE498}" dt="2024-11-17T07:46:59.132" v="8611" actId="34135"/>
          <ac:spMkLst>
            <pc:docMk/>
            <pc:sldMk cId="0" sldId="261"/>
            <ac:spMk id="6" creationId="{00000000-0000-0000-0000-000000000000}"/>
          </ac:spMkLst>
        </pc:spChg>
        <pc:spChg chg="mod">
          <ac:chgData name="Huyền Nguyễn" userId="ee48879bf47bc5e0" providerId="LiveId" clId="{C1F561FA-DB57-4CBD-9F0C-CC7D3E3BE498}" dt="2024-11-17T07:46:59.132" v="8611" actId="34135"/>
          <ac:spMkLst>
            <pc:docMk/>
            <pc:sldMk cId="0" sldId="261"/>
            <ac:spMk id="7" creationId="{00000000-0000-0000-0000-000000000000}"/>
          </ac:spMkLst>
        </pc:spChg>
        <pc:spChg chg="del mod topLvl">
          <ac:chgData name="Huyền Nguyễn" userId="ee48879bf47bc5e0" providerId="LiveId" clId="{C1F561FA-DB57-4CBD-9F0C-CC7D3E3BE498}" dt="2024-11-17T07:45:40.784" v="8390" actId="478"/>
          <ac:spMkLst>
            <pc:docMk/>
            <pc:sldMk cId="0" sldId="261"/>
            <ac:spMk id="9" creationId="{00000000-0000-0000-0000-000000000000}"/>
          </ac:spMkLst>
        </pc:spChg>
        <pc:spChg chg="del mod topLvl">
          <ac:chgData name="Huyền Nguyễn" userId="ee48879bf47bc5e0" providerId="LiveId" clId="{C1F561FA-DB57-4CBD-9F0C-CC7D3E3BE498}" dt="2024-11-17T07:45:39.415" v="8389" actId="478"/>
          <ac:spMkLst>
            <pc:docMk/>
            <pc:sldMk cId="0" sldId="261"/>
            <ac:spMk id="10" creationId="{00000000-0000-0000-0000-000000000000}"/>
          </ac:spMkLst>
        </pc:spChg>
        <pc:spChg chg="add del mod">
          <ac:chgData name="Huyền Nguyễn" userId="ee48879bf47bc5e0" providerId="LiveId" clId="{C1F561FA-DB57-4CBD-9F0C-CC7D3E3BE498}" dt="2024-11-17T06:08:26.046" v="2677" actId="478"/>
          <ac:spMkLst>
            <pc:docMk/>
            <pc:sldMk cId="0" sldId="261"/>
            <ac:spMk id="11" creationId="{B400D7E3-4BF8-45B1-457F-0F5B618872A1}"/>
          </ac:spMkLst>
        </pc:spChg>
        <pc:spChg chg="add del mod">
          <ac:chgData name="Huyền Nguyễn" userId="ee48879bf47bc5e0" providerId="LiveId" clId="{C1F561FA-DB57-4CBD-9F0C-CC7D3E3BE498}" dt="2024-11-17T07:47:14.632" v="8642" actId="14100"/>
          <ac:spMkLst>
            <pc:docMk/>
            <pc:sldMk cId="0" sldId="261"/>
            <ac:spMk id="16" creationId="{ECA59C5C-121D-7B14-FD6E-0F0993480BAA}"/>
          </ac:spMkLst>
        </pc:spChg>
        <pc:spChg chg="add mod">
          <ac:chgData name="Huyền Nguyễn" userId="ee48879bf47bc5e0" providerId="LiveId" clId="{C1F561FA-DB57-4CBD-9F0C-CC7D3E3BE498}" dt="2024-11-17T07:49:25.438" v="8938" actId="1076"/>
          <ac:spMkLst>
            <pc:docMk/>
            <pc:sldMk cId="0" sldId="261"/>
            <ac:spMk id="19" creationId="{A193E1D9-40F3-1FC2-3B14-C2B25FA668DB}"/>
          </ac:spMkLst>
        </pc:spChg>
        <pc:spChg chg="add mod">
          <ac:chgData name="Huyền Nguyễn" userId="ee48879bf47bc5e0" providerId="LiveId" clId="{C1F561FA-DB57-4CBD-9F0C-CC7D3E3BE498}" dt="2024-11-17T07:49:09.665" v="8906" actId="1076"/>
          <ac:spMkLst>
            <pc:docMk/>
            <pc:sldMk cId="0" sldId="261"/>
            <ac:spMk id="22" creationId="{A29C20DC-3370-4959-385E-683A7852C6AC}"/>
          </ac:spMkLst>
        </pc:spChg>
        <pc:spChg chg="del">
          <ac:chgData name="Huyền Nguyễn" userId="ee48879bf47bc5e0" providerId="LiveId" clId="{C1F561FA-DB57-4CBD-9F0C-CC7D3E3BE498}" dt="2024-11-15T02:57:27.509" v="2450" actId="478"/>
          <ac:spMkLst>
            <pc:docMk/>
            <pc:sldMk cId="0" sldId="261"/>
            <ac:spMk id="23" creationId="{00000000-0000-0000-0000-000000000000}"/>
          </ac:spMkLst>
        </pc:spChg>
        <pc:spChg chg="add mod">
          <ac:chgData name="Huyền Nguyễn" userId="ee48879bf47bc5e0" providerId="LiveId" clId="{C1F561FA-DB57-4CBD-9F0C-CC7D3E3BE498}" dt="2024-11-17T07:46:48.819" v="8580" actId="1076"/>
          <ac:spMkLst>
            <pc:docMk/>
            <pc:sldMk cId="0" sldId="261"/>
            <ac:spMk id="23" creationId="{15FE8D15-C561-1413-A310-CC7DBCF90D64}"/>
          </ac:spMkLst>
        </pc:spChg>
        <pc:spChg chg="del">
          <ac:chgData name="Huyền Nguyễn" userId="ee48879bf47bc5e0" providerId="LiveId" clId="{C1F561FA-DB57-4CBD-9F0C-CC7D3E3BE498}" dt="2024-11-15T02:57:27.509" v="2450" actId="478"/>
          <ac:spMkLst>
            <pc:docMk/>
            <pc:sldMk cId="0" sldId="261"/>
            <ac:spMk id="24" creationId="{00000000-0000-0000-0000-000000000000}"/>
          </ac:spMkLst>
        </pc:spChg>
        <pc:spChg chg="del">
          <ac:chgData name="Huyền Nguyễn" userId="ee48879bf47bc5e0" providerId="LiveId" clId="{C1F561FA-DB57-4CBD-9F0C-CC7D3E3BE498}" dt="2024-11-15T02:57:27.509" v="2450" actId="478"/>
          <ac:spMkLst>
            <pc:docMk/>
            <pc:sldMk cId="0" sldId="261"/>
            <ac:spMk id="25" creationId="{00000000-0000-0000-0000-000000000000}"/>
          </ac:spMkLst>
        </pc:spChg>
        <pc:spChg chg="add del mod">
          <ac:chgData name="Huyền Nguyễn" userId="ee48879bf47bc5e0" providerId="LiveId" clId="{C1F561FA-DB57-4CBD-9F0C-CC7D3E3BE498}" dt="2024-11-17T06:13:39.859" v="3520" actId="478"/>
          <ac:spMkLst>
            <pc:docMk/>
            <pc:sldMk cId="0" sldId="261"/>
            <ac:spMk id="46" creationId="{A1E91056-933E-A44F-A674-FF230409A4C3}"/>
          </ac:spMkLst>
        </pc:spChg>
        <pc:spChg chg="add mod">
          <ac:chgData name="Huyền Nguyễn" userId="ee48879bf47bc5e0" providerId="LiveId" clId="{C1F561FA-DB57-4CBD-9F0C-CC7D3E3BE498}" dt="2024-11-17T07:47:52.209" v="8728" actId="1076"/>
          <ac:spMkLst>
            <pc:docMk/>
            <pc:sldMk cId="0" sldId="261"/>
            <ac:spMk id="47" creationId="{6B2E68FB-60C0-3E47-2E8D-97822BC827FB}"/>
          </ac:spMkLst>
        </pc:spChg>
        <pc:spChg chg="add mod">
          <ac:chgData name="Huyền Nguyễn" userId="ee48879bf47bc5e0" providerId="LiveId" clId="{C1F561FA-DB57-4CBD-9F0C-CC7D3E3BE498}" dt="2024-11-17T07:47:52.209" v="8728" actId="1076"/>
          <ac:spMkLst>
            <pc:docMk/>
            <pc:sldMk cId="0" sldId="261"/>
            <ac:spMk id="49" creationId="{56146FBA-C6B2-E956-9F27-6D7927084A6C}"/>
          </ac:spMkLst>
        </pc:spChg>
        <pc:spChg chg="add mod">
          <ac:chgData name="Huyền Nguyễn" userId="ee48879bf47bc5e0" providerId="LiveId" clId="{C1F561FA-DB57-4CBD-9F0C-CC7D3E3BE498}" dt="2024-11-17T07:48:00.845" v="8756" actId="1076"/>
          <ac:spMkLst>
            <pc:docMk/>
            <pc:sldMk cId="0" sldId="261"/>
            <ac:spMk id="50" creationId="{5AAC47AD-D0CB-6B65-1668-C6B2F6080C5C}"/>
          </ac:spMkLst>
        </pc:spChg>
        <pc:spChg chg="add mod topLvl">
          <ac:chgData name="Huyền Nguyễn" userId="ee48879bf47bc5e0" providerId="LiveId" clId="{C1F561FA-DB57-4CBD-9F0C-CC7D3E3BE498}" dt="2024-11-17T07:48:30.308" v="8816" actId="1076"/>
          <ac:spMkLst>
            <pc:docMk/>
            <pc:sldMk cId="0" sldId="261"/>
            <ac:spMk id="51" creationId="{0629DD8D-518D-4D06-23C0-FB22A61BF274}"/>
          </ac:spMkLst>
        </pc:spChg>
        <pc:spChg chg="add mod topLvl">
          <ac:chgData name="Huyền Nguyễn" userId="ee48879bf47bc5e0" providerId="LiveId" clId="{C1F561FA-DB57-4CBD-9F0C-CC7D3E3BE498}" dt="2024-11-17T07:48:26.554" v="8815" actId="165"/>
          <ac:spMkLst>
            <pc:docMk/>
            <pc:sldMk cId="0" sldId="261"/>
            <ac:spMk id="52" creationId="{9A254829-8FAC-412E-67B4-7B6B3289DDF1}"/>
          </ac:spMkLst>
        </pc:spChg>
        <pc:spChg chg="add mod">
          <ac:chgData name="Huyền Nguyễn" userId="ee48879bf47bc5e0" providerId="LiveId" clId="{C1F561FA-DB57-4CBD-9F0C-CC7D3E3BE498}" dt="2024-11-17T07:48:36.107" v="8818" actId="1076"/>
          <ac:spMkLst>
            <pc:docMk/>
            <pc:sldMk cId="0" sldId="261"/>
            <ac:spMk id="55" creationId="{B7F0FA17-7B57-E409-4FAF-AC7CFE9EB114}"/>
          </ac:spMkLst>
        </pc:spChg>
        <pc:spChg chg="add mod">
          <ac:chgData name="Huyền Nguyễn" userId="ee48879bf47bc5e0" providerId="LiveId" clId="{C1F561FA-DB57-4CBD-9F0C-CC7D3E3BE498}" dt="2024-11-17T07:47:02.062" v="8612" actId="1076"/>
          <ac:spMkLst>
            <pc:docMk/>
            <pc:sldMk cId="0" sldId="261"/>
            <ac:spMk id="56" creationId="{5CB54AEF-6006-E447-1772-048B6CF7B7E7}"/>
          </ac:spMkLst>
        </pc:spChg>
        <pc:spChg chg="add mod">
          <ac:chgData name="Huyền Nguyễn" userId="ee48879bf47bc5e0" providerId="LiveId" clId="{C1F561FA-DB57-4CBD-9F0C-CC7D3E3BE498}" dt="2024-11-17T07:48:57.137" v="8877" actId="1076"/>
          <ac:spMkLst>
            <pc:docMk/>
            <pc:sldMk cId="0" sldId="261"/>
            <ac:spMk id="57" creationId="{C45A210B-CFB4-5328-C572-C699CA5279C1}"/>
          </ac:spMkLst>
        </pc:spChg>
        <pc:spChg chg="add mod">
          <ac:chgData name="Huyền Nguyễn" userId="ee48879bf47bc5e0" providerId="LiveId" clId="{C1F561FA-DB57-4CBD-9F0C-CC7D3E3BE498}" dt="2024-11-17T07:47:42.018" v="8727" actId="14100"/>
          <ac:spMkLst>
            <pc:docMk/>
            <pc:sldMk cId="0" sldId="261"/>
            <ac:spMk id="58" creationId="{2B6C072E-CE59-648B-4388-9D9ED8D2540E}"/>
          </ac:spMkLst>
        </pc:spChg>
        <pc:spChg chg="add mod">
          <ac:chgData name="Huyền Nguyễn" userId="ee48879bf47bc5e0" providerId="LiveId" clId="{C1F561FA-DB57-4CBD-9F0C-CC7D3E3BE498}" dt="2024-11-17T07:49:46.731" v="8967" actId="1076"/>
          <ac:spMkLst>
            <pc:docMk/>
            <pc:sldMk cId="0" sldId="261"/>
            <ac:spMk id="59" creationId="{060A46AD-132F-E635-27A8-8A9D4DCB7B33}"/>
          </ac:spMkLst>
        </pc:spChg>
        <pc:spChg chg="add mod">
          <ac:chgData name="Huyền Nguyễn" userId="ee48879bf47bc5e0" providerId="LiveId" clId="{C1F561FA-DB57-4CBD-9F0C-CC7D3E3BE498}" dt="2024-11-17T07:45:45.608" v="8418" actId="1076"/>
          <ac:spMkLst>
            <pc:docMk/>
            <pc:sldMk cId="0" sldId="261"/>
            <ac:spMk id="60" creationId="{40F67886-2EC7-3B4C-8536-631E8FBB86F8}"/>
          </ac:spMkLst>
        </pc:spChg>
        <pc:spChg chg="add mod">
          <ac:chgData name="Huyền Nguyễn" userId="ee48879bf47bc5e0" providerId="LiveId" clId="{C1F561FA-DB57-4CBD-9F0C-CC7D3E3BE498}" dt="2024-11-17T07:49:05.867" v="8905" actId="1076"/>
          <ac:spMkLst>
            <pc:docMk/>
            <pc:sldMk cId="0" sldId="261"/>
            <ac:spMk id="77" creationId="{5506F96C-C968-D148-2A9B-351C41E73DC3}"/>
          </ac:spMkLst>
        </pc:spChg>
        <pc:spChg chg="add mod">
          <ac:chgData name="Huyền Nguyễn" userId="ee48879bf47bc5e0" providerId="LiveId" clId="{C1F561FA-DB57-4CBD-9F0C-CC7D3E3BE498}" dt="2024-11-17T07:49:14.255" v="8907" actId="1076"/>
          <ac:spMkLst>
            <pc:docMk/>
            <pc:sldMk cId="0" sldId="261"/>
            <ac:spMk id="78" creationId="{0A6D5E65-DB35-A2F8-1700-6F860C9F4551}"/>
          </ac:spMkLst>
        </pc:spChg>
        <pc:spChg chg="add mod">
          <ac:chgData name="Huyền Nguyễn" userId="ee48879bf47bc5e0" providerId="LiveId" clId="{C1F561FA-DB57-4CBD-9F0C-CC7D3E3BE498}" dt="2024-11-17T07:46:44.816" v="8578" actId="1076"/>
          <ac:spMkLst>
            <pc:docMk/>
            <pc:sldMk cId="0" sldId="261"/>
            <ac:spMk id="79" creationId="{ECD186BE-1BDC-77F0-90CD-8B7AA68E7E03}"/>
          </ac:spMkLst>
        </pc:spChg>
        <pc:spChg chg="add mod">
          <ac:chgData name="Huyền Nguyễn" userId="ee48879bf47bc5e0" providerId="LiveId" clId="{C1F561FA-DB57-4CBD-9F0C-CC7D3E3BE498}" dt="2024-11-17T07:48:49.758" v="8875" actId="1076"/>
          <ac:spMkLst>
            <pc:docMk/>
            <pc:sldMk cId="0" sldId="261"/>
            <ac:spMk id="80" creationId="{CDCA21ED-76F9-0A45-6B2D-C57A33C0A3A3}"/>
          </ac:spMkLst>
        </pc:spChg>
        <pc:spChg chg="add mod">
          <ac:chgData name="Huyền Nguyễn" userId="ee48879bf47bc5e0" providerId="LiveId" clId="{C1F561FA-DB57-4CBD-9F0C-CC7D3E3BE498}" dt="2024-11-17T07:48:42.197" v="8846" actId="1076"/>
          <ac:spMkLst>
            <pc:docMk/>
            <pc:sldMk cId="0" sldId="261"/>
            <ac:spMk id="81" creationId="{DA75C108-27E1-6D2C-2C12-5FE08222CF7D}"/>
          </ac:spMkLst>
        </pc:spChg>
        <pc:spChg chg="add mod">
          <ac:chgData name="Huyền Nguyễn" userId="ee48879bf47bc5e0" providerId="LiveId" clId="{C1F561FA-DB57-4CBD-9F0C-CC7D3E3BE498}" dt="2024-11-17T07:48:00.845" v="8756" actId="1076"/>
          <ac:spMkLst>
            <pc:docMk/>
            <pc:sldMk cId="0" sldId="261"/>
            <ac:spMk id="82" creationId="{29B53BA3-B0CE-2DDE-4712-F16EFD0A0A59}"/>
          </ac:spMkLst>
        </pc:spChg>
        <pc:spChg chg="add mod">
          <ac:chgData name="Huyền Nguyễn" userId="ee48879bf47bc5e0" providerId="LiveId" clId="{C1F561FA-DB57-4CBD-9F0C-CC7D3E3BE498}" dt="2024-11-17T07:47:08.287" v="8640" actId="1076"/>
          <ac:spMkLst>
            <pc:docMk/>
            <pc:sldMk cId="0" sldId="261"/>
            <ac:spMk id="84" creationId="{38E6EC56-3D19-77E2-4626-A8138BA8869E}"/>
          </ac:spMkLst>
        </pc:spChg>
        <pc:spChg chg="add mod">
          <ac:chgData name="Huyền Nguyễn" userId="ee48879bf47bc5e0" providerId="LiveId" clId="{C1F561FA-DB57-4CBD-9F0C-CC7D3E3BE498}" dt="2024-11-17T07:46:54.909" v="8608" actId="1076"/>
          <ac:spMkLst>
            <pc:docMk/>
            <pc:sldMk cId="0" sldId="261"/>
            <ac:spMk id="85" creationId="{75F55B7E-25E8-896E-03F0-66109F455F24}"/>
          </ac:spMkLst>
        </pc:spChg>
        <pc:spChg chg="add mod">
          <ac:chgData name="Huyền Nguyễn" userId="ee48879bf47bc5e0" providerId="LiveId" clId="{C1F561FA-DB57-4CBD-9F0C-CC7D3E3BE498}" dt="2024-11-17T07:47:27.704" v="8671" actId="1076"/>
          <ac:spMkLst>
            <pc:docMk/>
            <pc:sldMk cId="0" sldId="261"/>
            <ac:spMk id="86" creationId="{84D39B60-57A3-F1E9-4983-C82FAB459F1A}"/>
          </ac:spMkLst>
        </pc:spChg>
        <pc:grpChg chg="del">
          <ac:chgData name="Huyền Nguyễn" userId="ee48879bf47bc5e0" providerId="LiveId" clId="{C1F561FA-DB57-4CBD-9F0C-CC7D3E3BE498}" dt="2024-11-17T07:28:57.178" v="5650" actId="478"/>
          <ac:grpSpMkLst>
            <pc:docMk/>
            <pc:sldMk cId="0" sldId="261"/>
            <ac:grpSpMk id="2" creationId="{00000000-0000-0000-0000-000000000000}"/>
          </ac:grpSpMkLst>
        </pc:grpChg>
        <pc:grpChg chg="mod">
          <ac:chgData name="Huyền Nguyễn" userId="ee48879bf47bc5e0" providerId="LiveId" clId="{C1F561FA-DB57-4CBD-9F0C-CC7D3E3BE498}" dt="2024-11-17T07:46:59.132" v="8611" actId="34135"/>
          <ac:grpSpMkLst>
            <pc:docMk/>
            <pc:sldMk cId="0" sldId="261"/>
            <ac:grpSpMk id="5" creationId="{00000000-0000-0000-0000-000000000000}"/>
          </ac:grpSpMkLst>
        </pc:grpChg>
        <pc:grpChg chg="del mod">
          <ac:chgData name="Huyền Nguyễn" userId="ee48879bf47bc5e0" providerId="LiveId" clId="{C1F561FA-DB57-4CBD-9F0C-CC7D3E3BE498}" dt="2024-11-17T07:32:20.812" v="6040" actId="165"/>
          <ac:grpSpMkLst>
            <pc:docMk/>
            <pc:sldMk cId="0" sldId="261"/>
            <ac:grpSpMk id="8" creationId="{00000000-0000-0000-0000-000000000000}"/>
          </ac:grpSpMkLst>
        </pc:grpChg>
        <pc:grpChg chg="del">
          <ac:chgData name="Huyền Nguyễn" userId="ee48879bf47bc5e0" providerId="LiveId" clId="{C1F561FA-DB57-4CBD-9F0C-CC7D3E3BE498}" dt="2024-11-15T02:57:27.509" v="2450" actId="478"/>
          <ac:grpSpMkLst>
            <pc:docMk/>
            <pc:sldMk cId="0" sldId="261"/>
            <ac:grpSpMk id="11" creationId="{00000000-0000-0000-0000-000000000000}"/>
          </ac:grpSpMkLst>
        </pc:grpChg>
        <pc:grpChg chg="del">
          <ac:chgData name="Huyền Nguyễn" userId="ee48879bf47bc5e0" providerId="LiveId" clId="{C1F561FA-DB57-4CBD-9F0C-CC7D3E3BE498}" dt="2024-11-15T02:57:27.509" v="2450" actId="478"/>
          <ac:grpSpMkLst>
            <pc:docMk/>
            <pc:sldMk cId="0" sldId="261"/>
            <ac:grpSpMk id="20" creationId="{00000000-0000-0000-0000-000000000000}"/>
          </ac:grpSpMkLst>
        </pc:grpChg>
        <pc:grpChg chg="del">
          <ac:chgData name="Huyền Nguyễn" userId="ee48879bf47bc5e0" providerId="LiveId" clId="{C1F561FA-DB57-4CBD-9F0C-CC7D3E3BE498}" dt="2024-11-15T02:57:27.509" v="2450" actId="478"/>
          <ac:grpSpMkLst>
            <pc:docMk/>
            <pc:sldMk cId="0" sldId="261"/>
            <ac:grpSpMk id="26" creationId="{00000000-0000-0000-0000-000000000000}"/>
          </ac:grpSpMkLst>
        </pc:grpChg>
        <pc:grpChg chg="del">
          <ac:chgData name="Huyền Nguyễn" userId="ee48879bf47bc5e0" providerId="LiveId" clId="{C1F561FA-DB57-4CBD-9F0C-CC7D3E3BE498}" dt="2024-11-15T02:57:27.509" v="2450" actId="478"/>
          <ac:grpSpMkLst>
            <pc:docMk/>
            <pc:sldMk cId="0" sldId="261"/>
            <ac:grpSpMk id="29" creationId="{00000000-0000-0000-0000-000000000000}"/>
          </ac:grpSpMkLst>
        </pc:grpChg>
        <pc:grpChg chg="add del mod">
          <ac:chgData name="Huyền Nguyễn" userId="ee48879bf47bc5e0" providerId="LiveId" clId="{C1F561FA-DB57-4CBD-9F0C-CC7D3E3BE498}" dt="2024-11-17T07:48:26.554" v="8815" actId="165"/>
          <ac:grpSpMkLst>
            <pc:docMk/>
            <pc:sldMk cId="0" sldId="261"/>
            <ac:grpSpMk id="53" creationId="{493113DB-0E90-C442-8158-D1E19202E0A3}"/>
          </ac:grpSpMkLst>
        </pc:grpChg>
        <pc:picChg chg="add mod">
          <ac:chgData name="Huyền Nguyễn" userId="ee48879bf47bc5e0" providerId="LiveId" clId="{C1F561FA-DB57-4CBD-9F0C-CC7D3E3BE498}" dt="2024-11-17T07:47:32.021" v="8699" actId="14100"/>
          <ac:picMkLst>
            <pc:docMk/>
            <pc:sldMk cId="0" sldId="261"/>
            <ac:picMk id="32" creationId="{C82D2366-B3FA-CE3A-F623-E6E023F26BEA}"/>
          </ac:picMkLst>
        </pc:picChg>
        <pc:cxnChg chg="add mod">
          <ac:chgData name="Huyền Nguyễn" userId="ee48879bf47bc5e0" providerId="LiveId" clId="{C1F561FA-DB57-4CBD-9F0C-CC7D3E3BE498}" dt="2024-11-17T07:47:08.287" v="8640" actId="1076"/>
          <ac:cxnSpMkLst>
            <pc:docMk/>
            <pc:sldMk cId="0" sldId="261"/>
            <ac:cxnSpMk id="13" creationId="{7BA1B6C2-95FE-BCD3-365C-2A5C316D3A7F}"/>
          </ac:cxnSpMkLst>
        </pc:cxnChg>
        <pc:cxnChg chg="add mod">
          <ac:chgData name="Huyền Nguyễn" userId="ee48879bf47bc5e0" providerId="LiveId" clId="{C1F561FA-DB57-4CBD-9F0C-CC7D3E3BE498}" dt="2024-11-17T07:49:22.153" v="8937" actId="1076"/>
          <ac:cxnSpMkLst>
            <pc:docMk/>
            <pc:sldMk cId="0" sldId="261"/>
            <ac:cxnSpMk id="17" creationId="{176AD58F-B118-0143-DAB6-234B914AA1CF}"/>
          </ac:cxnSpMkLst>
        </pc:cxnChg>
        <pc:cxnChg chg="add mod">
          <ac:chgData name="Huyền Nguyễn" userId="ee48879bf47bc5e0" providerId="LiveId" clId="{C1F561FA-DB57-4CBD-9F0C-CC7D3E3BE498}" dt="2024-11-17T07:49:05.867" v="8905" actId="1076"/>
          <ac:cxnSpMkLst>
            <pc:docMk/>
            <pc:sldMk cId="0" sldId="261"/>
            <ac:cxnSpMk id="20" creationId="{39E92EE6-73A9-10D8-F8BC-AD7117C59C65}"/>
          </ac:cxnSpMkLst>
        </pc:cxnChg>
        <pc:cxnChg chg="add mod">
          <ac:chgData name="Huyền Nguyễn" userId="ee48879bf47bc5e0" providerId="LiveId" clId="{C1F561FA-DB57-4CBD-9F0C-CC7D3E3BE498}" dt="2024-11-17T07:46:44.816" v="8578" actId="1076"/>
          <ac:cxnSpMkLst>
            <pc:docMk/>
            <pc:sldMk cId="0" sldId="261"/>
            <ac:cxnSpMk id="24" creationId="{EEDD4F36-91EF-6671-8CE0-449E3A0EA500}"/>
          </ac:cxnSpMkLst>
        </pc:cxnChg>
        <pc:cxnChg chg="add del mod">
          <ac:chgData name="Huyền Nguyễn" userId="ee48879bf47bc5e0" providerId="LiveId" clId="{C1F561FA-DB57-4CBD-9F0C-CC7D3E3BE498}" dt="2024-11-17T06:13:41.903" v="3521" actId="478"/>
          <ac:cxnSpMkLst>
            <pc:docMk/>
            <pc:sldMk cId="0" sldId="261"/>
            <ac:cxnSpMk id="26" creationId="{FFC25D18-3F98-8E67-1AF0-A0893BE3C900}"/>
          </ac:cxnSpMkLst>
        </pc:cxnChg>
        <pc:cxnChg chg="add mod">
          <ac:chgData name="Huyền Nguyễn" userId="ee48879bf47bc5e0" providerId="LiveId" clId="{C1F561FA-DB57-4CBD-9F0C-CC7D3E3BE498}" dt="2024-11-17T07:47:52.209" v="8728" actId="1076"/>
          <ac:cxnSpMkLst>
            <pc:docMk/>
            <pc:sldMk cId="0" sldId="261"/>
            <ac:cxnSpMk id="29" creationId="{D6F024EF-BF3F-3E9F-0A30-B1E41F27CBB6}"/>
          </ac:cxnSpMkLst>
        </pc:cxnChg>
        <pc:cxnChg chg="add mod">
          <ac:chgData name="Huyền Nguyễn" userId="ee48879bf47bc5e0" providerId="LiveId" clId="{C1F561FA-DB57-4CBD-9F0C-CC7D3E3BE498}" dt="2024-11-17T07:48:00.845" v="8756" actId="1076"/>
          <ac:cxnSpMkLst>
            <pc:docMk/>
            <pc:sldMk cId="0" sldId="261"/>
            <ac:cxnSpMk id="31" creationId="{933A1563-1C71-B5DE-2E0F-A7B95A41E77B}"/>
          </ac:cxnSpMkLst>
        </pc:cxnChg>
        <pc:cxnChg chg="add mod">
          <ac:chgData name="Huyền Nguyễn" userId="ee48879bf47bc5e0" providerId="LiveId" clId="{C1F561FA-DB57-4CBD-9F0C-CC7D3E3BE498}" dt="2024-11-17T07:48:33.544" v="8817" actId="14100"/>
          <ac:cxnSpMkLst>
            <pc:docMk/>
            <pc:sldMk cId="0" sldId="261"/>
            <ac:cxnSpMk id="34" creationId="{163BAFDF-E7C1-4177-39DB-11F07730C633}"/>
          </ac:cxnSpMkLst>
        </pc:cxnChg>
        <pc:cxnChg chg="add del mod">
          <ac:chgData name="Huyền Nguyễn" userId="ee48879bf47bc5e0" providerId="LiveId" clId="{C1F561FA-DB57-4CBD-9F0C-CC7D3E3BE498}" dt="2024-11-17T06:15:25.891" v="3836" actId="478"/>
          <ac:cxnSpMkLst>
            <pc:docMk/>
            <pc:sldMk cId="0" sldId="261"/>
            <ac:cxnSpMk id="36" creationId="{55F6D174-AEFF-2A3F-0BF9-9FD38FAB19E1}"/>
          </ac:cxnSpMkLst>
        </pc:cxnChg>
        <pc:cxnChg chg="add mod">
          <ac:chgData name="Huyền Nguyễn" userId="ee48879bf47bc5e0" providerId="LiveId" clId="{C1F561FA-DB57-4CBD-9F0C-CC7D3E3BE498}" dt="2024-11-17T07:46:54.909" v="8608" actId="1076"/>
          <ac:cxnSpMkLst>
            <pc:docMk/>
            <pc:sldMk cId="0" sldId="261"/>
            <ac:cxnSpMk id="38" creationId="{82EB1AF8-F9CC-05BE-85B2-899B3528FCE5}"/>
          </ac:cxnSpMkLst>
        </pc:cxnChg>
        <pc:cxnChg chg="add mod">
          <ac:chgData name="Huyền Nguyễn" userId="ee48879bf47bc5e0" providerId="LiveId" clId="{C1F561FA-DB57-4CBD-9F0C-CC7D3E3BE498}" dt="2024-11-17T07:48:54.941" v="8876" actId="14100"/>
          <ac:cxnSpMkLst>
            <pc:docMk/>
            <pc:sldMk cId="0" sldId="261"/>
            <ac:cxnSpMk id="39" creationId="{53A56FC1-9431-24F8-A73B-B41D28C0B2A3}"/>
          </ac:cxnSpMkLst>
        </pc:cxnChg>
        <pc:cxnChg chg="add mod">
          <ac:chgData name="Huyền Nguyễn" userId="ee48879bf47bc5e0" providerId="LiveId" clId="{C1F561FA-DB57-4CBD-9F0C-CC7D3E3BE498}" dt="2024-11-17T07:47:27.704" v="8671" actId="1076"/>
          <ac:cxnSpMkLst>
            <pc:docMk/>
            <pc:sldMk cId="0" sldId="261"/>
            <ac:cxnSpMk id="41" creationId="{E4F57163-6BCF-A43A-4AAD-7280C45F802D}"/>
          </ac:cxnSpMkLst>
        </pc:cxnChg>
        <pc:cxnChg chg="add mod">
          <ac:chgData name="Huyền Nguyễn" userId="ee48879bf47bc5e0" providerId="LiveId" clId="{C1F561FA-DB57-4CBD-9F0C-CC7D3E3BE498}" dt="2024-11-17T07:48:42.197" v="8846" actId="1076"/>
          <ac:cxnSpMkLst>
            <pc:docMk/>
            <pc:sldMk cId="0" sldId="261"/>
            <ac:cxnSpMk id="43" creationId="{1413FD40-98DF-B5B3-4605-002C4845737F}"/>
          </ac:cxnSpMkLst>
        </pc:cxnChg>
        <pc:cxnChg chg="add mod">
          <ac:chgData name="Huyền Nguyễn" userId="ee48879bf47bc5e0" providerId="LiveId" clId="{C1F561FA-DB57-4CBD-9F0C-CC7D3E3BE498}" dt="2024-11-17T07:48:21.247" v="8785" actId="1076"/>
          <ac:cxnSpMkLst>
            <pc:docMk/>
            <pc:sldMk cId="0" sldId="261"/>
            <ac:cxnSpMk id="66" creationId="{5DC50F61-E767-CFDE-4E1A-05EB952599CC}"/>
          </ac:cxnSpMkLst>
        </pc:cxnChg>
      </pc:sldChg>
      <pc:sldChg chg="addSp delSp modSp add mod ord modAnim">
        <pc:chgData name="Huyền Nguyễn" userId="ee48879bf47bc5e0" providerId="LiveId" clId="{C1F561FA-DB57-4CBD-9F0C-CC7D3E3BE498}" dt="2024-11-15T02:52:12.654" v="2085" actId="14100"/>
        <pc:sldMkLst>
          <pc:docMk/>
          <pc:sldMk cId="1381861031" sldId="273"/>
        </pc:sldMkLst>
        <pc:spChg chg="mod">
          <ac:chgData name="Huyền Nguyễn" userId="ee48879bf47bc5e0" providerId="LiveId" clId="{C1F561FA-DB57-4CBD-9F0C-CC7D3E3BE498}" dt="2024-11-15T02:36:06.292" v="297" actId="2711"/>
          <ac:spMkLst>
            <pc:docMk/>
            <pc:sldMk cId="1381861031" sldId="273"/>
            <ac:spMk id="3" creationId="{1174DBA0-4654-F52A-919C-A3BC89FB94F4}"/>
          </ac:spMkLst>
        </pc:spChg>
        <pc:spChg chg="mod">
          <ac:chgData name="Huyền Nguyễn" userId="ee48879bf47bc5e0" providerId="LiveId" clId="{C1F561FA-DB57-4CBD-9F0C-CC7D3E3BE498}" dt="2024-11-15T02:36:06.292" v="297" actId="2711"/>
          <ac:spMkLst>
            <pc:docMk/>
            <pc:sldMk cId="1381861031" sldId="273"/>
            <ac:spMk id="4" creationId="{3E0DE76B-39F4-9F99-C347-221D2F303000}"/>
          </ac:spMkLst>
        </pc:spChg>
        <pc:spChg chg="mod">
          <ac:chgData name="Huyền Nguyễn" userId="ee48879bf47bc5e0" providerId="LiveId" clId="{C1F561FA-DB57-4CBD-9F0C-CC7D3E3BE498}" dt="2024-11-15T02:36:06.292" v="297" actId="2711"/>
          <ac:spMkLst>
            <pc:docMk/>
            <pc:sldMk cId="1381861031" sldId="273"/>
            <ac:spMk id="6" creationId="{0E658AE6-C484-7A03-A41B-27581722B5C7}"/>
          </ac:spMkLst>
        </pc:spChg>
        <pc:spChg chg="mod">
          <ac:chgData name="Huyền Nguyễn" userId="ee48879bf47bc5e0" providerId="LiveId" clId="{C1F561FA-DB57-4CBD-9F0C-CC7D3E3BE498}" dt="2024-11-15T02:36:06.292" v="297" actId="2711"/>
          <ac:spMkLst>
            <pc:docMk/>
            <pc:sldMk cId="1381861031" sldId="273"/>
            <ac:spMk id="7" creationId="{E936FDEC-D665-D5BC-A8A8-9581311DFAB1}"/>
          </ac:spMkLst>
        </pc:spChg>
        <pc:spChg chg="mod">
          <ac:chgData name="Huyền Nguyễn" userId="ee48879bf47bc5e0" providerId="LiveId" clId="{C1F561FA-DB57-4CBD-9F0C-CC7D3E3BE498}" dt="2024-11-15T02:36:17.027" v="342" actId="113"/>
          <ac:spMkLst>
            <pc:docMk/>
            <pc:sldMk cId="1381861031" sldId="273"/>
            <ac:spMk id="9" creationId="{7EF9EFFA-D7A9-2295-230E-FA4A770533C3}"/>
          </ac:spMkLst>
        </pc:spChg>
        <pc:spChg chg="mod">
          <ac:chgData name="Huyền Nguyễn" userId="ee48879bf47bc5e0" providerId="LiveId" clId="{C1F561FA-DB57-4CBD-9F0C-CC7D3E3BE498}" dt="2024-11-15T02:36:22.026" v="370" actId="1076"/>
          <ac:spMkLst>
            <pc:docMk/>
            <pc:sldMk cId="1381861031" sldId="273"/>
            <ac:spMk id="10" creationId="{DBD21A6E-74F1-C068-DBEF-3FA9BF7DD93B}"/>
          </ac:spMkLst>
        </pc:spChg>
        <pc:spChg chg="mod">
          <ac:chgData name="Huyền Nguyễn" userId="ee48879bf47bc5e0" providerId="LiveId" clId="{C1F561FA-DB57-4CBD-9F0C-CC7D3E3BE498}" dt="2024-11-15T02:36:06.292" v="297" actId="2711"/>
          <ac:spMkLst>
            <pc:docMk/>
            <pc:sldMk cId="1381861031" sldId="273"/>
            <ac:spMk id="12" creationId="{82781AED-9EBD-5E2B-F679-BE3C7DCFD19B}"/>
          </ac:spMkLst>
        </pc:spChg>
        <pc:spChg chg="mod">
          <ac:chgData name="Huyền Nguyễn" userId="ee48879bf47bc5e0" providerId="LiveId" clId="{C1F561FA-DB57-4CBD-9F0C-CC7D3E3BE498}" dt="2024-11-15T02:36:06.292" v="297" actId="2711"/>
          <ac:spMkLst>
            <pc:docMk/>
            <pc:sldMk cId="1381861031" sldId="273"/>
            <ac:spMk id="14" creationId="{B3927DB3-889C-F42B-00C8-8AEE04FF48C1}"/>
          </ac:spMkLst>
        </pc:spChg>
        <pc:spChg chg="mod">
          <ac:chgData name="Huyền Nguyễn" userId="ee48879bf47bc5e0" providerId="LiveId" clId="{C1F561FA-DB57-4CBD-9F0C-CC7D3E3BE498}" dt="2024-11-15T02:36:06.292" v="297" actId="2711"/>
          <ac:spMkLst>
            <pc:docMk/>
            <pc:sldMk cId="1381861031" sldId="273"/>
            <ac:spMk id="15" creationId="{F445EEE2-0068-49E3-9917-AAD04F0E8E02}"/>
          </ac:spMkLst>
        </pc:spChg>
        <pc:spChg chg="mod">
          <ac:chgData name="Huyền Nguyễn" userId="ee48879bf47bc5e0" providerId="LiveId" clId="{C1F561FA-DB57-4CBD-9F0C-CC7D3E3BE498}" dt="2024-11-15T02:36:06.292" v="297" actId="2711"/>
          <ac:spMkLst>
            <pc:docMk/>
            <pc:sldMk cId="1381861031" sldId="273"/>
            <ac:spMk id="16" creationId="{7257CE8B-FA5F-9388-1D62-AF67FB79A879}"/>
          </ac:spMkLst>
        </pc:spChg>
        <pc:spChg chg="mod">
          <ac:chgData name="Huyền Nguyễn" userId="ee48879bf47bc5e0" providerId="LiveId" clId="{C1F561FA-DB57-4CBD-9F0C-CC7D3E3BE498}" dt="2024-11-15T02:36:06.292" v="297" actId="2711"/>
          <ac:spMkLst>
            <pc:docMk/>
            <pc:sldMk cId="1381861031" sldId="273"/>
            <ac:spMk id="18" creationId="{EFC57B90-D7D3-414D-0629-AB364D378CDA}"/>
          </ac:spMkLst>
        </pc:spChg>
        <pc:spChg chg="mod">
          <ac:chgData name="Huyền Nguyễn" userId="ee48879bf47bc5e0" providerId="LiveId" clId="{C1F561FA-DB57-4CBD-9F0C-CC7D3E3BE498}" dt="2024-11-15T02:36:06.292" v="297" actId="2711"/>
          <ac:spMkLst>
            <pc:docMk/>
            <pc:sldMk cId="1381861031" sldId="273"/>
            <ac:spMk id="19" creationId="{0BBBA7E3-80AE-081C-2B8A-9BDC397A0B38}"/>
          </ac:spMkLst>
        </pc:spChg>
        <pc:spChg chg="mod">
          <ac:chgData name="Huyền Nguyễn" userId="ee48879bf47bc5e0" providerId="LiveId" clId="{C1F561FA-DB57-4CBD-9F0C-CC7D3E3BE498}" dt="2024-11-15T02:36:06.292" v="297" actId="2711"/>
          <ac:spMkLst>
            <pc:docMk/>
            <pc:sldMk cId="1381861031" sldId="273"/>
            <ac:spMk id="21" creationId="{B2B84C84-9FC6-31EE-FFA9-C11AAE9B29D0}"/>
          </ac:spMkLst>
        </pc:spChg>
        <pc:spChg chg="mod">
          <ac:chgData name="Huyền Nguyễn" userId="ee48879bf47bc5e0" providerId="LiveId" clId="{C1F561FA-DB57-4CBD-9F0C-CC7D3E3BE498}" dt="2024-11-15T02:36:06.292" v="297" actId="2711"/>
          <ac:spMkLst>
            <pc:docMk/>
            <pc:sldMk cId="1381861031" sldId="273"/>
            <ac:spMk id="22" creationId="{D2AF08E6-1949-C2E3-C2D6-FF3B8611ED91}"/>
          </ac:spMkLst>
        </pc:spChg>
        <pc:spChg chg="del mod">
          <ac:chgData name="Huyền Nguyễn" userId="ee48879bf47bc5e0" providerId="LiveId" clId="{C1F561FA-DB57-4CBD-9F0C-CC7D3E3BE498}" dt="2024-11-15T02:37:59.921" v="398" actId="478"/>
          <ac:spMkLst>
            <pc:docMk/>
            <pc:sldMk cId="1381861031" sldId="273"/>
            <ac:spMk id="23" creationId="{B250FCE1-D7E0-7356-9BF0-CB76ECBA754B}"/>
          </ac:spMkLst>
        </pc:spChg>
        <pc:spChg chg="del mod">
          <ac:chgData name="Huyền Nguyễn" userId="ee48879bf47bc5e0" providerId="LiveId" clId="{C1F561FA-DB57-4CBD-9F0C-CC7D3E3BE498}" dt="2024-11-15T02:37:59.921" v="398" actId="478"/>
          <ac:spMkLst>
            <pc:docMk/>
            <pc:sldMk cId="1381861031" sldId="273"/>
            <ac:spMk id="24" creationId="{59375FD6-73B5-7400-B7AC-20B1F87A1B7F}"/>
          </ac:spMkLst>
        </pc:spChg>
        <pc:spChg chg="del mod">
          <ac:chgData name="Huyền Nguyễn" userId="ee48879bf47bc5e0" providerId="LiveId" clId="{C1F561FA-DB57-4CBD-9F0C-CC7D3E3BE498}" dt="2024-11-15T02:37:59.921" v="398" actId="478"/>
          <ac:spMkLst>
            <pc:docMk/>
            <pc:sldMk cId="1381861031" sldId="273"/>
            <ac:spMk id="25" creationId="{34590FF2-E6FF-C71E-DE3C-0C76CC6595D3}"/>
          </ac:spMkLst>
        </pc:spChg>
        <pc:spChg chg="mod">
          <ac:chgData name="Huyền Nguyễn" userId="ee48879bf47bc5e0" providerId="LiveId" clId="{C1F561FA-DB57-4CBD-9F0C-CC7D3E3BE498}" dt="2024-11-15T02:36:06.292" v="297" actId="2711"/>
          <ac:spMkLst>
            <pc:docMk/>
            <pc:sldMk cId="1381861031" sldId="273"/>
            <ac:spMk id="27" creationId="{1E62EFCB-5CD0-590A-1EFC-07632E6FFBFF}"/>
          </ac:spMkLst>
        </pc:spChg>
        <pc:spChg chg="mod">
          <ac:chgData name="Huyền Nguyễn" userId="ee48879bf47bc5e0" providerId="LiveId" clId="{C1F561FA-DB57-4CBD-9F0C-CC7D3E3BE498}" dt="2024-11-15T02:36:06.292" v="297" actId="2711"/>
          <ac:spMkLst>
            <pc:docMk/>
            <pc:sldMk cId="1381861031" sldId="273"/>
            <ac:spMk id="28" creationId="{950027AC-5EE1-925A-024B-4EC8708965D2}"/>
          </ac:spMkLst>
        </pc:spChg>
        <pc:spChg chg="mod">
          <ac:chgData name="Huyền Nguyễn" userId="ee48879bf47bc5e0" providerId="LiveId" clId="{C1F561FA-DB57-4CBD-9F0C-CC7D3E3BE498}" dt="2024-11-15T02:36:06.292" v="297" actId="2711"/>
          <ac:spMkLst>
            <pc:docMk/>
            <pc:sldMk cId="1381861031" sldId="273"/>
            <ac:spMk id="30" creationId="{EF5206FF-74CD-FCFD-9D70-1FBAD2B19A98}"/>
          </ac:spMkLst>
        </pc:spChg>
        <pc:spChg chg="mod">
          <ac:chgData name="Huyền Nguyễn" userId="ee48879bf47bc5e0" providerId="LiveId" clId="{C1F561FA-DB57-4CBD-9F0C-CC7D3E3BE498}" dt="2024-11-15T02:36:06.292" v="297" actId="2711"/>
          <ac:spMkLst>
            <pc:docMk/>
            <pc:sldMk cId="1381861031" sldId="273"/>
            <ac:spMk id="31" creationId="{89BFF140-E84D-00CF-53F6-E4AF3751CB68}"/>
          </ac:spMkLst>
        </pc:spChg>
        <pc:spChg chg="mod">
          <ac:chgData name="Huyền Nguyễn" userId="ee48879bf47bc5e0" providerId="LiveId" clId="{C1F561FA-DB57-4CBD-9F0C-CC7D3E3BE498}" dt="2024-11-15T02:40:12.782" v="641" actId="2711"/>
          <ac:spMkLst>
            <pc:docMk/>
            <pc:sldMk cId="1381861031" sldId="273"/>
            <ac:spMk id="33" creationId="{CCF53AAE-5B6D-BC3B-697D-01A77CC0E5C9}"/>
          </ac:spMkLst>
        </pc:spChg>
        <pc:spChg chg="add mod">
          <ac:chgData name="Huyền Nguyễn" userId="ee48879bf47bc5e0" providerId="LiveId" clId="{C1F561FA-DB57-4CBD-9F0C-CC7D3E3BE498}" dt="2024-11-15T02:40:05.660" v="611" actId="2085"/>
          <ac:spMkLst>
            <pc:docMk/>
            <pc:sldMk cId="1381861031" sldId="273"/>
            <ac:spMk id="35" creationId="{FC28AAA1-2B10-1482-0603-60E6D3D5C8B4}"/>
          </ac:spMkLst>
        </pc:spChg>
        <pc:spChg chg="add mod">
          <ac:chgData name="Huyền Nguyễn" userId="ee48879bf47bc5e0" providerId="LiveId" clId="{C1F561FA-DB57-4CBD-9F0C-CC7D3E3BE498}" dt="2024-11-15T02:52:08.935" v="2084" actId="14100"/>
          <ac:spMkLst>
            <pc:docMk/>
            <pc:sldMk cId="1381861031" sldId="273"/>
            <ac:spMk id="37" creationId="{1D4D99E3-8C37-7690-B2C5-9EC2604EF0CC}"/>
          </ac:spMkLst>
        </pc:spChg>
        <pc:grpChg chg="mod">
          <ac:chgData name="Huyền Nguyễn" userId="ee48879bf47bc5e0" providerId="LiveId" clId="{C1F561FA-DB57-4CBD-9F0C-CC7D3E3BE498}" dt="2024-11-15T02:39:29.158" v="580" actId="1076"/>
          <ac:grpSpMkLst>
            <pc:docMk/>
            <pc:sldMk cId="1381861031" sldId="273"/>
            <ac:grpSpMk id="8" creationId="{F702862E-3889-E481-DACE-B4383475A0D1}"/>
          </ac:grpSpMkLst>
        </pc:grpChg>
        <pc:grpChg chg="del">
          <ac:chgData name="Huyền Nguyễn" userId="ee48879bf47bc5e0" providerId="LiveId" clId="{C1F561FA-DB57-4CBD-9F0C-CC7D3E3BE498}" dt="2024-11-15T02:37:59.921" v="398" actId="478"/>
          <ac:grpSpMkLst>
            <pc:docMk/>
            <pc:sldMk cId="1381861031" sldId="273"/>
            <ac:grpSpMk id="11" creationId="{597A54C1-729B-7C4B-A5EE-8D71564AF5EC}"/>
          </ac:grpSpMkLst>
        </pc:grpChg>
        <pc:grpChg chg="del">
          <ac:chgData name="Huyền Nguyễn" userId="ee48879bf47bc5e0" providerId="LiveId" clId="{C1F561FA-DB57-4CBD-9F0C-CC7D3E3BE498}" dt="2024-11-15T02:37:59.921" v="398" actId="478"/>
          <ac:grpSpMkLst>
            <pc:docMk/>
            <pc:sldMk cId="1381861031" sldId="273"/>
            <ac:grpSpMk id="20" creationId="{D1374B32-4A69-8338-B6B9-C155F4BEA61C}"/>
          </ac:grpSpMkLst>
        </pc:grpChg>
        <pc:grpChg chg="del">
          <ac:chgData name="Huyền Nguyễn" userId="ee48879bf47bc5e0" providerId="LiveId" clId="{C1F561FA-DB57-4CBD-9F0C-CC7D3E3BE498}" dt="2024-11-15T02:37:59.921" v="398" actId="478"/>
          <ac:grpSpMkLst>
            <pc:docMk/>
            <pc:sldMk cId="1381861031" sldId="273"/>
            <ac:grpSpMk id="26" creationId="{A24CA3FA-2978-4D33-6BDD-0E7353CE6E2E}"/>
          </ac:grpSpMkLst>
        </pc:grpChg>
        <pc:grpChg chg="del">
          <ac:chgData name="Huyền Nguyễn" userId="ee48879bf47bc5e0" providerId="LiveId" clId="{C1F561FA-DB57-4CBD-9F0C-CC7D3E3BE498}" dt="2024-11-15T02:37:59.921" v="398" actId="478"/>
          <ac:grpSpMkLst>
            <pc:docMk/>
            <pc:sldMk cId="1381861031" sldId="273"/>
            <ac:grpSpMk id="29" creationId="{BC7C02EE-CBAE-B515-8D98-CE6B3FFB028D}"/>
          </ac:grpSpMkLst>
        </pc:grpChg>
        <pc:grpChg chg="add mod">
          <ac:chgData name="Huyền Nguyễn" userId="ee48879bf47bc5e0" providerId="LiveId" clId="{C1F561FA-DB57-4CBD-9F0C-CC7D3E3BE498}" dt="2024-11-15T02:39:15.812" v="522" actId="12788"/>
          <ac:grpSpMkLst>
            <pc:docMk/>
            <pc:sldMk cId="1381861031" sldId="273"/>
            <ac:grpSpMk id="32" creationId="{77B7C5EC-1427-4AC7-9E77-23888E5F912F}"/>
          </ac:grpSpMkLst>
        </pc:grpChg>
        <pc:picChg chg="mod">
          <ac:chgData name="Huyền Nguyễn" userId="ee48879bf47bc5e0" providerId="LiveId" clId="{C1F561FA-DB57-4CBD-9F0C-CC7D3E3BE498}" dt="2024-11-15T02:38:01.709" v="399"/>
          <ac:picMkLst>
            <pc:docMk/>
            <pc:sldMk cId="1381861031" sldId="273"/>
            <ac:picMk id="34" creationId="{EA04A4D1-99D4-4D19-324C-37EC7D09BF88}"/>
          </ac:picMkLst>
        </pc:picChg>
        <pc:picChg chg="add mod">
          <ac:chgData name="Huyền Nguyễn" userId="ee48879bf47bc5e0" providerId="LiveId" clId="{C1F561FA-DB57-4CBD-9F0C-CC7D3E3BE498}" dt="2024-11-15T02:52:12.654" v="2085" actId="14100"/>
          <ac:picMkLst>
            <pc:docMk/>
            <pc:sldMk cId="1381861031" sldId="273"/>
            <ac:picMk id="38" creationId="{9AA7E478-ACA1-3E4E-01DA-002540F3545F}"/>
          </ac:picMkLst>
        </pc:picChg>
      </pc:sldChg>
      <pc:sldChg chg="addSp delSp modSp add mod ord">
        <pc:chgData name="Huyền Nguyễn" userId="ee48879bf47bc5e0" providerId="LiveId" clId="{C1F561FA-DB57-4CBD-9F0C-CC7D3E3BE498}" dt="2024-11-15T02:54:55.014" v="2356" actId="1076"/>
        <pc:sldMkLst>
          <pc:docMk/>
          <pc:sldMk cId="738482979" sldId="274"/>
        </pc:sldMkLst>
        <pc:spChg chg="add mod topLvl">
          <ac:chgData name="Huyền Nguyễn" userId="ee48879bf47bc5e0" providerId="LiveId" clId="{C1F561FA-DB57-4CBD-9F0C-CC7D3E3BE498}" dt="2024-11-15T02:44:11.658" v="1233" actId="165"/>
          <ac:spMkLst>
            <pc:docMk/>
            <pc:sldMk cId="738482979" sldId="274"/>
            <ac:spMk id="2" creationId="{FEE1FDD5-55D6-70D3-E63C-39B96EB07C90}"/>
          </ac:spMkLst>
        </pc:spChg>
        <pc:spChg chg="mod ord topLvl">
          <ac:chgData name="Huyền Nguyễn" userId="ee48879bf47bc5e0" providerId="LiveId" clId="{C1F561FA-DB57-4CBD-9F0C-CC7D3E3BE498}" dt="2024-11-15T02:54:37.466" v="2297" actId="171"/>
          <ac:spMkLst>
            <pc:docMk/>
            <pc:sldMk cId="738482979" sldId="274"/>
            <ac:spMk id="3" creationId="{AD31E99C-2D22-9B57-2F79-64592BD5DCCF}"/>
          </ac:spMkLst>
        </pc:spChg>
        <pc:spChg chg="mod topLvl">
          <ac:chgData name="Huyền Nguyễn" userId="ee48879bf47bc5e0" providerId="LiveId" clId="{C1F561FA-DB57-4CBD-9F0C-CC7D3E3BE498}" dt="2024-11-15T02:54:18.027" v="2234" actId="165"/>
          <ac:spMkLst>
            <pc:docMk/>
            <pc:sldMk cId="738482979" sldId="274"/>
            <ac:spMk id="4" creationId="{3AB806C7-DEEE-6E11-BA30-4958C117C1AE}"/>
          </ac:spMkLst>
        </pc:spChg>
        <pc:spChg chg="mod ord">
          <ac:chgData name="Huyền Nguyễn" userId="ee48879bf47bc5e0" providerId="LiveId" clId="{C1F561FA-DB57-4CBD-9F0C-CC7D3E3BE498}" dt="2024-11-15T02:54:49.435" v="2327" actId="166"/>
          <ac:spMkLst>
            <pc:docMk/>
            <pc:sldMk cId="738482979" sldId="274"/>
            <ac:spMk id="8" creationId="{F1CE23C8-4174-E1EF-5C1A-8E9D0B850AEB}"/>
          </ac:spMkLst>
        </pc:spChg>
        <pc:spChg chg="mod ord">
          <ac:chgData name="Huyền Nguyễn" userId="ee48879bf47bc5e0" providerId="LiveId" clId="{C1F561FA-DB57-4CBD-9F0C-CC7D3E3BE498}" dt="2024-11-15T02:54:41.264" v="2325" actId="166"/>
          <ac:spMkLst>
            <pc:docMk/>
            <pc:sldMk cId="738482979" sldId="274"/>
            <ac:spMk id="9" creationId="{9E18D3C4-86DE-B34D-2644-0045B5EBB62F}"/>
          </ac:spMkLst>
        </pc:spChg>
        <pc:spChg chg="mod">
          <ac:chgData name="Huyền Nguyễn" userId="ee48879bf47bc5e0" providerId="LiveId" clId="{C1F561FA-DB57-4CBD-9F0C-CC7D3E3BE498}" dt="2024-11-15T02:44:14.191" v="1234" actId="1076"/>
          <ac:spMkLst>
            <pc:docMk/>
            <pc:sldMk cId="738482979" sldId="274"/>
            <ac:spMk id="10" creationId="{BA6D75AA-7CD6-D795-B856-A3915A031C3C}"/>
          </ac:spMkLst>
        </pc:spChg>
        <pc:spChg chg="mod">
          <ac:chgData name="Huyền Nguyễn" userId="ee48879bf47bc5e0" providerId="LiveId" clId="{C1F561FA-DB57-4CBD-9F0C-CC7D3E3BE498}" dt="2024-11-15T02:54:55.014" v="2356" actId="1076"/>
          <ac:spMkLst>
            <pc:docMk/>
            <pc:sldMk cId="738482979" sldId="274"/>
            <ac:spMk id="11" creationId="{A29D8CB4-B611-B259-280F-5856AEE6F4E7}"/>
          </ac:spMkLst>
        </pc:spChg>
        <pc:spChg chg="mod">
          <ac:chgData name="Huyền Nguyễn" userId="ee48879bf47bc5e0" providerId="LiveId" clId="{C1F561FA-DB57-4CBD-9F0C-CC7D3E3BE498}" dt="2024-11-15T02:43:30.854" v="1113" actId="1076"/>
          <ac:spMkLst>
            <pc:docMk/>
            <pc:sldMk cId="738482979" sldId="274"/>
            <ac:spMk id="13" creationId="{B6EC54A1-FC74-BB03-7CED-771D22D3C8A1}"/>
          </ac:spMkLst>
        </pc:spChg>
        <pc:spChg chg="mod">
          <ac:chgData name="Huyền Nguyễn" userId="ee48879bf47bc5e0" providerId="LiveId" clId="{C1F561FA-DB57-4CBD-9F0C-CC7D3E3BE498}" dt="2024-11-15T02:54:52.690" v="2355" actId="1076"/>
          <ac:spMkLst>
            <pc:docMk/>
            <pc:sldMk cId="738482979" sldId="274"/>
            <ac:spMk id="15" creationId="{AAB22D51-5813-4F45-1A38-E9516CDC3DF1}"/>
          </ac:spMkLst>
        </pc:spChg>
        <pc:grpChg chg="add del mod topLvl">
          <ac:chgData name="Huyền Nguyễn" userId="ee48879bf47bc5e0" providerId="LiveId" clId="{C1F561FA-DB57-4CBD-9F0C-CC7D3E3BE498}" dt="2024-11-15T02:54:18.027" v="2234" actId="165"/>
          <ac:grpSpMkLst>
            <pc:docMk/>
            <pc:sldMk cId="738482979" sldId="274"/>
            <ac:grpSpMk id="5" creationId="{412B4869-3C4E-3AC8-FE81-E68937734F4B}"/>
          </ac:grpSpMkLst>
        </pc:grpChg>
        <pc:grpChg chg="add del mod">
          <ac:chgData name="Huyền Nguyễn" userId="ee48879bf47bc5e0" providerId="LiveId" clId="{C1F561FA-DB57-4CBD-9F0C-CC7D3E3BE498}" dt="2024-11-15T02:44:11.658" v="1233" actId="165"/>
          <ac:grpSpMkLst>
            <pc:docMk/>
            <pc:sldMk cId="738482979" sldId="274"/>
            <ac:grpSpMk id="6" creationId="{62C723A3-E44D-6707-3A28-71F8F29D3135}"/>
          </ac:grpSpMkLst>
        </pc:grpChg>
      </pc:sldChg>
      <pc:sldChg chg="addSp delSp modSp add del mod">
        <pc:chgData name="Huyền Nguyễn" userId="ee48879bf47bc5e0" providerId="LiveId" clId="{C1F561FA-DB57-4CBD-9F0C-CC7D3E3BE498}" dt="2024-11-17T10:03:13.838" v="13146" actId="47"/>
        <pc:sldMkLst>
          <pc:docMk/>
          <pc:sldMk cId="391099003" sldId="275"/>
        </pc:sldMkLst>
        <pc:spChg chg="mod">
          <ac:chgData name="Huyền Nguyễn" userId="ee48879bf47bc5e0" providerId="LiveId" clId="{C1F561FA-DB57-4CBD-9F0C-CC7D3E3BE498}" dt="2024-11-17T10:00:40.869" v="12716" actId="34136"/>
          <ac:spMkLst>
            <pc:docMk/>
            <pc:sldMk cId="391099003" sldId="275"/>
            <ac:spMk id="6" creationId="{23B49D5E-74E8-111D-1046-84675969EAB5}"/>
          </ac:spMkLst>
        </pc:spChg>
        <pc:spChg chg="mod">
          <ac:chgData name="Huyền Nguyễn" userId="ee48879bf47bc5e0" providerId="LiveId" clId="{C1F561FA-DB57-4CBD-9F0C-CC7D3E3BE498}" dt="2024-11-17T10:00:40.869" v="12716" actId="34136"/>
          <ac:spMkLst>
            <pc:docMk/>
            <pc:sldMk cId="391099003" sldId="275"/>
            <ac:spMk id="7" creationId="{95F1979A-2CE6-48E2-C183-91DC092AC9B4}"/>
          </ac:spMkLst>
        </pc:spChg>
        <pc:spChg chg="del">
          <ac:chgData name="Huyền Nguyễn" userId="ee48879bf47bc5e0" providerId="LiveId" clId="{C1F561FA-DB57-4CBD-9F0C-CC7D3E3BE498}" dt="2024-11-17T09:46:39.533" v="11251" actId="478"/>
          <ac:spMkLst>
            <pc:docMk/>
            <pc:sldMk cId="391099003" sldId="275"/>
            <ac:spMk id="23" creationId="{4B7F316C-79AC-163B-4415-9912C3C6B083}"/>
          </ac:spMkLst>
        </pc:spChg>
        <pc:spChg chg="del">
          <ac:chgData name="Huyền Nguyễn" userId="ee48879bf47bc5e0" providerId="LiveId" clId="{C1F561FA-DB57-4CBD-9F0C-CC7D3E3BE498}" dt="2024-11-17T09:46:39.533" v="11251" actId="478"/>
          <ac:spMkLst>
            <pc:docMk/>
            <pc:sldMk cId="391099003" sldId="275"/>
            <ac:spMk id="24" creationId="{F4D1C236-DED1-BD76-D208-FB25FFD3BCC3}"/>
          </ac:spMkLst>
        </pc:spChg>
        <pc:spChg chg="del">
          <ac:chgData name="Huyền Nguyễn" userId="ee48879bf47bc5e0" providerId="LiveId" clId="{C1F561FA-DB57-4CBD-9F0C-CC7D3E3BE498}" dt="2024-11-17T09:46:39.533" v="11251" actId="478"/>
          <ac:spMkLst>
            <pc:docMk/>
            <pc:sldMk cId="391099003" sldId="275"/>
            <ac:spMk id="25" creationId="{FA3AB17F-9811-4CEC-A066-62C8F6E2AB5B}"/>
          </ac:spMkLst>
        </pc:spChg>
        <pc:spChg chg="mod">
          <ac:chgData name="Huyền Nguyễn" userId="ee48879bf47bc5e0" providerId="LiveId" clId="{C1F561FA-DB57-4CBD-9F0C-CC7D3E3BE498}" dt="2024-11-17T09:46:59.215" v="11309" actId="14100"/>
          <ac:spMkLst>
            <pc:docMk/>
            <pc:sldMk cId="391099003" sldId="275"/>
            <ac:spMk id="33" creationId="{137C0ABC-0D64-6CD3-6878-0727BB135627}"/>
          </ac:spMkLst>
        </pc:spChg>
        <pc:spChg chg="mod">
          <ac:chgData name="Huyền Nguyễn" userId="ee48879bf47bc5e0" providerId="LiveId" clId="{C1F561FA-DB57-4CBD-9F0C-CC7D3E3BE498}" dt="2024-11-17T09:46:40.752" v="11279"/>
          <ac:spMkLst>
            <pc:docMk/>
            <pc:sldMk cId="391099003" sldId="275"/>
            <ac:spMk id="34" creationId="{8FCB3138-75A6-EC15-27E1-BF38E04AA67E}"/>
          </ac:spMkLst>
        </pc:spChg>
        <pc:spChg chg="add mod">
          <ac:chgData name="Huyền Nguyễn" userId="ee48879bf47bc5e0" providerId="LiveId" clId="{C1F561FA-DB57-4CBD-9F0C-CC7D3E3BE498}" dt="2024-11-17T10:02:45.937" v="13075" actId="1036"/>
          <ac:spMkLst>
            <pc:docMk/>
            <pc:sldMk cId="391099003" sldId="275"/>
            <ac:spMk id="35" creationId="{6E2503C8-DF1D-072D-0B06-0546756280DF}"/>
          </ac:spMkLst>
        </pc:spChg>
        <pc:spChg chg="add mod">
          <ac:chgData name="Huyền Nguyễn" userId="ee48879bf47bc5e0" providerId="LiveId" clId="{C1F561FA-DB57-4CBD-9F0C-CC7D3E3BE498}" dt="2024-11-17T10:02:45.937" v="13075" actId="1036"/>
          <ac:spMkLst>
            <pc:docMk/>
            <pc:sldMk cId="391099003" sldId="275"/>
            <ac:spMk id="36" creationId="{C7BDA725-5E4C-B696-AEEF-AD8E3D7D9D46}"/>
          </ac:spMkLst>
        </pc:spChg>
        <pc:spChg chg="add mod">
          <ac:chgData name="Huyền Nguyễn" userId="ee48879bf47bc5e0" providerId="LiveId" clId="{C1F561FA-DB57-4CBD-9F0C-CC7D3E3BE498}" dt="2024-11-17T09:52:21.296" v="11962" actId="14100"/>
          <ac:spMkLst>
            <pc:docMk/>
            <pc:sldMk cId="391099003" sldId="275"/>
            <ac:spMk id="38" creationId="{32891734-BEE9-C0B4-D028-FC27F38BCE19}"/>
          </ac:spMkLst>
        </pc:spChg>
        <pc:spChg chg="add mod ord">
          <ac:chgData name="Huyền Nguyễn" userId="ee48879bf47bc5e0" providerId="LiveId" clId="{C1F561FA-DB57-4CBD-9F0C-CC7D3E3BE498}" dt="2024-11-17T09:52:29.252" v="11965" actId="14100"/>
          <ac:spMkLst>
            <pc:docMk/>
            <pc:sldMk cId="391099003" sldId="275"/>
            <ac:spMk id="39" creationId="{F041B62A-5181-1C54-D201-D437048CA389}"/>
          </ac:spMkLst>
        </pc:spChg>
        <pc:spChg chg="add mod">
          <ac:chgData name="Huyền Nguyễn" userId="ee48879bf47bc5e0" providerId="LiveId" clId="{C1F561FA-DB57-4CBD-9F0C-CC7D3E3BE498}" dt="2024-11-17T10:02:34.020" v="13039" actId="1076"/>
          <ac:spMkLst>
            <pc:docMk/>
            <pc:sldMk cId="391099003" sldId="275"/>
            <ac:spMk id="41" creationId="{4E2EB621-2693-00C6-BB75-9314C0773801}"/>
          </ac:spMkLst>
        </pc:spChg>
        <pc:spChg chg="add del mod">
          <ac:chgData name="Huyền Nguyễn" userId="ee48879bf47bc5e0" providerId="LiveId" clId="{C1F561FA-DB57-4CBD-9F0C-CC7D3E3BE498}" dt="2024-11-17T10:02:14.721" v="12976" actId="478"/>
          <ac:spMkLst>
            <pc:docMk/>
            <pc:sldMk cId="391099003" sldId="275"/>
            <ac:spMk id="42" creationId="{3856280B-D673-7491-D02B-FDFFD85590B2}"/>
          </ac:spMkLst>
        </pc:spChg>
        <pc:grpChg chg="del">
          <ac:chgData name="Huyền Nguyễn" userId="ee48879bf47bc5e0" providerId="LiveId" clId="{C1F561FA-DB57-4CBD-9F0C-CC7D3E3BE498}" dt="2024-11-17T10:00:35.385" v="12688" actId="478"/>
          <ac:grpSpMkLst>
            <pc:docMk/>
            <pc:sldMk cId="391099003" sldId="275"/>
            <ac:grpSpMk id="2" creationId="{486CD620-2962-C1EE-FD31-631463DF9A9B}"/>
          </ac:grpSpMkLst>
        </pc:grpChg>
        <pc:grpChg chg="mod">
          <ac:chgData name="Huyền Nguyễn" userId="ee48879bf47bc5e0" providerId="LiveId" clId="{C1F561FA-DB57-4CBD-9F0C-CC7D3E3BE498}" dt="2024-11-17T10:02:58.180" v="13106" actId="1076"/>
          <ac:grpSpMkLst>
            <pc:docMk/>
            <pc:sldMk cId="391099003" sldId="275"/>
            <ac:grpSpMk id="5" creationId="{DA095484-D766-04B7-0A65-E51ACFD1DC94}"/>
          </ac:grpSpMkLst>
        </pc:grpChg>
        <pc:grpChg chg="del">
          <ac:chgData name="Huyền Nguyễn" userId="ee48879bf47bc5e0" providerId="LiveId" clId="{C1F561FA-DB57-4CBD-9F0C-CC7D3E3BE498}" dt="2024-11-17T09:46:35.734" v="11250" actId="478"/>
          <ac:grpSpMkLst>
            <pc:docMk/>
            <pc:sldMk cId="391099003" sldId="275"/>
            <ac:grpSpMk id="8" creationId="{97595219-223D-A41D-93D4-1057BD5FE170}"/>
          </ac:grpSpMkLst>
        </pc:grpChg>
        <pc:grpChg chg="del">
          <ac:chgData name="Huyền Nguyễn" userId="ee48879bf47bc5e0" providerId="LiveId" clId="{C1F561FA-DB57-4CBD-9F0C-CC7D3E3BE498}" dt="2024-11-17T09:46:39.533" v="11251" actId="478"/>
          <ac:grpSpMkLst>
            <pc:docMk/>
            <pc:sldMk cId="391099003" sldId="275"/>
            <ac:grpSpMk id="11" creationId="{62894168-819B-28D4-6558-526B6D3E1981}"/>
          </ac:grpSpMkLst>
        </pc:grpChg>
        <pc:grpChg chg="del">
          <ac:chgData name="Huyền Nguyễn" userId="ee48879bf47bc5e0" providerId="LiveId" clId="{C1F561FA-DB57-4CBD-9F0C-CC7D3E3BE498}" dt="2024-11-17T09:46:39.533" v="11251" actId="478"/>
          <ac:grpSpMkLst>
            <pc:docMk/>
            <pc:sldMk cId="391099003" sldId="275"/>
            <ac:grpSpMk id="20" creationId="{4BF2F248-B753-50C8-C2D5-30E4BF8558B9}"/>
          </ac:grpSpMkLst>
        </pc:grpChg>
        <pc:grpChg chg="del">
          <ac:chgData name="Huyền Nguyễn" userId="ee48879bf47bc5e0" providerId="LiveId" clId="{C1F561FA-DB57-4CBD-9F0C-CC7D3E3BE498}" dt="2024-11-17T09:46:39.533" v="11251" actId="478"/>
          <ac:grpSpMkLst>
            <pc:docMk/>
            <pc:sldMk cId="391099003" sldId="275"/>
            <ac:grpSpMk id="26" creationId="{DBC56B6B-8074-7A76-1764-1D6BB5A6DF3E}"/>
          </ac:grpSpMkLst>
        </pc:grpChg>
        <pc:grpChg chg="del">
          <ac:chgData name="Huyền Nguyễn" userId="ee48879bf47bc5e0" providerId="LiveId" clId="{C1F561FA-DB57-4CBD-9F0C-CC7D3E3BE498}" dt="2024-11-17T09:46:39.533" v="11251" actId="478"/>
          <ac:grpSpMkLst>
            <pc:docMk/>
            <pc:sldMk cId="391099003" sldId="275"/>
            <ac:grpSpMk id="29" creationId="{D3E4BE39-C919-F1E2-2844-D7641BB7A063}"/>
          </ac:grpSpMkLst>
        </pc:grpChg>
        <pc:grpChg chg="add mod">
          <ac:chgData name="Huyền Nguyễn" userId="ee48879bf47bc5e0" providerId="LiveId" clId="{C1F561FA-DB57-4CBD-9F0C-CC7D3E3BE498}" dt="2024-11-17T10:02:45.937" v="13075" actId="1036"/>
          <ac:grpSpMkLst>
            <pc:docMk/>
            <pc:sldMk cId="391099003" sldId="275"/>
            <ac:grpSpMk id="32" creationId="{A4FFD5AA-372C-314E-AD59-6129040F97C9}"/>
          </ac:grpSpMkLst>
        </pc:grpChg>
        <pc:grpChg chg="add mod">
          <ac:chgData name="Huyền Nguyễn" userId="ee48879bf47bc5e0" providerId="LiveId" clId="{C1F561FA-DB57-4CBD-9F0C-CC7D3E3BE498}" dt="2024-11-17T10:02:23.628" v="13009" actId="1035"/>
          <ac:grpSpMkLst>
            <pc:docMk/>
            <pc:sldMk cId="391099003" sldId="275"/>
            <ac:grpSpMk id="40" creationId="{B3377837-50DC-931E-56E4-F9EA77B49F2A}"/>
          </ac:grpSpMkLst>
        </pc:grpChg>
        <pc:picChg chg="add mod modCrop">
          <ac:chgData name="Huyền Nguyễn" userId="ee48879bf47bc5e0" providerId="LiveId" clId="{C1F561FA-DB57-4CBD-9F0C-CC7D3E3BE498}" dt="2024-11-17T10:02:23.628" v="13009" actId="1035"/>
          <ac:picMkLst>
            <pc:docMk/>
            <pc:sldMk cId="391099003" sldId="275"/>
            <ac:picMk id="37" creationId="{CE328583-A871-F5D6-5EAC-3253E6C0F96C}"/>
          </ac:picMkLst>
        </pc:picChg>
        <pc:picChg chg="add del mod">
          <ac:chgData name="Huyền Nguyễn" userId="ee48879bf47bc5e0" providerId="LiveId" clId="{C1F561FA-DB57-4CBD-9F0C-CC7D3E3BE498}" dt="2024-11-17T09:58:02.184" v="12414" actId="478"/>
          <ac:picMkLst>
            <pc:docMk/>
            <pc:sldMk cId="391099003" sldId="275"/>
            <ac:picMk id="1026" creationId="{DD4D9D3A-ACFE-F318-7456-B5F47191E564}"/>
          </ac:picMkLst>
        </pc:picChg>
      </pc:sldChg>
      <pc:sldChg chg="add del">
        <pc:chgData name="Huyền Nguyễn" userId="ee48879bf47bc5e0" providerId="LiveId" clId="{C1F561FA-DB57-4CBD-9F0C-CC7D3E3BE498}" dt="2024-11-17T07:32:04.593" v="6009" actId="2890"/>
        <pc:sldMkLst>
          <pc:docMk/>
          <pc:sldMk cId="1062013143" sldId="276"/>
        </pc:sldMkLst>
      </pc:sldChg>
      <pc:sldChg chg="addSp delSp modSp add del mod">
        <pc:chgData name="Huyền Nguyễn" userId="ee48879bf47bc5e0" providerId="LiveId" clId="{C1F561FA-DB57-4CBD-9F0C-CC7D3E3BE498}" dt="2024-11-17T07:32:37.778" v="6097" actId="47"/>
        <pc:sldMkLst>
          <pc:docMk/>
          <pc:sldMk cId="3497321053" sldId="276"/>
        </pc:sldMkLst>
        <pc:spChg chg="add mod">
          <ac:chgData name="Huyền Nguyễn" userId="ee48879bf47bc5e0" providerId="LiveId" clId="{C1F561FA-DB57-4CBD-9F0C-CC7D3E3BE498}" dt="2024-11-17T07:32:15.813" v="6039"/>
          <ac:spMkLst>
            <pc:docMk/>
            <pc:sldMk cId="3497321053" sldId="276"/>
            <ac:spMk id="2" creationId="{C9C17FD8-6D77-0083-69A5-A1B72F912211}"/>
          </ac:spMkLst>
        </pc:spChg>
        <pc:spChg chg="del">
          <ac:chgData name="Huyền Nguyễn" userId="ee48879bf47bc5e0" providerId="LiveId" clId="{C1F561FA-DB57-4CBD-9F0C-CC7D3E3BE498}" dt="2024-11-17T07:32:11.558" v="6011" actId="478"/>
          <ac:spMkLst>
            <pc:docMk/>
            <pc:sldMk cId="3497321053" sldId="276"/>
            <ac:spMk id="16" creationId="{3865FE19-C77C-7E0D-4677-64DA19C28689}"/>
          </ac:spMkLst>
        </pc:spChg>
        <pc:spChg chg="del">
          <ac:chgData name="Huyền Nguyễn" userId="ee48879bf47bc5e0" providerId="LiveId" clId="{C1F561FA-DB57-4CBD-9F0C-CC7D3E3BE498}" dt="2024-11-17T07:32:11.558" v="6011" actId="478"/>
          <ac:spMkLst>
            <pc:docMk/>
            <pc:sldMk cId="3497321053" sldId="276"/>
            <ac:spMk id="19" creationId="{94743BDF-8029-E04C-7F4A-12B67032E171}"/>
          </ac:spMkLst>
        </pc:spChg>
        <pc:spChg chg="del">
          <ac:chgData name="Huyền Nguyễn" userId="ee48879bf47bc5e0" providerId="LiveId" clId="{C1F561FA-DB57-4CBD-9F0C-CC7D3E3BE498}" dt="2024-11-17T07:32:11.558" v="6011" actId="478"/>
          <ac:spMkLst>
            <pc:docMk/>
            <pc:sldMk cId="3497321053" sldId="276"/>
            <ac:spMk id="22" creationId="{B440D0EF-046F-C3B4-1DC3-642BE2944D32}"/>
          </ac:spMkLst>
        </pc:spChg>
        <pc:spChg chg="del">
          <ac:chgData name="Huyền Nguyễn" userId="ee48879bf47bc5e0" providerId="LiveId" clId="{C1F561FA-DB57-4CBD-9F0C-CC7D3E3BE498}" dt="2024-11-17T07:32:11.558" v="6011" actId="478"/>
          <ac:spMkLst>
            <pc:docMk/>
            <pc:sldMk cId="3497321053" sldId="276"/>
            <ac:spMk id="23" creationId="{08E3211A-5605-103E-D66B-1B52DCBD9076}"/>
          </ac:spMkLst>
        </pc:spChg>
        <pc:spChg chg="del">
          <ac:chgData name="Huyền Nguyễn" userId="ee48879bf47bc5e0" providerId="LiveId" clId="{C1F561FA-DB57-4CBD-9F0C-CC7D3E3BE498}" dt="2024-11-17T07:32:11.558" v="6011" actId="478"/>
          <ac:spMkLst>
            <pc:docMk/>
            <pc:sldMk cId="3497321053" sldId="276"/>
            <ac:spMk id="47" creationId="{9065B7FC-0C31-19A4-9BB3-94AD5A008156}"/>
          </ac:spMkLst>
        </pc:spChg>
        <pc:spChg chg="del">
          <ac:chgData name="Huyền Nguyễn" userId="ee48879bf47bc5e0" providerId="LiveId" clId="{C1F561FA-DB57-4CBD-9F0C-CC7D3E3BE498}" dt="2024-11-17T07:32:11.558" v="6011" actId="478"/>
          <ac:spMkLst>
            <pc:docMk/>
            <pc:sldMk cId="3497321053" sldId="276"/>
            <ac:spMk id="49" creationId="{18B26E81-2F86-B16C-00F4-BAABA95C0EE8}"/>
          </ac:spMkLst>
        </pc:spChg>
        <pc:spChg chg="del">
          <ac:chgData name="Huyền Nguyễn" userId="ee48879bf47bc5e0" providerId="LiveId" clId="{C1F561FA-DB57-4CBD-9F0C-CC7D3E3BE498}" dt="2024-11-17T07:32:11.558" v="6011" actId="478"/>
          <ac:spMkLst>
            <pc:docMk/>
            <pc:sldMk cId="3497321053" sldId="276"/>
            <ac:spMk id="50" creationId="{AAC54D98-3A3C-8865-0D63-B242F391407B}"/>
          </ac:spMkLst>
        </pc:spChg>
        <pc:spChg chg="del">
          <ac:chgData name="Huyền Nguyễn" userId="ee48879bf47bc5e0" providerId="LiveId" clId="{C1F561FA-DB57-4CBD-9F0C-CC7D3E3BE498}" dt="2024-11-17T07:32:11.558" v="6011" actId="478"/>
          <ac:spMkLst>
            <pc:docMk/>
            <pc:sldMk cId="3497321053" sldId="276"/>
            <ac:spMk id="55" creationId="{B317DF05-E407-1B18-426B-9DC742300440}"/>
          </ac:spMkLst>
        </pc:spChg>
        <pc:spChg chg="del">
          <ac:chgData name="Huyền Nguyễn" userId="ee48879bf47bc5e0" providerId="LiveId" clId="{C1F561FA-DB57-4CBD-9F0C-CC7D3E3BE498}" dt="2024-11-17T07:32:11.558" v="6011" actId="478"/>
          <ac:spMkLst>
            <pc:docMk/>
            <pc:sldMk cId="3497321053" sldId="276"/>
            <ac:spMk id="56" creationId="{D1F42F86-255E-65F3-88B1-0D83649DEAA3}"/>
          </ac:spMkLst>
        </pc:spChg>
        <pc:spChg chg="del">
          <ac:chgData name="Huyền Nguyễn" userId="ee48879bf47bc5e0" providerId="LiveId" clId="{C1F561FA-DB57-4CBD-9F0C-CC7D3E3BE498}" dt="2024-11-17T07:32:11.558" v="6011" actId="478"/>
          <ac:spMkLst>
            <pc:docMk/>
            <pc:sldMk cId="3497321053" sldId="276"/>
            <ac:spMk id="57" creationId="{882CB542-D358-8AB2-A860-D34B8F3DE30D}"/>
          </ac:spMkLst>
        </pc:spChg>
        <pc:spChg chg="del">
          <ac:chgData name="Huyền Nguyễn" userId="ee48879bf47bc5e0" providerId="LiveId" clId="{C1F561FA-DB57-4CBD-9F0C-CC7D3E3BE498}" dt="2024-11-17T07:32:11.558" v="6011" actId="478"/>
          <ac:spMkLst>
            <pc:docMk/>
            <pc:sldMk cId="3497321053" sldId="276"/>
            <ac:spMk id="58" creationId="{2C20B3DC-AFAD-897C-E0AE-716B1896C7BE}"/>
          </ac:spMkLst>
        </pc:spChg>
        <pc:spChg chg="del">
          <ac:chgData name="Huyền Nguyễn" userId="ee48879bf47bc5e0" providerId="LiveId" clId="{C1F561FA-DB57-4CBD-9F0C-CC7D3E3BE498}" dt="2024-11-17T07:32:11.558" v="6011" actId="478"/>
          <ac:spMkLst>
            <pc:docMk/>
            <pc:sldMk cId="3497321053" sldId="276"/>
            <ac:spMk id="59" creationId="{4286A6E9-4B36-DE0C-FDE0-1D8CE390CDD9}"/>
          </ac:spMkLst>
        </pc:spChg>
        <pc:spChg chg="del">
          <ac:chgData name="Huyền Nguyễn" userId="ee48879bf47bc5e0" providerId="LiveId" clId="{C1F561FA-DB57-4CBD-9F0C-CC7D3E3BE498}" dt="2024-11-17T07:32:11.558" v="6011" actId="478"/>
          <ac:spMkLst>
            <pc:docMk/>
            <pc:sldMk cId="3497321053" sldId="276"/>
            <ac:spMk id="60" creationId="{84B281A2-00C7-A47F-A634-442228EC545B}"/>
          </ac:spMkLst>
        </pc:spChg>
        <pc:spChg chg="del">
          <ac:chgData name="Huyền Nguyễn" userId="ee48879bf47bc5e0" providerId="LiveId" clId="{C1F561FA-DB57-4CBD-9F0C-CC7D3E3BE498}" dt="2024-11-17T07:32:11.558" v="6011" actId="478"/>
          <ac:spMkLst>
            <pc:docMk/>
            <pc:sldMk cId="3497321053" sldId="276"/>
            <ac:spMk id="77" creationId="{02ADB625-BAC6-AD88-F1E1-299372E16334}"/>
          </ac:spMkLst>
        </pc:spChg>
        <pc:spChg chg="del">
          <ac:chgData name="Huyền Nguyễn" userId="ee48879bf47bc5e0" providerId="LiveId" clId="{C1F561FA-DB57-4CBD-9F0C-CC7D3E3BE498}" dt="2024-11-17T07:32:11.558" v="6011" actId="478"/>
          <ac:spMkLst>
            <pc:docMk/>
            <pc:sldMk cId="3497321053" sldId="276"/>
            <ac:spMk id="78" creationId="{E6CD9487-5CFB-0C53-FF02-FF637A7C9975}"/>
          </ac:spMkLst>
        </pc:spChg>
        <pc:spChg chg="del">
          <ac:chgData name="Huyền Nguyễn" userId="ee48879bf47bc5e0" providerId="LiveId" clId="{C1F561FA-DB57-4CBD-9F0C-CC7D3E3BE498}" dt="2024-11-17T07:32:11.558" v="6011" actId="478"/>
          <ac:spMkLst>
            <pc:docMk/>
            <pc:sldMk cId="3497321053" sldId="276"/>
            <ac:spMk id="79" creationId="{60EB91A1-6D13-DECD-F555-6C59F1136021}"/>
          </ac:spMkLst>
        </pc:spChg>
        <pc:spChg chg="del">
          <ac:chgData name="Huyền Nguyễn" userId="ee48879bf47bc5e0" providerId="LiveId" clId="{C1F561FA-DB57-4CBD-9F0C-CC7D3E3BE498}" dt="2024-11-17T07:32:11.558" v="6011" actId="478"/>
          <ac:spMkLst>
            <pc:docMk/>
            <pc:sldMk cId="3497321053" sldId="276"/>
            <ac:spMk id="80" creationId="{08285214-0793-B747-91B1-07201BCABBB4}"/>
          </ac:spMkLst>
        </pc:spChg>
        <pc:spChg chg="del">
          <ac:chgData name="Huyền Nguyễn" userId="ee48879bf47bc5e0" providerId="LiveId" clId="{C1F561FA-DB57-4CBD-9F0C-CC7D3E3BE498}" dt="2024-11-17T07:32:11.558" v="6011" actId="478"/>
          <ac:spMkLst>
            <pc:docMk/>
            <pc:sldMk cId="3497321053" sldId="276"/>
            <ac:spMk id="81" creationId="{80150FBC-2EA7-2463-F72B-7AFE20449C13}"/>
          </ac:spMkLst>
        </pc:spChg>
        <pc:spChg chg="del">
          <ac:chgData name="Huyền Nguyễn" userId="ee48879bf47bc5e0" providerId="LiveId" clId="{C1F561FA-DB57-4CBD-9F0C-CC7D3E3BE498}" dt="2024-11-17T07:32:11.558" v="6011" actId="478"/>
          <ac:spMkLst>
            <pc:docMk/>
            <pc:sldMk cId="3497321053" sldId="276"/>
            <ac:spMk id="82" creationId="{9696DCE9-192E-668C-8DCA-29D6738E42E6}"/>
          </ac:spMkLst>
        </pc:spChg>
        <pc:spChg chg="del">
          <ac:chgData name="Huyền Nguyễn" userId="ee48879bf47bc5e0" providerId="LiveId" clId="{C1F561FA-DB57-4CBD-9F0C-CC7D3E3BE498}" dt="2024-11-17T07:32:11.558" v="6011" actId="478"/>
          <ac:spMkLst>
            <pc:docMk/>
            <pc:sldMk cId="3497321053" sldId="276"/>
            <ac:spMk id="84" creationId="{94D73EB2-5BFE-63AD-DFA0-2D00F851DF5C}"/>
          </ac:spMkLst>
        </pc:spChg>
        <pc:spChg chg="del">
          <ac:chgData name="Huyền Nguyễn" userId="ee48879bf47bc5e0" providerId="LiveId" clId="{C1F561FA-DB57-4CBD-9F0C-CC7D3E3BE498}" dt="2024-11-17T07:32:11.558" v="6011" actId="478"/>
          <ac:spMkLst>
            <pc:docMk/>
            <pc:sldMk cId="3497321053" sldId="276"/>
            <ac:spMk id="85" creationId="{C7EA86B0-C077-B64E-0798-6123D29A5F00}"/>
          </ac:spMkLst>
        </pc:spChg>
        <pc:spChg chg="del">
          <ac:chgData name="Huyền Nguyễn" userId="ee48879bf47bc5e0" providerId="LiveId" clId="{C1F561FA-DB57-4CBD-9F0C-CC7D3E3BE498}" dt="2024-11-17T07:32:11.558" v="6011" actId="478"/>
          <ac:spMkLst>
            <pc:docMk/>
            <pc:sldMk cId="3497321053" sldId="276"/>
            <ac:spMk id="86" creationId="{8369F88B-DDA1-4EBA-F39D-F40B2D9BE2AA}"/>
          </ac:spMkLst>
        </pc:spChg>
        <pc:grpChg chg="del">
          <ac:chgData name="Huyền Nguyễn" userId="ee48879bf47bc5e0" providerId="LiveId" clId="{C1F561FA-DB57-4CBD-9F0C-CC7D3E3BE498}" dt="2024-11-17T07:32:11.558" v="6011" actId="478"/>
          <ac:grpSpMkLst>
            <pc:docMk/>
            <pc:sldMk cId="3497321053" sldId="276"/>
            <ac:grpSpMk id="53" creationId="{76364A8B-DD2D-5C0B-98A3-F0FF4C8133CA}"/>
          </ac:grpSpMkLst>
        </pc:grpChg>
        <pc:picChg chg="del">
          <ac:chgData name="Huyền Nguyễn" userId="ee48879bf47bc5e0" providerId="LiveId" clId="{C1F561FA-DB57-4CBD-9F0C-CC7D3E3BE498}" dt="2024-11-17T07:32:11.558" v="6011" actId="478"/>
          <ac:picMkLst>
            <pc:docMk/>
            <pc:sldMk cId="3497321053" sldId="276"/>
            <ac:picMk id="32" creationId="{9AF3EF48-D350-D8D0-1ABD-D3AAE613AEE1}"/>
          </ac:picMkLst>
        </pc:picChg>
        <pc:cxnChg chg="del">
          <ac:chgData name="Huyền Nguyễn" userId="ee48879bf47bc5e0" providerId="LiveId" clId="{C1F561FA-DB57-4CBD-9F0C-CC7D3E3BE498}" dt="2024-11-17T07:32:11.558" v="6011" actId="478"/>
          <ac:cxnSpMkLst>
            <pc:docMk/>
            <pc:sldMk cId="3497321053" sldId="276"/>
            <ac:cxnSpMk id="13" creationId="{DD1B9EBE-AE95-CCAF-7E58-3A81A293F331}"/>
          </ac:cxnSpMkLst>
        </pc:cxnChg>
        <pc:cxnChg chg="del">
          <ac:chgData name="Huyền Nguyễn" userId="ee48879bf47bc5e0" providerId="LiveId" clId="{C1F561FA-DB57-4CBD-9F0C-CC7D3E3BE498}" dt="2024-11-17T07:32:11.558" v="6011" actId="478"/>
          <ac:cxnSpMkLst>
            <pc:docMk/>
            <pc:sldMk cId="3497321053" sldId="276"/>
            <ac:cxnSpMk id="17" creationId="{90B54122-E5CD-B926-50FB-715745B2A784}"/>
          </ac:cxnSpMkLst>
        </pc:cxnChg>
        <pc:cxnChg chg="del">
          <ac:chgData name="Huyền Nguyễn" userId="ee48879bf47bc5e0" providerId="LiveId" clId="{C1F561FA-DB57-4CBD-9F0C-CC7D3E3BE498}" dt="2024-11-17T07:32:11.558" v="6011" actId="478"/>
          <ac:cxnSpMkLst>
            <pc:docMk/>
            <pc:sldMk cId="3497321053" sldId="276"/>
            <ac:cxnSpMk id="20" creationId="{ECB321C5-2A65-BB84-8630-3FDF1D60375C}"/>
          </ac:cxnSpMkLst>
        </pc:cxnChg>
        <pc:cxnChg chg="del">
          <ac:chgData name="Huyền Nguyễn" userId="ee48879bf47bc5e0" providerId="LiveId" clId="{C1F561FA-DB57-4CBD-9F0C-CC7D3E3BE498}" dt="2024-11-17T07:32:11.558" v="6011" actId="478"/>
          <ac:cxnSpMkLst>
            <pc:docMk/>
            <pc:sldMk cId="3497321053" sldId="276"/>
            <ac:cxnSpMk id="24" creationId="{FC95FDA5-920A-E50B-5C7C-D683E70E9A84}"/>
          </ac:cxnSpMkLst>
        </pc:cxnChg>
        <pc:cxnChg chg="del mod">
          <ac:chgData name="Huyền Nguyễn" userId="ee48879bf47bc5e0" providerId="LiveId" clId="{C1F561FA-DB57-4CBD-9F0C-CC7D3E3BE498}" dt="2024-11-17T07:32:11.558" v="6011" actId="478"/>
          <ac:cxnSpMkLst>
            <pc:docMk/>
            <pc:sldMk cId="3497321053" sldId="276"/>
            <ac:cxnSpMk id="29" creationId="{0BED982F-ECD5-A966-9088-308B83B38CC9}"/>
          </ac:cxnSpMkLst>
        </pc:cxnChg>
        <pc:cxnChg chg="del">
          <ac:chgData name="Huyền Nguyễn" userId="ee48879bf47bc5e0" providerId="LiveId" clId="{C1F561FA-DB57-4CBD-9F0C-CC7D3E3BE498}" dt="2024-11-17T07:32:11.558" v="6011" actId="478"/>
          <ac:cxnSpMkLst>
            <pc:docMk/>
            <pc:sldMk cId="3497321053" sldId="276"/>
            <ac:cxnSpMk id="31" creationId="{652D43DD-37EF-5D92-23DE-FA76C1A007EA}"/>
          </ac:cxnSpMkLst>
        </pc:cxnChg>
        <pc:cxnChg chg="del">
          <ac:chgData name="Huyền Nguyễn" userId="ee48879bf47bc5e0" providerId="LiveId" clId="{C1F561FA-DB57-4CBD-9F0C-CC7D3E3BE498}" dt="2024-11-17T07:32:11.558" v="6011" actId="478"/>
          <ac:cxnSpMkLst>
            <pc:docMk/>
            <pc:sldMk cId="3497321053" sldId="276"/>
            <ac:cxnSpMk id="34" creationId="{FC045CBD-DA33-36F2-C73F-53B432CBF6C5}"/>
          </ac:cxnSpMkLst>
        </pc:cxnChg>
        <pc:cxnChg chg="del">
          <ac:chgData name="Huyền Nguyễn" userId="ee48879bf47bc5e0" providerId="LiveId" clId="{C1F561FA-DB57-4CBD-9F0C-CC7D3E3BE498}" dt="2024-11-17T07:32:11.558" v="6011" actId="478"/>
          <ac:cxnSpMkLst>
            <pc:docMk/>
            <pc:sldMk cId="3497321053" sldId="276"/>
            <ac:cxnSpMk id="38" creationId="{23BCC58D-C0AA-2F95-3C63-646406F669E9}"/>
          </ac:cxnSpMkLst>
        </pc:cxnChg>
        <pc:cxnChg chg="del">
          <ac:chgData name="Huyền Nguyễn" userId="ee48879bf47bc5e0" providerId="LiveId" clId="{C1F561FA-DB57-4CBD-9F0C-CC7D3E3BE498}" dt="2024-11-17T07:32:11.558" v="6011" actId="478"/>
          <ac:cxnSpMkLst>
            <pc:docMk/>
            <pc:sldMk cId="3497321053" sldId="276"/>
            <ac:cxnSpMk id="39" creationId="{211C39B4-AEA2-2FB4-C4B6-C47288EA746B}"/>
          </ac:cxnSpMkLst>
        </pc:cxnChg>
        <pc:cxnChg chg="del mod">
          <ac:chgData name="Huyền Nguyễn" userId="ee48879bf47bc5e0" providerId="LiveId" clId="{C1F561FA-DB57-4CBD-9F0C-CC7D3E3BE498}" dt="2024-11-17T07:32:11.558" v="6011" actId="478"/>
          <ac:cxnSpMkLst>
            <pc:docMk/>
            <pc:sldMk cId="3497321053" sldId="276"/>
            <ac:cxnSpMk id="41" creationId="{5DE76D67-DF69-718B-B689-F96BE98653CD}"/>
          </ac:cxnSpMkLst>
        </pc:cxnChg>
        <pc:cxnChg chg="del">
          <ac:chgData name="Huyền Nguyễn" userId="ee48879bf47bc5e0" providerId="LiveId" clId="{C1F561FA-DB57-4CBD-9F0C-CC7D3E3BE498}" dt="2024-11-17T07:32:11.558" v="6011" actId="478"/>
          <ac:cxnSpMkLst>
            <pc:docMk/>
            <pc:sldMk cId="3497321053" sldId="276"/>
            <ac:cxnSpMk id="43" creationId="{F092A714-735C-8A2A-02D2-AB7CD5E660CE}"/>
          </ac:cxnSpMkLst>
        </pc:cxnChg>
        <pc:cxnChg chg="del">
          <ac:chgData name="Huyền Nguyễn" userId="ee48879bf47bc5e0" providerId="LiveId" clId="{C1F561FA-DB57-4CBD-9F0C-CC7D3E3BE498}" dt="2024-11-17T07:32:11.558" v="6011" actId="478"/>
          <ac:cxnSpMkLst>
            <pc:docMk/>
            <pc:sldMk cId="3497321053" sldId="276"/>
            <ac:cxnSpMk id="66" creationId="{32E42436-96A6-1BBE-44C5-E99567C68452}"/>
          </ac:cxnSpMkLst>
        </pc:cxnChg>
      </pc:sldChg>
      <pc:sldChg chg="addSp delSp modSp add mod">
        <pc:chgData name="Huyền Nguyễn" userId="ee48879bf47bc5e0" providerId="LiveId" clId="{C1F561FA-DB57-4CBD-9F0C-CC7D3E3BE498}" dt="2024-11-17T08:14:07.659" v="10964" actId="1076"/>
        <pc:sldMkLst>
          <pc:docMk/>
          <pc:sldMk cId="1597466967" sldId="277"/>
        </pc:sldMkLst>
        <pc:spChg chg="add mod ord topLvl">
          <ac:chgData name="Huyền Nguyễn" userId="ee48879bf47bc5e0" providerId="LiveId" clId="{C1F561FA-DB57-4CBD-9F0C-CC7D3E3BE498}" dt="2024-11-17T08:13:34.640" v="10873" actId="164"/>
          <ac:spMkLst>
            <pc:docMk/>
            <pc:sldMk cId="1597466967" sldId="277"/>
            <ac:spMk id="2" creationId="{BAB1EF95-5EF3-27B7-09E5-B2D70FC44834}"/>
          </ac:spMkLst>
        </pc:spChg>
        <pc:spChg chg="add mod ord">
          <ac:chgData name="Huyền Nguyễn" userId="ee48879bf47bc5e0" providerId="LiveId" clId="{C1F561FA-DB57-4CBD-9F0C-CC7D3E3BE498}" dt="2024-11-17T08:13:29.193" v="10843" actId="14100"/>
          <ac:spMkLst>
            <pc:docMk/>
            <pc:sldMk cId="1597466967" sldId="277"/>
            <ac:spMk id="3" creationId="{5D172DA1-7DE4-8B28-0141-1A7F3FFBEDB0}"/>
          </ac:spMkLst>
        </pc:spChg>
        <pc:spChg chg="add del mod">
          <ac:chgData name="Huyền Nguyễn" userId="ee48879bf47bc5e0" providerId="LiveId" clId="{C1F561FA-DB57-4CBD-9F0C-CC7D3E3BE498}" dt="2024-11-17T07:38:16.954" v="7119"/>
          <ac:spMkLst>
            <pc:docMk/>
            <pc:sldMk cId="1597466967" sldId="277"/>
            <ac:spMk id="4" creationId="{126361A3-3662-13AF-F60F-114AEC4CA76F}"/>
          </ac:spMkLst>
        </pc:spChg>
        <pc:spChg chg="mod">
          <ac:chgData name="Huyền Nguyễn" userId="ee48879bf47bc5e0" providerId="LiveId" clId="{C1F561FA-DB57-4CBD-9F0C-CC7D3E3BE498}" dt="2024-11-17T07:33:26.579" v="6255" actId="34135"/>
          <ac:spMkLst>
            <pc:docMk/>
            <pc:sldMk cId="1597466967" sldId="277"/>
            <ac:spMk id="6" creationId="{5DF11C22-7B10-ED67-1622-0FAC4B92FD44}"/>
          </ac:spMkLst>
        </pc:spChg>
        <pc:spChg chg="mod">
          <ac:chgData name="Huyền Nguyễn" userId="ee48879bf47bc5e0" providerId="LiveId" clId="{C1F561FA-DB57-4CBD-9F0C-CC7D3E3BE498}" dt="2024-11-17T07:33:26.579" v="6255" actId="34135"/>
          <ac:spMkLst>
            <pc:docMk/>
            <pc:sldMk cId="1597466967" sldId="277"/>
            <ac:spMk id="7" creationId="{3EEA9F8E-4375-D13D-21AD-7836C811039D}"/>
          </ac:spMkLst>
        </pc:spChg>
        <pc:spChg chg="add mod">
          <ac:chgData name="Huyền Nguyễn" userId="ee48879bf47bc5e0" providerId="LiveId" clId="{C1F561FA-DB57-4CBD-9F0C-CC7D3E3BE498}" dt="2024-11-17T08:13:15.673" v="10841" actId="165"/>
          <ac:spMkLst>
            <pc:docMk/>
            <pc:sldMk cId="1597466967" sldId="277"/>
            <ac:spMk id="8" creationId="{575B8969-4EDE-1DEC-700D-AAB892579699}"/>
          </ac:spMkLst>
        </pc:spChg>
        <pc:spChg chg="del">
          <ac:chgData name="Huyền Nguyễn" userId="ee48879bf47bc5e0" providerId="LiveId" clId="{C1F561FA-DB57-4CBD-9F0C-CC7D3E3BE498}" dt="2024-11-17T07:33:16.368" v="6225" actId="478"/>
          <ac:spMkLst>
            <pc:docMk/>
            <pc:sldMk cId="1597466967" sldId="277"/>
            <ac:spMk id="9" creationId="{C3C80B65-F1FB-2D5A-5DC5-493C07A5433A}"/>
          </ac:spMkLst>
        </pc:spChg>
        <pc:spChg chg="del">
          <ac:chgData name="Huyền Nguyễn" userId="ee48879bf47bc5e0" providerId="LiveId" clId="{C1F561FA-DB57-4CBD-9F0C-CC7D3E3BE498}" dt="2024-11-17T07:33:18.178" v="6226" actId="478"/>
          <ac:spMkLst>
            <pc:docMk/>
            <pc:sldMk cId="1597466967" sldId="277"/>
            <ac:spMk id="10" creationId="{005CB527-56AD-FD6F-24A6-6137DD578474}"/>
          </ac:spMkLst>
        </pc:spChg>
        <pc:spChg chg="mod topLvl">
          <ac:chgData name="Huyền Nguyễn" userId="ee48879bf47bc5e0" providerId="LiveId" clId="{C1F561FA-DB57-4CBD-9F0C-CC7D3E3BE498}" dt="2024-11-17T08:13:54.410" v="10903" actId="14100"/>
          <ac:spMkLst>
            <pc:docMk/>
            <pc:sldMk cId="1597466967" sldId="277"/>
            <ac:spMk id="15" creationId="{958CD148-60B4-1361-63EE-31F2EBE01333}"/>
          </ac:spMkLst>
        </pc:spChg>
        <pc:spChg chg="del">
          <ac:chgData name="Huyền Nguyễn" userId="ee48879bf47bc5e0" providerId="LiveId" clId="{C1F561FA-DB57-4CBD-9F0C-CC7D3E3BE498}" dt="2024-11-17T07:32:44.968" v="6098" actId="478"/>
          <ac:spMkLst>
            <pc:docMk/>
            <pc:sldMk cId="1597466967" sldId="277"/>
            <ac:spMk id="16" creationId="{A385ED22-19AD-8DB9-BB8A-7F32C8B24355}"/>
          </ac:spMkLst>
        </pc:spChg>
        <pc:spChg chg="mod topLvl">
          <ac:chgData name="Huyền Nguyễn" userId="ee48879bf47bc5e0" providerId="LiveId" clId="{C1F561FA-DB57-4CBD-9F0C-CC7D3E3BE498}" dt="2024-11-17T07:40:01.489" v="7406" actId="164"/>
          <ac:spMkLst>
            <pc:docMk/>
            <pc:sldMk cId="1597466967" sldId="277"/>
            <ac:spMk id="18" creationId="{0B5C78EE-353D-01A5-0360-4EBF98440E83}"/>
          </ac:spMkLst>
        </pc:spChg>
        <pc:spChg chg="del">
          <ac:chgData name="Huyền Nguyễn" userId="ee48879bf47bc5e0" providerId="LiveId" clId="{C1F561FA-DB57-4CBD-9F0C-CC7D3E3BE498}" dt="2024-11-17T07:32:44.968" v="6098" actId="478"/>
          <ac:spMkLst>
            <pc:docMk/>
            <pc:sldMk cId="1597466967" sldId="277"/>
            <ac:spMk id="19" creationId="{D1A31B16-4F82-AC62-6FC3-2BF65CB3CA31}"/>
          </ac:spMkLst>
        </pc:spChg>
        <pc:spChg chg="add mod">
          <ac:chgData name="Huyền Nguyễn" userId="ee48879bf47bc5e0" providerId="LiveId" clId="{C1F561FA-DB57-4CBD-9F0C-CC7D3E3BE498}" dt="2024-11-17T07:40:08.254" v="7435" actId="164"/>
          <ac:spMkLst>
            <pc:docMk/>
            <pc:sldMk cId="1597466967" sldId="277"/>
            <ac:spMk id="21" creationId="{4006DC2E-D320-F593-318A-CF669E424037}"/>
          </ac:spMkLst>
        </pc:spChg>
        <pc:spChg chg="del">
          <ac:chgData name="Huyền Nguyễn" userId="ee48879bf47bc5e0" providerId="LiveId" clId="{C1F561FA-DB57-4CBD-9F0C-CC7D3E3BE498}" dt="2024-11-17T07:32:44.968" v="6098" actId="478"/>
          <ac:spMkLst>
            <pc:docMk/>
            <pc:sldMk cId="1597466967" sldId="277"/>
            <ac:spMk id="22" creationId="{83C8C43F-1C3A-B6A3-0F35-4EC6945D494D}"/>
          </ac:spMkLst>
        </pc:spChg>
        <pc:spChg chg="del">
          <ac:chgData name="Huyền Nguyễn" userId="ee48879bf47bc5e0" providerId="LiveId" clId="{C1F561FA-DB57-4CBD-9F0C-CC7D3E3BE498}" dt="2024-11-17T07:32:44.968" v="6098" actId="478"/>
          <ac:spMkLst>
            <pc:docMk/>
            <pc:sldMk cId="1597466967" sldId="277"/>
            <ac:spMk id="23" creationId="{8D2F42F7-564B-0A90-2061-251D875A8FC4}"/>
          </ac:spMkLst>
        </pc:spChg>
        <pc:spChg chg="del">
          <ac:chgData name="Huyền Nguyễn" userId="ee48879bf47bc5e0" providerId="LiveId" clId="{C1F561FA-DB57-4CBD-9F0C-CC7D3E3BE498}" dt="2024-11-17T07:32:44.968" v="6098" actId="478"/>
          <ac:spMkLst>
            <pc:docMk/>
            <pc:sldMk cId="1597466967" sldId="277"/>
            <ac:spMk id="47" creationId="{5D47E6B7-D962-6267-DEFC-8A921C17D229}"/>
          </ac:spMkLst>
        </pc:spChg>
        <pc:spChg chg="del">
          <ac:chgData name="Huyền Nguyễn" userId="ee48879bf47bc5e0" providerId="LiveId" clId="{C1F561FA-DB57-4CBD-9F0C-CC7D3E3BE498}" dt="2024-11-17T07:32:44.968" v="6098" actId="478"/>
          <ac:spMkLst>
            <pc:docMk/>
            <pc:sldMk cId="1597466967" sldId="277"/>
            <ac:spMk id="49" creationId="{605BD3FF-F541-3B75-2ECC-BB686AA7FD63}"/>
          </ac:spMkLst>
        </pc:spChg>
        <pc:spChg chg="del">
          <ac:chgData name="Huyền Nguyễn" userId="ee48879bf47bc5e0" providerId="LiveId" clId="{C1F561FA-DB57-4CBD-9F0C-CC7D3E3BE498}" dt="2024-11-17T07:32:44.968" v="6098" actId="478"/>
          <ac:spMkLst>
            <pc:docMk/>
            <pc:sldMk cId="1597466967" sldId="277"/>
            <ac:spMk id="50" creationId="{91758E0D-4DCE-6D51-DCD4-AB177A9099B9}"/>
          </ac:spMkLst>
        </pc:spChg>
        <pc:spChg chg="del">
          <ac:chgData name="Huyền Nguyễn" userId="ee48879bf47bc5e0" providerId="LiveId" clId="{C1F561FA-DB57-4CBD-9F0C-CC7D3E3BE498}" dt="2024-11-17T07:32:44.968" v="6098" actId="478"/>
          <ac:spMkLst>
            <pc:docMk/>
            <pc:sldMk cId="1597466967" sldId="277"/>
            <ac:spMk id="55" creationId="{FC084137-C212-B405-D78A-137E4105990E}"/>
          </ac:spMkLst>
        </pc:spChg>
        <pc:spChg chg="del">
          <ac:chgData name="Huyền Nguyễn" userId="ee48879bf47bc5e0" providerId="LiveId" clId="{C1F561FA-DB57-4CBD-9F0C-CC7D3E3BE498}" dt="2024-11-17T07:32:44.968" v="6098" actId="478"/>
          <ac:spMkLst>
            <pc:docMk/>
            <pc:sldMk cId="1597466967" sldId="277"/>
            <ac:spMk id="56" creationId="{997390C7-F2C8-3B31-AA9F-2EE5CF4A0CC4}"/>
          </ac:spMkLst>
        </pc:spChg>
        <pc:spChg chg="del">
          <ac:chgData name="Huyền Nguyễn" userId="ee48879bf47bc5e0" providerId="LiveId" clId="{C1F561FA-DB57-4CBD-9F0C-CC7D3E3BE498}" dt="2024-11-17T07:32:44.968" v="6098" actId="478"/>
          <ac:spMkLst>
            <pc:docMk/>
            <pc:sldMk cId="1597466967" sldId="277"/>
            <ac:spMk id="57" creationId="{AB1AB88D-1255-1991-4F0D-5010FDB12638}"/>
          </ac:spMkLst>
        </pc:spChg>
        <pc:spChg chg="del">
          <ac:chgData name="Huyền Nguyễn" userId="ee48879bf47bc5e0" providerId="LiveId" clId="{C1F561FA-DB57-4CBD-9F0C-CC7D3E3BE498}" dt="2024-11-17T07:32:44.968" v="6098" actId="478"/>
          <ac:spMkLst>
            <pc:docMk/>
            <pc:sldMk cId="1597466967" sldId="277"/>
            <ac:spMk id="58" creationId="{D3D9485D-C15F-197F-AC76-57E143160BC3}"/>
          </ac:spMkLst>
        </pc:spChg>
        <pc:spChg chg="del">
          <ac:chgData name="Huyền Nguyễn" userId="ee48879bf47bc5e0" providerId="LiveId" clId="{C1F561FA-DB57-4CBD-9F0C-CC7D3E3BE498}" dt="2024-11-17T07:32:44.968" v="6098" actId="478"/>
          <ac:spMkLst>
            <pc:docMk/>
            <pc:sldMk cId="1597466967" sldId="277"/>
            <ac:spMk id="59" creationId="{B4129EA5-9B5D-0135-54D9-9F5D3064AE46}"/>
          </ac:spMkLst>
        </pc:spChg>
        <pc:spChg chg="mod">
          <ac:chgData name="Huyền Nguyễn" userId="ee48879bf47bc5e0" providerId="LiveId" clId="{C1F561FA-DB57-4CBD-9F0C-CC7D3E3BE498}" dt="2024-11-17T07:33:21.356" v="6227" actId="1076"/>
          <ac:spMkLst>
            <pc:docMk/>
            <pc:sldMk cId="1597466967" sldId="277"/>
            <ac:spMk id="60" creationId="{D6F065BA-26FF-C104-9FC4-BBB61E995A5B}"/>
          </ac:spMkLst>
        </pc:spChg>
        <pc:spChg chg="del">
          <ac:chgData name="Huyền Nguyễn" userId="ee48879bf47bc5e0" providerId="LiveId" clId="{C1F561FA-DB57-4CBD-9F0C-CC7D3E3BE498}" dt="2024-11-17T07:32:44.968" v="6098" actId="478"/>
          <ac:spMkLst>
            <pc:docMk/>
            <pc:sldMk cId="1597466967" sldId="277"/>
            <ac:spMk id="77" creationId="{3DCA1FDE-9959-EADB-7340-0DD8B100E188}"/>
          </ac:spMkLst>
        </pc:spChg>
        <pc:spChg chg="del">
          <ac:chgData name="Huyền Nguyễn" userId="ee48879bf47bc5e0" providerId="LiveId" clId="{C1F561FA-DB57-4CBD-9F0C-CC7D3E3BE498}" dt="2024-11-17T07:32:44.968" v="6098" actId="478"/>
          <ac:spMkLst>
            <pc:docMk/>
            <pc:sldMk cId="1597466967" sldId="277"/>
            <ac:spMk id="78" creationId="{784A235C-C34F-E0E1-497D-60F79298DEFB}"/>
          </ac:spMkLst>
        </pc:spChg>
        <pc:spChg chg="del">
          <ac:chgData name="Huyền Nguyễn" userId="ee48879bf47bc5e0" providerId="LiveId" clId="{C1F561FA-DB57-4CBD-9F0C-CC7D3E3BE498}" dt="2024-11-17T07:32:44.968" v="6098" actId="478"/>
          <ac:spMkLst>
            <pc:docMk/>
            <pc:sldMk cId="1597466967" sldId="277"/>
            <ac:spMk id="79" creationId="{F37A65F4-6513-06B2-F45B-188444E5B3B7}"/>
          </ac:spMkLst>
        </pc:spChg>
        <pc:spChg chg="del">
          <ac:chgData name="Huyền Nguyễn" userId="ee48879bf47bc5e0" providerId="LiveId" clId="{C1F561FA-DB57-4CBD-9F0C-CC7D3E3BE498}" dt="2024-11-17T07:32:44.968" v="6098" actId="478"/>
          <ac:spMkLst>
            <pc:docMk/>
            <pc:sldMk cId="1597466967" sldId="277"/>
            <ac:spMk id="80" creationId="{410626D7-C175-CD77-3EBF-9A3BBB8980BC}"/>
          </ac:spMkLst>
        </pc:spChg>
        <pc:spChg chg="del">
          <ac:chgData name="Huyền Nguyễn" userId="ee48879bf47bc5e0" providerId="LiveId" clId="{C1F561FA-DB57-4CBD-9F0C-CC7D3E3BE498}" dt="2024-11-17T07:32:44.968" v="6098" actId="478"/>
          <ac:spMkLst>
            <pc:docMk/>
            <pc:sldMk cId="1597466967" sldId="277"/>
            <ac:spMk id="81" creationId="{799A58FB-E4EF-C1A6-7618-978A26DD4B2F}"/>
          </ac:spMkLst>
        </pc:spChg>
        <pc:spChg chg="del">
          <ac:chgData name="Huyền Nguyễn" userId="ee48879bf47bc5e0" providerId="LiveId" clId="{C1F561FA-DB57-4CBD-9F0C-CC7D3E3BE498}" dt="2024-11-17T07:32:44.968" v="6098" actId="478"/>
          <ac:spMkLst>
            <pc:docMk/>
            <pc:sldMk cId="1597466967" sldId="277"/>
            <ac:spMk id="82" creationId="{20F9687F-87A2-CEAB-3D9C-277555265AB3}"/>
          </ac:spMkLst>
        </pc:spChg>
        <pc:spChg chg="del">
          <ac:chgData name="Huyền Nguyễn" userId="ee48879bf47bc5e0" providerId="LiveId" clId="{C1F561FA-DB57-4CBD-9F0C-CC7D3E3BE498}" dt="2024-11-17T07:32:44.968" v="6098" actId="478"/>
          <ac:spMkLst>
            <pc:docMk/>
            <pc:sldMk cId="1597466967" sldId="277"/>
            <ac:spMk id="84" creationId="{AE33533D-04FF-8435-E63F-046508C540EE}"/>
          </ac:spMkLst>
        </pc:spChg>
        <pc:spChg chg="del">
          <ac:chgData name="Huyền Nguyễn" userId="ee48879bf47bc5e0" providerId="LiveId" clId="{C1F561FA-DB57-4CBD-9F0C-CC7D3E3BE498}" dt="2024-11-17T07:32:44.968" v="6098" actId="478"/>
          <ac:spMkLst>
            <pc:docMk/>
            <pc:sldMk cId="1597466967" sldId="277"/>
            <ac:spMk id="85" creationId="{6FF7787A-1B8C-66DD-53DD-D3F1BE6C84BF}"/>
          </ac:spMkLst>
        </pc:spChg>
        <pc:spChg chg="del">
          <ac:chgData name="Huyền Nguyễn" userId="ee48879bf47bc5e0" providerId="LiveId" clId="{C1F561FA-DB57-4CBD-9F0C-CC7D3E3BE498}" dt="2024-11-17T07:32:44.968" v="6098" actId="478"/>
          <ac:spMkLst>
            <pc:docMk/>
            <pc:sldMk cId="1597466967" sldId="277"/>
            <ac:spMk id="86" creationId="{755D690D-D8FE-2BE6-C58F-D15EE2DFD3AA}"/>
          </ac:spMkLst>
        </pc:spChg>
        <pc:grpChg chg="mod">
          <ac:chgData name="Huyền Nguyễn" userId="ee48879bf47bc5e0" providerId="LiveId" clId="{C1F561FA-DB57-4CBD-9F0C-CC7D3E3BE498}" dt="2024-11-17T07:33:26.579" v="6255" actId="34135"/>
          <ac:grpSpMkLst>
            <pc:docMk/>
            <pc:sldMk cId="1597466967" sldId="277"/>
            <ac:grpSpMk id="5" creationId="{AD54A805-24A9-2B0A-B90D-4D002942237B}"/>
          </ac:grpSpMkLst>
        </pc:grpChg>
        <pc:grpChg chg="add mod">
          <ac:chgData name="Huyền Nguyễn" userId="ee48879bf47bc5e0" providerId="LiveId" clId="{C1F561FA-DB57-4CBD-9F0C-CC7D3E3BE498}" dt="2024-11-17T07:38:27.338" v="7150" actId="164"/>
          <ac:grpSpMkLst>
            <pc:docMk/>
            <pc:sldMk cId="1597466967" sldId="277"/>
            <ac:grpSpMk id="11" creationId="{D1E7DDCC-8FCE-F364-325F-27C69606A690}"/>
          </ac:grpSpMkLst>
        </pc:grpChg>
        <pc:grpChg chg="add mod topLvl">
          <ac:chgData name="Huyền Nguyễn" userId="ee48879bf47bc5e0" providerId="LiveId" clId="{C1F561FA-DB57-4CBD-9F0C-CC7D3E3BE498}" dt="2024-11-17T08:13:34.640" v="10873" actId="164"/>
          <ac:grpSpMkLst>
            <pc:docMk/>
            <pc:sldMk cId="1597466967" sldId="277"/>
            <ac:grpSpMk id="12" creationId="{17EC354E-B2EA-A0EB-9065-88B8216BB3D6}"/>
          </ac:grpSpMkLst>
        </pc:grpChg>
        <pc:grpChg chg="add del mod">
          <ac:chgData name="Huyền Nguyễn" userId="ee48879bf47bc5e0" providerId="LiveId" clId="{C1F561FA-DB57-4CBD-9F0C-CC7D3E3BE498}" dt="2024-11-17T07:39:29.144" v="7304" actId="165"/>
          <ac:grpSpMkLst>
            <pc:docMk/>
            <pc:sldMk cId="1597466967" sldId="277"/>
            <ac:grpSpMk id="14" creationId="{24CF173C-6855-9503-5353-172940142DD9}"/>
          </ac:grpSpMkLst>
        </pc:grpChg>
        <pc:grpChg chg="add mod">
          <ac:chgData name="Huyền Nguyễn" userId="ee48879bf47bc5e0" providerId="LiveId" clId="{C1F561FA-DB57-4CBD-9F0C-CC7D3E3BE498}" dt="2024-11-17T07:40:08.254" v="7435" actId="164"/>
          <ac:grpSpMkLst>
            <pc:docMk/>
            <pc:sldMk cId="1597466967" sldId="277"/>
            <ac:grpSpMk id="25" creationId="{378CD8B7-CCCC-30BB-6485-0E43944CA531}"/>
          </ac:grpSpMkLst>
        </pc:grpChg>
        <pc:grpChg chg="add del mod">
          <ac:chgData name="Huyền Nguyễn" userId="ee48879bf47bc5e0" providerId="LiveId" clId="{C1F561FA-DB57-4CBD-9F0C-CC7D3E3BE498}" dt="2024-11-17T08:13:15.673" v="10841" actId="165"/>
          <ac:grpSpMkLst>
            <pc:docMk/>
            <pc:sldMk cId="1597466967" sldId="277"/>
            <ac:grpSpMk id="26" creationId="{A842E70D-7057-F07C-A1FD-E4EC7D56ABD3}"/>
          </ac:grpSpMkLst>
        </pc:grpChg>
        <pc:grpChg chg="add mod">
          <ac:chgData name="Huyền Nguyễn" userId="ee48879bf47bc5e0" providerId="LiveId" clId="{C1F561FA-DB57-4CBD-9F0C-CC7D3E3BE498}" dt="2024-11-17T08:13:42.835" v="10875" actId="1076"/>
          <ac:grpSpMkLst>
            <pc:docMk/>
            <pc:sldMk cId="1597466967" sldId="277"/>
            <ac:grpSpMk id="27" creationId="{E74E1BBC-F0F2-4C51-88DB-68527824B908}"/>
          </ac:grpSpMkLst>
        </pc:grpChg>
        <pc:grpChg chg="add mod">
          <ac:chgData name="Huyền Nguyễn" userId="ee48879bf47bc5e0" providerId="LiveId" clId="{C1F561FA-DB57-4CBD-9F0C-CC7D3E3BE498}" dt="2024-11-17T08:13:38.269" v="10874" actId="1076"/>
          <ac:grpSpMkLst>
            <pc:docMk/>
            <pc:sldMk cId="1597466967" sldId="277"/>
            <ac:grpSpMk id="33" creationId="{DA6B16FE-C5B9-853C-D568-82F7DFFD1AA1}"/>
          </ac:grpSpMkLst>
        </pc:grpChg>
        <pc:grpChg chg="del">
          <ac:chgData name="Huyền Nguyễn" userId="ee48879bf47bc5e0" providerId="LiveId" clId="{C1F561FA-DB57-4CBD-9F0C-CC7D3E3BE498}" dt="2024-11-17T07:32:44.968" v="6098" actId="478"/>
          <ac:grpSpMkLst>
            <pc:docMk/>
            <pc:sldMk cId="1597466967" sldId="277"/>
            <ac:grpSpMk id="53" creationId="{7453E688-2069-BDDE-C4BB-1230ACCF5E71}"/>
          </ac:grpSpMkLst>
        </pc:grpChg>
        <pc:picChg chg="add mod">
          <ac:chgData name="Huyền Nguyễn" userId="ee48879bf47bc5e0" providerId="LiveId" clId="{C1F561FA-DB57-4CBD-9F0C-CC7D3E3BE498}" dt="2024-11-17T08:14:07.659" v="10964" actId="1076"/>
          <ac:picMkLst>
            <pc:docMk/>
            <pc:sldMk cId="1597466967" sldId="277"/>
            <ac:picMk id="30" creationId="{2016A0BB-562A-4E5C-7855-4D0EFEF09692}"/>
          </ac:picMkLst>
        </pc:picChg>
        <pc:picChg chg="del">
          <ac:chgData name="Huyền Nguyễn" userId="ee48879bf47bc5e0" providerId="LiveId" clId="{C1F561FA-DB57-4CBD-9F0C-CC7D3E3BE498}" dt="2024-11-17T07:32:44.968" v="6098" actId="478"/>
          <ac:picMkLst>
            <pc:docMk/>
            <pc:sldMk cId="1597466967" sldId="277"/>
            <ac:picMk id="32" creationId="{DD518394-9FFC-B526-FE79-F5E5572413E8}"/>
          </ac:picMkLst>
        </pc:picChg>
        <pc:cxnChg chg="del">
          <ac:chgData name="Huyền Nguyễn" userId="ee48879bf47bc5e0" providerId="LiveId" clId="{C1F561FA-DB57-4CBD-9F0C-CC7D3E3BE498}" dt="2024-11-17T07:32:44.968" v="6098" actId="478"/>
          <ac:cxnSpMkLst>
            <pc:docMk/>
            <pc:sldMk cId="1597466967" sldId="277"/>
            <ac:cxnSpMk id="13" creationId="{AA8F9D44-157C-884D-0B62-CB91603F6A1B}"/>
          </ac:cxnSpMkLst>
        </pc:cxnChg>
        <pc:cxnChg chg="del">
          <ac:chgData name="Huyền Nguyễn" userId="ee48879bf47bc5e0" providerId="LiveId" clId="{C1F561FA-DB57-4CBD-9F0C-CC7D3E3BE498}" dt="2024-11-17T07:32:44.968" v="6098" actId="478"/>
          <ac:cxnSpMkLst>
            <pc:docMk/>
            <pc:sldMk cId="1597466967" sldId="277"/>
            <ac:cxnSpMk id="17" creationId="{FF9671BE-AA7A-801D-F9BF-CA8319E02FA6}"/>
          </ac:cxnSpMkLst>
        </pc:cxnChg>
        <pc:cxnChg chg="del">
          <ac:chgData name="Huyền Nguyễn" userId="ee48879bf47bc5e0" providerId="LiveId" clId="{C1F561FA-DB57-4CBD-9F0C-CC7D3E3BE498}" dt="2024-11-17T07:32:44.968" v="6098" actId="478"/>
          <ac:cxnSpMkLst>
            <pc:docMk/>
            <pc:sldMk cId="1597466967" sldId="277"/>
            <ac:cxnSpMk id="20" creationId="{3BF8F9DA-51DD-43E7-5B05-29FC006FE8CB}"/>
          </ac:cxnSpMkLst>
        </pc:cxnChg>
        <pc:cxnChg chg="del">
          <ac:chgData name="Huyền Nguyễn" userId="ee48879bf47bc5e0" providerId="LiveId" clId="{C1F561FA-DB57-4CBD-9F0C-CC7D3E3BE498}" dt="2024-11-17T07:32:44.968" v="6098" actId="478"/>
          <ac:cxnSpMkLst>
            <pc:docMk/>
            <pc:sldMk cId="1597466967" sldId="277"/>
            <ac:cxnSpMk id="24" creationId="{CED1DD2F-8379-2706-64FD-61C609941A89}"/>
          </ac:cxnSpMkLst>
        </pc:cxnChg>
        <pc:cxnChg chg="del mod">
          <ac:chgData name="Huyền Nguyễn" userId="ee48879bf47bc5e0" providerId="LiveId" clId="{C1F561FA-DB57-4CBD-9F0C-CC7D3E3BE498}" dt="2024-11-17T07:32:44.968" v="6098" actId="478"/>
          <ac:cxnSpMkLst>
            <pc:docMk/>
            <pc:sldMk cId="1597466967" sldId="277"/>
            <ac:cxnSpMk id="29" creationId="{5E7DBA6A-D4A5-3F32-37E5-4B4BC112F9CF}"/>
          </ac:cxnSpMkLst>
        </pc:cxnChg>
        <pc:cxnChg chg="del">
          <ac:chgData name="Huyền Nguyễn" userId="ee48879bf47bc5e0" providerId="LiveId" clId="{C1F561FA-DB57-4CBD-9F0C-CC7D3E3BE498}" dt="2024-11-17T07:32:44.968" v="6098" actId="478"/>
          <ac:cxnSpMkLst>
            <pc:docMk/>
            <pc:sldMk cId="1597466967" sldId="277"/>
            <ac:cxnSpMk id="31" creationId="{AAF4C564-C711-BE93-0257-BC5E8649CA76}"/>
          </ac:cxnSpMkLst>
        </pc:cxnChg>
        <pc:cxnChg chg="del">
          <ac:chgData name="Huyền Nguyễn" userId="ee48879bf47bc5e0" providerId="LiveId" clId="{C1F561FA-DB57-4CBD-9F0C-CC7D3E3BE498}" dt="2024-11-17T07:32:44.968" v="6098" actId="478"/>
          <ac:cxnSpMkLst>
            <pc:docMk/>
            <pc:sldMk cId="1597466967" sldId="277"/>
            <ac:cxnSpMk id="34" creationId="{F2F55F0B-3F86-0298-D692-C0057C6444B3}"/>
          </ac:cxnSpMkLst>
        </pc:cxnChg>
        <pc:cxnChg chg="del">
          <ac:chgData name="Huyền Nguyễn" userId="ee48879bf47bc5e0" providerId="LiveId" clId="{C1F561FA-DB57-4CBD-9F0C-CC7D3E3BE498}" dt="2024-11-17T07:32:44.968" v="6098" actId="478"/>
          <ac:cxnSpMkLst>
            <pc:docMk/>
            <pc:sldMk cId="1597466967" sldId="277"/>
            <ac:cxnSpMk id="38" creationId="{21DBB6ED-65D8-4EEB-1373-4FDA5FD45F8A}"/>
          </ac:cxnSpMkLst>
        </pc:cxnChg>
        <pc:cxnChg chg="del">
          <ac:chgData name="Huyền Nguyễn" userId="ee48879bf47bc5e0" providerId="LiveId" clId="{C1F561FA-DB57-4CBD-9F0C-CC7D3E3BE498}" dt="2024-11-17T07:32:44.968" v="6098" actId="478"/>
          <ac:cxnSpMkLst>
            <pc:docMk/>
            <pc:sldMk cId="1597466967" sldId="277"/>
            <ac:cxnSpMk id="39" creationId="{DD8FB05D-902F-2DB0-B662-B10EFEA6B88F}"/>
          </ac:cxnSpMkLst>
        </pc:cxnChg>
        <pc:cxnChg chg="del mod">
          <ac:chgData name="Huyền Nguyễn" userId="ee48879bf47bc5e0" providerId="LiveId" clId="{C1F561FA-DB57-4CBD-9F0C-CC7D3E3BE498}" dt="2024-11-17T07:32:44.968" v="6098" actId="478"/>
          <ac:cxnSpMkLst>
            <pc:docMk/>
            <pc:sldMk cId="1597466967" sldId="277"/>
            <ac:cxnSpMk id="41" creationId="{BA98E9CB-A960-8588-8781-8BD9CD19BBAD}"/>
          </ac:cxnSpMkLst>
        </pc:cxnChg>
        <pc:cxnChg chg="del">
          <ac:chgData name="Huyền Nguyễn" userId="ee48879bf47bc5e0" providerId="LiveId" clId="{C1F561FA-DB57-4CBD-9F0C-CC7D3E3BE498}" dt="2024-11-17T07:32:44.968" v="6098" actId="478"/>
          <ac:cxnSpMkLst>
            <pc:docMk/>
            <pc:sldMk cId="1597466967" sldId="277"/>
            <ac:cxnSpMk id="43" creationId="{DF38D508-19DE-2DD0-8725-17B29F0B53D2}"/>
          </ac:cxnSpMkLst>
        </pc:cxnChg>
        <pc:cxnChg chg="del">
          <ac:chgData name="Huyền Nguyễn" userId="ee48879bf47bc5e0" providerId="LiveId" clId="{C1F561FA-DB57-4CBD-9F0C-CC7D3E3BE498}" dt="2024-11-17T07:32:44.968" v="6098" actId="478"/>
          <ac:cxnSpMkLst>
            <pc:docMk/>
            <pc:sldMk cId="1597466967" sldId="277"/>
            <ac:cxnSpMk id="66" creationId="{EBF43C6F-C74D-0D18-D3D0-5002CE7D971D}"/>
          </ac:cxnSpMkLst>
        </pc:cxnChg>
      </pc:sldChg>
      <pc:sldChg chg="modSp add del ord">
        <pc:chgData name="Huyền Nguyễn" userId="ee48879bf47bc5e0" providerId="LiveId" clId="{C1F561FA-DB57-4CBD-9F0C-CC7D3E3BE498}" dt="2024-11-17T07:42:42.234" v="7531"/>
        <pc:sldMkLst>
          <pc:docMk/>
          <pc:sldMk cId="2035579346" sldId="278"/>
        </pc:sldMkLst>
        <pc:spChg chg="mod">
          <ac:chgData name="Huyền Nguyễn" userId="ee48879bf47bc5e0" providerId="LiveId" clId="{C1F561FA-DB57-4CBD-9F0C-CC7D3E3BE498}" dt="2024-11-17T07:42:39.850" v="7530"/>
          <ac:spMkLst>
            <pc:docMk/>
            <pc:sldMk cId="2035579346" sldId="278"/>
            <ac:spMk id="299" creationId="{00000000-0000-0000-0000-000000000000}"/>
          </ac:spMkLst>
        </pc:spChg>
        <pc:spChg chg="mod">
          <ac:chgData name="Huyền Nguyễn" userId="ee48879bf47bc5e0" providerId="LiveId" clId="{C1F561FA-DB57-4CBD-9F0C-CC7D3E3BE498}" dt="2024-11-17T07:42:39.850" v="7530"/>
          <ac:spMkLst>
            <pc:docMk/>
            <pc:sldMk cId="2035579346" sldId="278"/>
            <ac:spMk id="300" creationId="{00000000-0000-0000-0000-000000000000}"/>
          </ac:spMkLst>
        </pc:spChg>
      </pc:sldChg>
      <pc:sldChg chg="add del">
        <pc:chgData name="Huyền Nguyễn" userId="ee48879bf47bc5e0" providerId="LiveId" clId="{C1F561FA-DB57-4CBD-9F0C-CC7D3E3BE498}" dt="2024-11-17T07:41:23.064" v="7497" actId="47"/>
        <pc:sldMkLst>
          <pc:docMk/>
          <pc:sldMk cId="2431347846" sldId="278"/>
        </pc:sldMkLst>
      </pc:sldChg>
      <pc:sldChg chg="addSp modSp add del mod ord">
        <pc:chgData name="Huyền Nguyễn" userId="ee48879bf47bc5e0" providerId="LiveId" clId="{C1F561FA-DB57-4CBD-9F0C-CC7D3E3BE498}" dt="2024-11-17T07:45:35.934" v="8388" actId="47"/>
        <pc:sldMkLst>
          <pc:docMk/>
          <pc:sldMk cId="3666169875" sldId="278"/>
        </pc:sldMkLst>
        <pc:spChg chg="mod">
          <ac:chgData name="Huyền Nguyễn" userId="ee48879bf47bc5e0" providerId="LiveId" clId="{C1F561FA-DB57-4CBD-9F0C-CC7D3E3BE498}" dt="2024-11-17T07:44:37.948" v="8066" actId="164"/>
          <ac:spMkLst>
            <pc:docMk/>
            <pc:sldMk cId="3666169875" sldId="278"/>
            <ac:spMk id="297" creationId="{00000000-0000-0000-0000-000000000000}"/>
          </ac:spMkLst>
        </pc:spChg>
        <pc:spChg chg="mod">
          <ac:chgData name="Huyền Nguyễn" userId="ee48879bf47bc5e0" providerId="LiveId" clId="{C1F561FA-DB57-4CBD-9F0C-CC7D3E3BE498}" dt="2024-11-17T07:44:35.554" v="8065" actId="164"/>
          <ac:spMkLst>
            <pc:docMk/>
            <pc:sldMk cId="3666169875" sldId="278"/>
            <ac:spMk id="298" creationId="{00000000-0000-0000-0000-000000000000}"/>
          </ac:spMkLst>
        </pc:spChg>
        <pc:spChg chg="mod">
          <ac:chgData name="Huyền Nguyễn" userId="ee48879bf47bc5e0" providerId="LiveId" clId="{C1F561FA-DB57-4CBD-9F0C-CC7D3E3BE498}" dt="2024-11-17T07:43:36.610" v="7813" actId="1076"/>
          <ac:spMkLst>
            <pc:docMk/>
            <pc:sldMk cId="3666169875" sldId="278"/>
            <ac:spMk id="299" creationId="{00000000-0000-0000-0000-000000000000}"/>
          </ac:spMkLst>
        </pc:spChg>
        <pc:spChg chg="mod">
          <ac:chgData name="Huyền Nguyễn" userId="ee48879bf47bc5e0" providerId="LiveId" clId="{C1F561FA-DB57-4CBD-9F0C-CC7D3E3BE498}" dt="2024-11-17T07:42:48.166" v="7606"/>
          <ac:spMkLst>
            <pc:docMk/>
            <pc:sldMk cId="3666169875" sldId="278"/>
            <ac:spMk id="300" creationId="{00000000-0000-0000-0000-000000000000}"/>
          </ac:spMkLst>
        </pc:spChg>
        <pc:grpChg chg="add mod">
          <ac:chgData name="Huyền Nguyễn" userId="ee48879bf47bc5e0" providerId="LiveId" clId="{C1F561FA-DB57-4CBD-9F0C-CC7D3E3BE498}" dt="2024-11-17T07:44:35.554" v="8065" actId="164"/>
          <ac:grpSpMkLst>
            <pc:docMk/>
            <pc:sldMk cId="3666169875" sldId="278"/>
            <ac:grpSpMk id="2" creationId="{83F921C3-6194-A68C-02B6-2AC2F262B8BF}"/>
          </ac:grpSpMkLst>
        </pc:grpChg>
        <pc:grpChg chg="add mod">
          <ac:chgData name="Huyền Nguyễn" userId="ee48879bf47bc5e0" providerId="LiveId" clId="{C1F561FA-DB57-4CBD-9F0C-CC7D3E3BE498}" dt="2024-11-17T07:44:37.948" v="8066" actId="164"/>
          <ac:grpSpMkLst>
            <pc:docMk/>
            <pc:sldMk cId="3666169875" sldId="278"/>
            <ac:grpSpMk id="4" creationId="{B1DE1035-A656-AB79-21A5-540709755D77}"/>
          </ac:grpSpMkLst>
        </pc:grpChg>
        <pc:grpChg chg="mod">
          <ac:chgData name="Huyền Nguyễn" userId="ee48879bf47bc5e0" providerId="LiveId" clId="{C1F561FA-DB57-4CBD-9F0C-CC7D3E3BE498}" dt="2024-11-17T07:44:37.948" v="8066" actId="164"/>
          <ac:grpSpMkLst>
            <pc:docMk/>
            <pc:sldMk cId="3666169875" sldId="278"/>
            <ac:grpSpMk id="302" creationId="{00000000-0000-0000-0000-000000000000}"/>
          </ac:grpSpMkLst>
        </pc:grpChg>
        <pc:picChg chg="mod">
          <ac:chgData name="Huyền Nguyễn" userId="ee48879bf47bc5e0" providerId="LiveId" clId="{C1F561FA-DB57-4CBD-9F0C-CC7D3E3BE498}" dt="2024-11-17T07:44:35.554" v="8065" actId="164"/>
          <ac:picMkLst>
            <pc:docMk/>
            <pc:sldMk cId="3666169875" sldId="278"/>
            <ac:picMk id="3" creationId="{00000000-0000-0000-0000-000000000000}"/>
          </ac:picMkLst>
        </pc:picChg>
      </pc:sldChg>
      <pc:sldChg chg="addSp delSp modSp add mod ord">
        <pc:chgData name="Huyền Nguyễn" userId="ee48879bf47bc5e0" providerId="LiveId" clId="{C1F561FA-DB57-4CBD-9F0C-CC7D3E3BE498}" dt="2024-11-17T07:45:34.150" v="8387" actId="1076"/>
        <pc:sldMkLst>
          <pc:docMk/>
          <pc:sldMk cId="2853448040" sldId="279"/>
        </pc:sldMkLst>
        <pc:spChg chg="mod">
          <ac:chgData name="Huyền Nguyễn" userId="ee48879bf47bc5e0" providerId="LiveId" clId="{C1F561FA-DB57-4CBD-9F0C-CC7D3E3BE498}" dt="2024-11-17T07:45:29.854" v="8338" actId="1038"/>
          <ac:spMkLst>
            <pc:docMk/>
            <pc:sldMk cId="2853448040" sldId="279"/>
            <ac:spMk id="2" creationId="{AF009645-6EBB-702E-8999-552E7A91945C}"/>
          </ac:spMkLst>
        </pc:spChg>
        <pc:spChg chg="mod">
          <ac:chgData name="Huyền Nguyễn" userId="ee48879bf47bc5e0" providerId="LiveId" clId="{C1F561FA-DB57-4CBD-9F0C-CC7D3E3BE498}" dt="2024-11-17T07:45:23.869" v="8336" actId="164"/>
          <ac:spMkLst>
            <pc:docMk/>
            <pc:sldMk cId="2853448040" sldId="279"/>
            <ac:spMk id="3" creationId="{5033337E-7087-9948-987E-40F05F6A74A4}"/>
          </ac:spMkLst>
        </pc:spChg>
        <pc:spChg chg="mod">
          <ac:chgData name="Huyền Nguyễn" userId="ee48879bf47bc5e0" providerId="LiveId" clId="{C1F561FA-DB57-4CBD-9F0C-CC7D3E3BE498}" dt="2024-11-17T07:45:23.869" v="8336" actId="164"/>
          <ac:spMkLst>
            <pc:docMk/>
            <pc:sldMk cId="2853448040" sldId="279"/>
            <ac:spMk id="4" creationId="{785C5136-8BF4-A1D2-4E37-223E0FC439DA}"/>
          </ac:spMkLst>
        </pc:spChg>
        <pc:spChg chg="mod">
          <ac:chgData name="Huyền Nguyễn" userId="ee48879bf47bc5e0" providerId="LiveId" clId="{C1F561FA-DB57-4CBD-9F0C-CC7D3E3BE498}" dt="2024-11-17T07:44:40.939" v="8067"/>
          <ac:spMkLst>
            <pc:docMk/>
            <pc:sldMk cId="2853448040" sldId="279"/>
            <ac:spMk id="7" creationId="{21AB952F-03F0-7731-A92F-685D407A2546}"/>
          </ac:spMkLst>
        </pc:spChg>
        <pc:spChg chg="del">
          <ac:chgData name="Huyền Nguyễn" userId="ee48879bf47bc5e0" providerId="LiveId" clId="{C1F561FA-DB57-4CBD-9F0C-CC7D3E3BE498}" dt="2024-11-17T07:44:47.441" v="8068" actId="478"/>
          <ac:spMkLst>
            <pc:docMk/>
            <pc:sldMk cId="2853448040" sldId="279"/>
            <ac:spMk id="8" creationId="{9ADA8FAE-63E8-0A7A-AFA6-9EFA6484E7BE}"/>
          </ac:spMkLst>
        </pc:spChg>
        <pc:spChg chg="mod">
          <ac:chgData name="Huyền Nguyễn" userId="ee48879bf47bc5e0" providerId="LiveId" clId="{C1F561FA-DB57-4CBD-9F0C-CC7D3E3BE498}" dt="2024-11-17T07:44:58.728" v="8121" actId="1076"/>
          <ac:spMkLst>
            <pc:docMk/>
            <pc:sldMk cId="2853448040" sldId="279"/>
            <ac:spMk id="9" creationId="{98E5FB15-640B-4A9C-98FF-08A0B9DC3BBD}"/>
          </ac:spMkLst>
        </pc:spChg>
        <pc:spChg chg="mod">
          <ac:chgData name="Huyền Nguyễn" userId="ee48879bf47bc5e0" providerId="LiveId" clId="{C1F561FA-DB57-4CBD-9F0C-CC7D3E3BE498}" dt="2024-11-17T07:44:49.605" v="8117" actId="1076"/>
          <ac:spMkLst>
            <pc:docMk/>
            <pc:sldMk cId="2853448040" sldId="279"/>
            <ac:spMk id="13" creationId="{51D3B2C1-E6DD-3428-BA6F-A665C44C8C66}"/>
          </ac:spMkLst>
        </pc:spChg>
        <pc:spChg chg="mod">
          <ac:chgData name="Huyền Nguyễn" userId="ee48879bf47bc5e0" providerId="LiveId" clId="{C1F561FA-DB57-4CBD-9F0C-CC7D3E3BE498}" dt="2024-11-17T07:45:34.150" v="8387" actId="1076"/>
          <ac:spMkLst>
            <pc:docMk/>
            <pc:sldMk cId="2853448040" sldId="279"/>
            <ac:spMk id="14" creationId="{B413999E-EBE6-A2ED-95C2-F278C20356A5}"/>
          </ac:spMkLst>
        </pc:spChg>
        <pc:spChg chg="del mod">
          <ac:chgData name="Huyền Nguyễn" userId="ee48879bf47bc5e0" providerId="LiveId" clId="{C1F561FA-DB57-4CBD-9F0C-CC7D3E3BE498}" dt="2024-11-17T07:44:51.826" v="8119" actId="478"/>
          <ac:spMkLst>
            <pc:docMk/>
            <pc:sldMk cId="2853448040" sldId="279"/>
            <ac:spMk id="15" creationId="{0B4B514D-A7B9-AA22-101B-A57BB4754A4F}"/>
          </ac:spMkLst>
        </pc:spChg>
        <pc:spChg chg="mod">
          <ac:chgData name="Huyền Nguyễn" userId="ee48879bf47bc5e0" providerId="LiveId" clId="{C1F561FA-DB57-4CBD-9F0C-CC7D3E3BE498}" dt="2024-11-17T07:44:40.939" v="8067"/>
          <ac:spMkLst>
            <pc:docMk/>
            <pc:sldMk cId="2853448040" sldId="279"/>
            <ac:spMk id="17" creationId="{4A589231-111A-8231-7A00-D56130FD674B}"/>
          </ac:spMkLst>
        </pc:spChg>
        <pc:spChg chg="mod">
          <ac:chgData name="Huyền Nguyễn" userId="ee48879bf47bc5e0" providerId="LiveId" clId="{C1F561FA-DB57-4CBD-9F0C-CC7D3E3BE498}" dt="2024-11-17T07:44:40.939" v="8067"/>
          <ac:spMkLst>
            <pc:docMk/>
            <pc:sldMk cId="2853448040" sldId="279"/>
            <ac:spMk id="18" creationId="{4A8A8885-EB5F-D5C1-62A9-53194B490302}"/>
          </ac:spMkLst>
        </pc:spChg>
        <pc:spChg chg="mod">
          <ac:chgData name="Huyền Nguyễn" userId="ee48879bf47bc5e0" providerId="LiveId" clId="{C1F561FA-DB57-4CBD-9F0C-CC7D3E3BE498}" dt="2024-11-17T07:44:40.939" v="8067"/>
          <ac:spMkLst>
            <pc:docMk/>
            <pc:sldMk cId="2853448040" sldId="279"/>
            <ac:spMk id="19" creationId="{7D421B4C-F2E6-9D17-7E16-C2E23431E740}"/>
          </ac:spMkLst>
        </pc:spChg>
        <pc:spChg chg="mod">
          <ac:chgData name="Huyền Nguyễn" userId="ee48879bf47bc5e0" providerId="LiveId" clId="{C1F561FA-DB57-4CBD-9F0C-CC7D3E3BE498}" dt="2024-11-17T07:44:40.939" v="8067"/>
          <ac:spMkLst>
            <pc:docMk/>
            <pc:sldMk cId="2853448040" sldId="279"/>
            <ac:spMk id="20" creationId="{B09675C1-F474-8674-2F7B-FA84B3C155FB}"/>
          </ac:spMkLst>
        </pc:spChg>
        <pc:spChg chg="mod">
          <ac:chgData name="Huyền Nguyễn" userId="ee48879bf47bc5e0" providerId="LiveId" clId="{C1F561FA-DB57-4CBD-9F0C-CC7D3E3BE498}" dt="2024-11-17T07:44:40.939" v="8067"/>
          <ac:spMkLst>
            <pc:docMk/>
            <pc:sldMk cId="2853448040" sldId="279"/>
            <ac:spMk id="21" creationId="{2A6AF843-F624-E5A9-E37C-8828C54C9B5E}"/>
          </ac:spMkLst>
        </pc:spChg>
        <pc:spChg chg="mod">
          <ac:chgData name="Huyền Nguyễn" userId="ee48879bf47bc5e0" providerId="LiveId" clId="{C1F561FA-DB57-4CBD-9F0C-CC7D3E3BE498}" dt="2024-11-17T07:44:40.939" v="8067"/>
          <ac:spMkLst>
            <pc:docMk/>
            <pc:sldMk cId="2853448040" sldId="279"/>
            <ac:spMk id="22" creationId="{D593597E-9B6D-444E-AB00-D25B4410FDD0}"/>
          </ac:spMkLst>
        </pc:spChg>
        <pc:spChg chg="mod">
          <ac:chgData name="Huyền Nguyễn" userId="ee48879bf47bc5e0" providerId="LiveId" clId="{C1F561FA-DB57-4CBD-9F0C-CC7D3E3BE498}" dt="2024-11-17T07:44:40.939" v="8067"/>
          <ac:spMkLst>
            <pc:docMk/>
            <pc:sldMk cId="2853448040" sldId="279"/>
            <ac:spMk id="24" creationId="{7E252298-FEBE-3BDB-6E86-068BD6186431}"/>
          </ac:spMkLst>
        </pc:spChg>
        <pc:grpChg chg="mod">
          <ac:chgData name="Huyền Nguyễn" userId="ee48879bf47bc5e0" providerId="LiveId" clId="{C1F561FA-DB57-4CBD-9F0C-CC7D3E3BE498}" dt="2024-11-17T07:45:23.869" v="8336" actId="164"/>
          <ac:grpSpMkLst>
            <pc:docMk/>
            <pc:sldMk cId="2853448040" sldId="279"/>
            <ac:grpSpMk id="5" creationId="{55F12F8C-08CD-82CC-5F66-1AB8D67782B2}"/>
          </ac:grpSpMkLst>
        </pc:grpChg>
        <pc:grpChg chg="add mod">
          <ac:chgData name="Huyền Nguyễn" userId="ee48879bf47bc5e0" providerId="LiveId" clId="{C1F561FA-DB57-4CBD-9F0C-CC7D3E3BE498}" dt="2024-11-17T07:44:40.939" v="8067"/>
          <ac:grpSpMkLst>
            <pc:docMk/>
            <pc:sldMk cId="2853448040" sldId="279"/>
            <ac:grpSpMk id="6" creationId="{4DEF2DBE-A226-8834-7565-EA9E9487F73C}"/>
          </ac:grpSpMkLst>
        </pc:grpChg>
        <pc:grpChg chg="mod">
          <ac:chgData name="Huyền Nguyễn" userId="ee48879bf47bc5e0" providerId="LiveId" clId="{C1F561FA-DB57-4CBD-9F0C-CC7D3E3BE498}" dt="2024-11-17T07:44:40.939" v="8067"/>
          <ac:grpSpMkLst>
            <pc:docMk/>
            <pc:sldMk cId="2853448040" sldId="279"/>
            <ac:grpSpMk id="16" creationId="{D88AC08C-E299-B44B-386A-10F0F6DC1632}"/>
          </ac:grpSpMkLst>
        </pc:grpChg>
        <pc:grpChg chg="add mod">
          <ac:chgData name="Huyền Nguyễn" userId="ee48879bf47bc5e0" providerId="LiveId" clId="{C1F561FA-DB57-4CBD-9F0C-CC7D3E3BE498}" dt="2024-11-17T07:44:40.939" v="8067"/>
          <ac:grpSpMkLst>
            <pc:docMk/>
            <pc:sldMk cId="2853448040" sldId="279"/>
            <ac:grpSpMk id="23" creationId="{56456D45-6474-A57A-E11E-714C660D3211}"/>
          </ac:grpSpMkLst>
        </pc:grpChg>
        <pc:grpChg chg="add mod">
          <ac:chgData name="Huyền Nguyễn" userId="ee48879bf47bc5e0" providerId="LiveId" clId="{C1F561FA-DB57-4CBD-9F0C-CC7D3E3BE498}" dt="2024-11-17T07:45:23.869" v="8336" actId="164"/>
          <ac:grpSpMkLst>
            <pc:docMk/>
            <pc:sldMk cId="2853448040" sldId="279"/>
            <ac:grpSpMk id="26" creationId="{A15C0C0A-1CB7-07FC-1DF8-769947E64EF5}"/>
          </ac:grpSpMkLst>
        </pc:grpChg>
        <pc:picChg chg="mod">
          <ac:chgData name="Huyền Nguyễn" userId="ee48879bf47bc5e0" providerId="LiveId" clId="{C1F561FA-DB57-4CBD-9F0C-CC7D3E3BE498}" dt="2024-11-17T07:44:40.939" v="8067"/>
          <ac:picMkLst>
            <pc:docMk/>
            <pc:sldMk cId="2853448040" sldId="279"/>
            <ac:picMk id="25" creationId="{D70E01F7-8832-C59E-4408-F2EC62DE7E7B}"/>
          </ac:picMkLst>
        </pc:picChg>
      </pc:sldChg>
      <pc:sldChg chg="addSp delSp modSp add del mod">
        <pc:chgData name="Huyền Nguyễn" userId="ee48879bf47bc5e0" providerId="LiveId" clId="{C1F561FA-DB57-4CBD-9F0C-CC7D3E3BE498}" dt="2024-11-17T10:05:13.382" v="13217" actId="20577"/>
        <pc:sldMkLst>
          <pc:docMk/>
          <pc:sldMk cId="3439687471" sldId="280"/>
        </pc:sldMkLst>
        <pc:spChg chg="mod">
          <ac:chgData name="Huyền Nguyễn" userId="ee48879bf47bc5e0" providerId="LiveId" clId="{C1F561FA-DB57-4CBD-9F0C-CC7D3E3BE498}" dt="2024-11-17T07:57:46.788" v="9837" actId="34135"/>
          <ac:spMkLst>
            <pc:docMk/>
            <pc:sldMk cId="3439687471" sldId="280"/>
            <ac:spMk id="6" creationId="{430D4C96-258B-AE18-2B6C-5D81FB520D24}"/>
          </ac:spMkLst>
        </pc:spChg>
        <pc:spChg chg="mod">
          <ac:chgData name="Huyền Nguyễn" userId="ee48879bf47bc5e0" providerId="LiveId" clId="{C1F561FA-DB57-4CBD-9F0C-CC7D3E3BE498}" dt="2024-11-17T07:57:46.788" v="9837" actId="34135"/>
          <ac:spMkLst>
            <pc:docMk/>
            <pc:sldMk cId="3439687471" sldId="280"/>
            <ac:spMk id="7" creationId="{2324EE08-23B1-6B87-C54A-9DF79F4A9A9F}"/>
          </ac:spMkLst>
        </pc:spChg>
        <pc:spChg chg="add mod">
          <ac:chgData name="Huyền Nguyễn" userId="ee48879bf47bc5e0" providerId="LiveId" clId="{C1F561FA-DB57-4CBD-9F0C-CC7D3E3BE498}" dt="2024-11-17T07:54:08.116" v="9285" actId="20577"/>
          <ac:spMkLst>
            <pc:docMk/>
            <pc:sldMk cId="3439687471" sldId="280"/>
            <ac:spMk id="9" creationId="{A632C4A0-FCF0-017D-9AC9-838FC1AD41DE}"/>
          </ac:spMkLst>
        </pc:spChg>
        <pc:spChg chg="add del mod">
          <ac:chgData name="Huyền Nguyễn" userId="ee48879bf47bc5e0" providerId="LiveId" clId="{C1F561FA-DB57-4CBD-9F0C-CC7D3E3BE498}" dt="2024-11-17T07:56:12.299" v="9561" actId="478"/>
          <ac:spMkLst>
            <pc:docMk/>
            <pc:sldMk cId="3439687471" sldId="280"/>
            <ac:spMk id="11" creationId="{F453D7BF-A84C-1DEE-8FE6-5D1996EFCBAE}"/>
          </ac:spMkLst>
        </pc:spChg>
        <pc:spChg chg="add mod">
          <ac:chgData name="Huyền Nguyễn" userId="ee48879bf47bc5e0" providerId="LiveId" clId="{C1F561FA-DB57-4CBD-9F0C-CC7D3E3BE498}" dt="2024-11-17T07:57:31.329" v="9802" actId="164"/>
          <ac:spMkLst>
            <pc:docMk/>
            <pc:sldMk cId="3439687471" sldId="280"/>
            <ac:spMk id="13" creationId="{B8293E22-D8AA-EE1F-58DF-DECFFDD41649}"/>
          </ac:spMkLst>
        </pc:spChg>
        <pc:spChg chg="add mod">
          <ac:chgData name="Huyền Nguyễn" userId="ee48879bf47bc5e0" providerId="LiveId" clId="{C1F561FA-DB57-4CBD-9F0C-CC7D3E3BE498}" dt="2024-11-17T07:57:31.329" v="9802" actId="164"/>
          <ac:spMkLst>
            <pc:docMk/>
            <pc:sldMk cId="3439687471" sldId="280"/>
            <ac:spMk id="16" creationId="{89D71606-F78A-6265-FD10-79902672CD35}"/>
          </ac:spMkLst>
        </pc:spChg>
        <pc:spChg chg="add mod topLvl">
          <ac:chgData name="Huyền Nguyễn" userId="ee48879bf47bc5e0" providerId="LiveId" clId="{C1F561FA-DB57-4CBD-9F0C-CC7D3E3BE498}" dt="2024-11-17T10:05:13.382" v="13217" actId="20577"/>
          <ac:spMkLst>
            <pc:docMk/>
            <pc:sldMk cId="3439687471" sldId="280"/>
            <ac:spMk id="19" creationId="{F983E517-8BDB-88C5-112C-9F74AC100E75}"/>
          </ac:spMkLst>
        </pc:spChg>
        <pc:spChg chg="add mod topLvl">
          <ac:chgData name="Huyền Nguyễn" userId="ee48879bf47bc5e0" providerId="LiveId" clId="{C1F561FA-DB57-4CBD-9F0C-CC7D3E3BE498}" dt="2024-11-17T08:05:42.825" v="10575" actId="14100"/>
          <ac:spMkLst>
            <pc:docMk/>
            <pc:sldMk cId="3439687471" sldId="280"/>
            <ac:spMk id="22" creationId="{B531D311-1051-D4DB-9A95-6E999117434B}"/>
          </ac:spMkLst>
        </pc:spChg>
        <pc:spChg chg="add mod">
          <ac:chgData name="Huyền Nguyễn" userId="ee48879bf47bc5e0" providerId="LiveId" clId="{C1F561FA-DB57-4CBD-9F0C-CC7D3E3BE498}" dt="2024-11-17T07:57:53.648" v="9867" actId="164"/>
          <ac:spMkLst>
            <pc:docMk/>
            <pc:sldMk cId="3439687471" sldId="280"/>
            <ac:spMk id="24" creationId="{63A7AE26-6DCA-708D-4D16-684F267F3E8F}"/>
          </ac:spMkLst>
        </pc:spChg>
        <pc:spChg chg="add mod topLvl">
          <ac:chgData name="Huyền Nguyễn" userId="ee48879bf47bc5e0" providerId="LiveId" clId="{C1F561FA-DB57-4CBD-9F0C-CC7D3E3BE498}" dt="2024-11-17T08:03:59.504" v="10353" actId="164"/>
          <ac:spMkLst>
            <pc:docMk/>
            <pc:sldMk cId="3439687471" sldId="280"/>
            <ac:spMk id="28" creationId="{BABDB95B-40DB-C8CF-24B5-A880BAB841BC}"/>
          </ac:spMkLst>
        </pc:spChg>
        <pc:spChg chg="add mod topLvl">
          <ac:chgData name="Huyền Nguyễn" userId="ee48879bf47bc5e0" providerId="LiveId" clId="{C1F561FA-DB57-4CBD-9F0C-CC7D3E3BE498}" dt="2024-11-17T08:04:16.712" v="10385" actId="164"/>
          <ac:spMkLst>
            <pc:docMk/>
            <pc:sldMk cId="3439687471" sldId="280"/>
            <ac:spMk id="29" creationId="{0031D923-6E08-445E-75B0-76914C710CFA}"/>
          </ac:spMkLst>
        </pc:spChg>
        <pc:spChg chg="add mod">
          <ac:chgData name="Huyền Nguyễn" userId="ee48879bf47bc5e0" providerId="LiveId" clId="{C1F561FA-DB57-4CBD-9F0C-CC7D3E3BE498}" dt="2024-11-17T07:57:53.648" v="9867" actId="164"/>
          <ac:spMkLst>
            <pc:docMk/>
            <pc:sldMk cId="3439687471" sldId="280"/>
            <ac:spMk id="30" creationId="{8D5633F5-E341-C2DD-B657-77A5C4BF123C}"/>
          </ac:spMkLst>
        </pc:spChg>
        <pc:spChg chg="del">
          <ac:chgData name="Huyền Nguyễn" userId="ee48879bf47bc5e0" providerId="LiveId" clId="{C1F561FA-DB57-4CBD-9F0C-CC7D3E3BE498}" dt="2024-11-17T07:50:41.945" v="8996" actId="478"/>
          <ac:spMkLst>
            <pc:docMk/>
            <pc:sldMk cId="3439687471" sldId="280"/>
            <ac:spMk id="60" creationId="{5E6B4054-B3B0-CBD0-F795-D864BE639B43}"/>
          </ac:spMkLst>
        </pc:spChg>
        <pc:grpChg chg="mod ord">
          <ac:chgData name="Huyền Nguyễn" userId="ee48879bf47bc5e0" providerId="LiveId" clId="{C1F561FA-DB57-4CBD-9F0C-CC7D3E3BE498}" dt="2024-11-17T07:57:46.788" v="9837" actId="34135"/>
          <ac:grpSpMkLst>
            <pc:docMk/>
            <pc:sldMk cId="3439687471" sldId="280"/>
            <ac:grpSpMk id="5" creationId="{5954C4D0-731E-A725-47D6-5BB51C6C7194}"/>
          </ac:grpSpMkLst>
        </pc:grpChg>
        <pc:grpChg chg="del">
          <ac:chgData name="Huyền Nguyễn" userId="ee48879bf47bc5e0" providerId="LiveId" clId="{C1F561FA-DB57-4CBD-9F0C-CC7D3E3BE498}" dt="2024-11-17T07:50:53.824" v="9028" actId="478"/>
          <ac:grpSpMkLst>
            <pc:docMk/>
            <pc:sldMk cId="3439687471" sldId="280"/>
            <ac:grpSpMk id="26" creationId="{491ECBE1-63EC-9A21-5BDF-5805DE3ABFF8}"/>
          </ac:grpSpMkLst>
        </pc:grpChg>
        <pc:grpChg chg="del">
          <ac:chgData name="Huyền Nguyễn" userId="ee48879bf47bc5e0" providerId="LiveId" clId="{C1F561FA-DB57-4CBD-9F0C-CC7D3E3BE498}" dt="2024-11-17T07:50:53.824" v="9028" actId="478"/>
          <ac:grpSpMkLst>
            <pc:docMk/>
            <pc:sldMk cId="3439687471" sldId="280"/>
            <ac:grpSpMk id="27" creationId="{4B3A776C-A639-F374-F2E5-CF93129A65EA}"/>
          </ac:grpSpMkLst>
        </pc:grpChg>
        <pc:grpChg chg="add mod">
          <ac:chgData name="Huyền Nguyễn" userId="ee48879bf47bc5e0" providerId="LiveId" clId="{C1F561FA-DB57-4CBD-9F0C-CC7D3E3BE498}" dt="2024-11-17T08:06:24.089" v="10668" actId="1076"/>
          <ac:grpSpMkLst>
            <pc:docMk/>
            <pc:sldMk cId="3439687471" sldId="280"/>
            <ac:grpSpMk id="31" creationId="{56898081-7C8A-CD97-19DD-62B636756E9D}"/>
          </ac:grpSpMkLst>
        </pc:grpChg>
        <pc:grpChg chg="add del mod">
          <ac:chgData name="Huyền Nguyễn" userId="ee48879bf47bc5e0" providerId="LiveId" clId="{C1F561FA-DB57-4CBD-9F0C-CC7D3E3BE498}" dt="2024-11-17T08:03:48.962" v="10349" actId="165"/>
          <ac:grpSpMkLst>
            <pc:docMk/>
            <pc:sldMk cId="3439687471" sldId="280"/>
            <ac:grpSpMk id="32" creationId="{B7D0D599-FD79-2E50-40A5-8B40374564DE}"/>
          </ac:grpSpMkLst>
        </pc:grpChg>
        <pc:grpChg chg="add del mod">
          <ac:chgData name="Huyền Nguyễn" userId="ee48879bf47bc5e0" providerId="LiveId" clId="{C1F561FA-DB57-4CBD-9F0C-CC7D3E3BE498}" dt="2024-11-17T08:04:14.692" v="10383" actId="165"/>
          <ac:grpSpMkLst>
            <pc:docMk/>
            <pc:sldMk cId="3439687471" sldId="280"/>
            <ac:grpSpMk id="33" creationId="{CCDA3D51-619D-8486-BDFA-D1BD392807FE}"/>
          </ac:grpSpMkLst>
        </pc:grpChg>
        <pc:grpChg chg="add mod">
          <ac:chgData name="Huyền Nguyễn" userId="ee48879bf47bc5e0" providerId="LiveId" clId="{C1F561FA-DB57-4CBD-9F0C-CC7D3E3BE498}" dt="2024-11-17T08:06:02.208" v="10640" actId="1035"/>
          <ac:grpSpMkLst>
            <pc:docMk/>
            <pc:sldMk cId="3439687471" sldId="280"/>
            <ac:grpSpMk id="34" creationId="{3152C3EF-FFED-82E7-0FFA-5907D931A17E}"/>
          </ac:grpSpMkLst>
        </pc:grpChg>
        <pc:grpChg chg="add mod">
          <ac:chgData name="Huyền Nguyễn" userId="ee48879bf47bc5e0" providerId="LiveId" clId="{C1F561FA-DB57-4CBD-9F0C-CC7D3E3BE498}" dt="2024-11-17T08:06:32.348" v="10696" actId="465"/>
          <ac:grpSpMkLst>
            <pc:docMk/>
            <pc:sldMk cId="3439687471" sldId="280"/>
            <ac:grpSpMk id="35" creationId="{55921447-2CB7-EEE6-C289-78FFC8AA0AF8}"/>
          </ac:grpSpMkLst>
        </pc:grpChg>
        <pc:grpChg chg="add mod">
          <ac:chgData name="Huyền Nguyễn" userId="ee48879bf47bc5e0" providerId="LiveId" clId="{C1F561FA-DB57-4CBD-9F0C-CC7D3E3BE498}" dt="2024-11-17T08:06:32.348" v="10696" actId="465"/>
          <ac:grpSpMkLst>
            <pc:docMk/>
            <pc:sldMk cId="3439687471" sldId="280"/>
            <ac:grpSpMk id="36" creationId="{B9483633-9213-B09B-34DB-43BF742981BE}"/>
          </ac:grpSpMkLst>
        </pc:grpChg>
        <pc:picChg chg="add mod">
          <ac:chgData name="Huyền Nguyễn" userId="ee48879bf47bc5e0" providerId="LiveId" clId="{C1F561FA-DB57-4CBD-9F0C-CC7D3E3BE498}" dt="2024-11-17T07:52:14.564" v="9252" actId="12789"/>
          <ac:picMkLst>
            <pc:docMk/>
            <pc:sldMk cId="3439687471" sldId="280"/>
            <ac:picMk id="4" creationId="{1517F8E9-A77B-0AD1-FCA8-A215933BA4B5}"/>
          </ac:picMkLst>
        </pc:picChg>
      </pc:sldChg>
      <pc:sldChg chg="addSp delSp modSp add mod">
        <pc:chgData name="Huyền Nguyễn" userId="ee48879bf47bc5e0" providerId="LiveId" clId="{C1F561FA-DB57-4CBD-9F0C-CC7D3E3BE498}" dt="2024-11-17T10:05:30.988" v="13273" actId="113"/>
        <pc:sldMkLst>
          <pc:docMk/>
          <pc:sldMk cId="1293400898" sldId="281"/>
        </pc:sldMkLst>
        <pc:spChg chg="add mod">
          <ac:chgData name="Huyền Nguyễn" userId="ee48879bf47bc5e0" providerId="LiveId" clId="{C1F561FA-DB57-4CBD-9F0C-CC7D3E3BE498}" dt="2024-11-17T08:01:55.475" v="10167" actId="1076"/>
          <ac:spMkLst>
            <pc:docMk/>
            <pc:sldMk cId="1293400898" sldId="281"/>
            <ac:spMk id="2" creationId="{1A23CBCE-C2DE-3C9D-86D4-C92B18DB11F1}"/>
          </ac:spMkLst>
        </pc:spChg>
        <pc:spChg chg="mod">
          <ac:chgData name="Huyền Nguyễn" userId="ee48879bf47bc5e0" providerId="LiveId" clId="{C1F561FA-DB57-4CBD-9F0C-CC7D3E3BE498}" dt="2024-11-17T08:02:05.438" v="10195"/>
          <ac:spMkLst>
            <pc:docMk/>
            <pc:sldMk cId="1293400898" sldId="281"/>
            <ac:spMk id="8" creationId="{A31F6158-1B66-83E4-19E7-6A8A77863644}"/>
          </ac:spMkLst>
        </pc:spChg>
        <pc:spChg chg="del">
          <ac:chgData name="Huyền Nguyễn" userId="ee48879bf47bc5e0" providerId="LiveId" clId="{C1F561FA-DB57-4CBD-9F0C-CC7D3E3BE498}" dt="2024-11-17T08:01:02.348" v="10032" actId="478"/>
          <ac:spMkLst>
            <pc:docMk/>
            <pc:sldMk cId="1293400898" sldId="281"/>
            <ac:spMk id="9" creationId="{DAA8C128-9E5F-7E88-6826-BB9FED8A41CB}"/>
          </ac:spMkLst>
        </pc:spChg>
        <pc:spChg chg="mod">
          <ac:chgData name="Huyền Nguyễn" userId="ee48879bf47bc5e0" providerId="LiveId" clId="{C1F561FA-DB57-4CBD-9F0C-CC7D3E3BE498}" dt="2024-11-17T10:05:28.217" v="13245" actId="113"/>
          <ac:spMkLst>
            <pc:docMk/>
            <pc:sldMk cId="1293400898" sldId="281"/>
            <ac:spMk id="10" creationId="{F4DFD359-5932-5702-9662-A48CA07C0F04}"/>
          </ac:spMkLst>
        </pc:spChg>
        <pc:spChg chg="add mod">
          <ac:chgData name="Huyền Nguyễn" userId="ee48879bf47bc5e0" providerId="LiveId" clId="{C1F561FA-DB57-4CBD-9F0C-CC7D3E3BE498}" dt="2024-11-17T08:08:16.108" v="10754" actId="1036"/>
          <ac:spMkLst>
            <pc:docMk/>
            <pc:sldMk cId="1293400898" sldId="281"/>
            <ac:spMk id="11" creationId="{7DE3AFAB-173A-6531-A6C0-422D4B809B5B}"/>
          </ac:spMkLst>
        </pc:spChg>
        <pc:spChg chg="add mod">
          <ac:chgData name="Huyền Nguyễn" userId="ee48879bf47bc5e0" providerId="LiveId" clId="{C1F561FA-DB57-4CBD-9F0C-CC7D3E3BE498}" dt="2024-11-17T08:49:10.941" v="11092" actId="1076"/>
          <ac:spMkLst>
            <pc:docMk/>
            <pc:sldMk cId="1293400898" sldId="281"/>
            <ac:spMk id="14" creationId="{1AF5791A-EF2F-D825-8C12-5B0A3CDB37B0}"/>
          </ac:spMkLst>
        </pc:spChg>
        <pc:spChg chg="add mod">
          <ac:chgData name="Huyền Nguyễn" userId="ee48879bf47bc5e0" providerId="LiveId" clId="{C1F561FA-DB57-4CBD-9F0C-CC7D3E3BE498}" dt="2024-11-17T08:48:22.094" v="10992"/>
          <ac:spMkLst>
            <pc:docMk/>
            <pc:sldMk cId="1293400898" sldId="281"/>
            <ac:spMk id="15" creationId="{B018AA4B-998A-782A-7FC5-4F58C731B6E7}"/>
          </ac:spMkLst>
        </pc:spChg>
        <pc:spChg chg="add mod">
          <ac:chgData name="Huyền Nguyễn" userId="ee48879bf47bc5e0" providerId="LiveId" clId="{C1F561FA-DB57-4CBD-9F0C-CC7D3E3BE498}" dt="2024-11-17T08:49:35.036" v="11164" actId="1036"/>
          <ac:spMkLst>
            <pc:docMk/>
            <pc:sldMk cId="1293400898" sldId="281"/>
            <ac:spMk id="17" creationId="{BE7E91B9-0469-FCDE-8B04-DAAE0234F69C}"/>
          </ac:spMkLst>
        </pc:spChg>
        <pc:spChg chg="add mod">
          <ac:chgData name="Huyền Nguyễn" userId="ee48879bf47bc5e0" providerId="LiveId" clId="{C1F561FA-DB57-4CBD-9F0C-CC7D3E3BE498}" dt="2024-11-17T08:49:35.036" v="11164" actId="1036"/>
          <ac:spMkLst>
            <pc:docMk/>
            <pc:sldMk cId="1293400898" sldId="281"/>
            <ac:spMk id="18" creationId="{22279EE1-94AC-FC12-0F16-4653F101DB09}"/>
          </ac:spMkLst>
        </pc:spChg>
        <pc:spChg chg="mod">
          <ac:chgData name="Huyền Nguyễn" userId="ee48879bf47bc5e0" providerId="LiveId" clId="{C1F561FA-DB57-4CBD-9F0C-CC7D3E3BE498}" dt="2024-11-17T10:05:30.988" v="13273" actId="113"/>
          <ac:spMkLst>
            <pc:docMk/>
            <pc:sldMk cId="1293400898" sldId="281"/>
            <ac:spMk id="21" creationId="{A296F2C0-E764-131D-A792-5086A942BF26}"/>
          </ac:spMkLst>
        </pc:spChg>
        <pc:spChg chg="mod">
          <ac:chgData name="Huyền Nguyễn" userId="ee48879bf47bc5e0" providerId="LiveId" clId="{C1F561FA-DB57-4CBD-9F0C-CC7D3E3BE498}" dt="2024-11-17T08:48:59.716" v="11088"/>
          <ac:spMkLst>
            <pc:docMk/>
            <pc:sldMk cId="1293400898" sldId="281"/>
            <ac:spMk id="23" creationId="{997E97D3-16DE-D250-FB4A-2E7D4D41A5A8}"/>
          </ac:spMkLst>
        </pc:spChg>
        <pc:spChg chg="mod">
          <ac:chgData name="Huyền Nguyễn" userId="ee48879bf47bc5e0" providerId="LiveId" clId="{C1F561FA-DB57-4CBD-9F0C-CC7D3E3BE498}" dt="2024-11-17T09:46:06.827" v="11193"/>
          <ac:spMkLst>
            <pc:docMk/>
            <pc:sldMk cId="1293400898" sldId="281"/>
            <ac:spMk id="26" creationId="{CE7AFCEF-C77F-B68B-FD4E-0DD5D9F7C002}"/>
          </ac:spMkLst>
        </pc:spChg>
        <pc:spChg chg="mod">
          <ac:chgData name="Huyền Nguyễn" userId="ee48879bf47bc5e0" providerId="LiveId" clId="{C1F561FA-DB57-4CBD-9F0C-CC7D3E3BE498}" dt="2024-11-17T09:46:06.827" v="11193"/>
          <ac:spMkLst>
            <pc:docMk/>
            <pc:sldMk cId="1293400898" sldId="281"/>
            <ac:spMk id="27" creationId="{74D0E9D4-0180-BC62-F801-A9AE9A3568D8}"/>
          </ac:spMkLst>
        </pc:spChg>
        <pc:grpChg chg="add mod">
          <ac:chgData name="Huyền Nguyễn" userId="ee48879bf47bc5e0" providerId="LiveId" clId="{C1F561FA-DB57-4CBD-9F0C-CC7D3E3BE498}" dt="2024-11-17T08:02:09.349" v="10196" actId="1076"/>
          <ac:grpSpMkLst>
            <pc:docMk/>
            <pc:sldMk cId="1293400898" sldId="281"/>
            <ac:grpSpMk id="3" creationId="{0A760655-29BE-E06E-45D9-F3FE0AD67011}"/>
          </ac:grpSpMkLst>
        </pc:grpChg>
        <pc:grpChg chg="add del">
          <ac:chgData name="Huyền Nguyễn" userId="ee48879bf47bc5e0" providerId="LiveId" clId="{C1F561FA-DB57-4CBD-9F0C-CC7D3E3BE498}" dt="2024-11-17T08:00:55.181" v="10031" actId="478"/>
          <ac:grpSpMkLst>
            <pc:docMk/>
            <pc:sldMk cId="1293400898" sldId="281"/>
            <ac:grpSpMk id="5" creationId="{4BDD6050-3F48-E04B-DA6A-E1FEF12DEDFE}"/>
          </ac:grpSpMkLst>
        </pc:grpChg>
        <pc:grpChg chg="add mod">
          <ac:chgData name="Huyền Nguyễn" userId="ee48879bf47bc5e0" providerId="LiveId" clId="{C1F561FA-DB57-4CBD-9F0C-CC7D3E3BE498}" dt="2024-11-17T08:49:40.400" v="11165" actId="1076"/>
          <ac:grpSpMkLst>
            <pc:docMk/>
            <pc:sldMk cId="1293400898" sldId="281"/>
            <ac:grpSpMk id="20" creationId="{A9359DB2-C2B5-D070-ED4B-8AA39482ACD7}"/>
          </ac:grpSpMkLst>
        </pc:grpChg>
        <pc:grpChg chg="add del mod">
          <ac:chgData name="Huyền Nguyễn" userId="ee48879bf47bc5e0" providerId="LiveId" clId="{C1F561FA-DB57-4CBD-9F0C-CC7D3E3BE498}" dt="2024-11-17T09:46:19.500" v="11222" actId="478"/>
          <ac:grpSpMkLst>
            <pc:docMk/>
            <pc:sldMk cId="1293400898" sldId="281"/>
            <ac:grpSpMk id="25" creationId="{08C185CB-D879-D666-FC2D-38962E135D67}"/>
          </ac:grpSpMkLst>
        </pc:grpChg>
        <pc:grpChg chg="add del">
          <ac:chgData name="Huyền Nguyễn" userId="ee48879bf47bc5e0" providerId="LiveId" clId="{C1F561FA-DB57-4CBD-9F0C-CC7D3E3BE498}" dt="2024-11-17T08:01:02.348" v="10032" actId="478"/>
          <ac:grpSpMkLst>
            <pc:docMk/>
            <pc:sldMk cId="1293400898" sldId="281"/>
            <ac:grpSpMk id="31" creationId="{2F58CC39-1027-A18A-21F9-96EF1112EFB0}"/>
          </ac:grpSpMkLst>
        </pc:grpChg>
        <pc:grpChg chg="add del">
          <ac:chgData name="Huyền Nguyễn" userId="ee48879bf47bc5e0" providerId="LiveId" clId="{C1F561FA-DB57-4CBD-9F0C-CC7D3E3BE498}" dt="2024-11-17T08:01:02.348" v="10032" actId="478"/>
          <ac:grpSpMkLst>
            <pc:docMk/>
            <pc:sldMk cId="1293400898" sldId="281"/>
            <ac:grpSpMk id="32" creationId="{73C46D48-C859-583D-1C67-8FDF753BBC63}"/>
          </ac:grpSpMkLst>
        </pc:grpChg>
        <pc:grpChg chg="add del">
          <ac:chgData name="Huyền Nguyễn" userId="ee48879bf47bc5e0" providerId="LiveId" clId="{C1F561FA-DB57-4CBD-9F0C-CC7D3E3BE498}" dt="2024-11-17T08:01:02.348" v="10032" actId="478"/>
          <ac:grpSpMkLst>
            <pc:docMk/>
            <pc:sldMk cId="1293400898" sldId="281"/>
            <ac:grpSpMk id="33" creationId="{F9206543-66D3-58DB-DDC4-AFBA2A366FBA}"/>
          </ac:grpSpMkLst>
        </pc:grpChg>
        <pc:grpChg chg="add del">
          <ac:chgData name="Huyền Nguyễn" userId="ee48879bf47bc5e0" providerId="LiveId" clId="{C1F561FA-DB57-4CBD-9F0C-CC7D3E3BE498}" dt="2024-11-17T08:01:02.348" v="10032" actId="478"/>
          <ac:grpSpMkLst>
            <pc:docMk/>
            <pc:sldMk cId="1293400898" sldId="281"/>
            <ac:grpSpMk id="34" creationId="{513C6E0F-144B-22EC-DD12-EC927BF6849D}"/>
          </ac:grpSpMkLst>
        </pc:grpChg>
        <pc:picChg chg="del">
          <ac:chgData name="Huyền Nguyễn" userId="ee48879bf47bc5e0" providerId="LiveId" clId="{C1F561FA-DB57-4CBD-9F0C-CC7D3E3BE498}" dt="2024-11-17T08:01:18.071" v="10060" actId="478"/>
          <ac:picMkLst>
            <pc:docMk/>
            <pc:sldMk cId="1293400898" sldId="281"/>
            <ac:picMk id="4" creationId="{3BF38361-44F0-6279-7B03-4B1789398F4C}"/>
          </ac:picMkLst>
        </pc:picChg>
      </pc:sldChg>
      <pc:sldChg chg="addSp delSp modSp add mod">
        <pc:chgData name="Huyền Nguyễn" userId="ee48879bf47bc5e0" providerId="LiveId" clId="{C1F561FA-DB57-4CBD-9F0C-CC7D3E3BE498}" dt="2024-11-17T10:05:38.871" v="13274" actId="113"/>
        <pc:sldMkLst>
          <pc:docMk/>
          <pc:sldMk cId="3900002067" sldId="282"/>
        </pc:sldMkLst>
        <pc:spChg chg="mod">
          <ac:chgData name="Huyền Nguyễn" userId="ee48879bf47bc5e0" providerId="LiveId" clId="{C1F561FA-DB57-4CBD-9F0C-CC7D3E3BE498}" dt="2024-11-17T10:05:38.871" v="13274" actId="113"/>
          <ac:spMkLst>
            <pc:docMk/>
            <pc:sldMk cId="3900002067" sldId="282"/>
            <ac:spMk id="9" creationId="{9CB046FB-3C69-9655-E028-CFB91388A512}"/>
          </ac:spMkLst>
        </pc:spChg>
        <pc:spChg chg="del">
          <ac:chgData name="Huyền Nguyễn" userId="ee48879bf47bc5e0" providerId="LiveId" clId="{C1F561FA-DB57-4CBD-9F0C-CC7D3E3BE498}" dt="2024-11-17T10:02:54.405" v="13104" actId="478"/>
          <ac:spMkLst>
            <pc:docMk/>
            <pc:sldMk cId="3900002067" sldId="282"/>
            <ac:spMk id="11" creationId="{4ECFC1AF-6628-CF29-60E4-FCFBC9F224C1}"/>
          </ac:spMkLst>
        </pc:spChg>
        <pc:spChg chg="mod">
          <ac:chgData name="Huyền Nguyễn" userId="ee48879bf47bc5e0" providerId="LiveId" clId="{C1F561FA-DB57-4CBD-9F0C-CC7D3E3BE498}" dt="2024-11-17T10:03:02.404" v="13107"/>
          <ac:spMkLst>
            <pc:docMk/>
            <pc:sldMk cId="3900002067" sldId="282"/>
            <ac:spMk id="12" creationId="{8848D72F-43D8-AEE2-C4C1-0570DEC68776}"/>
          </ac:spMkLst>
        </pc:spChg>
        <pc:spChg chg="add mod">
          <ac:chgData name="Huyền Nguyễn" userId="ee48879bf47bc5e0" providerId="LiveId" clId="{C1F561FA-DB57-4CBD-9F0C-CC7D3E3BE498}" dt="2024-11-17T10:03:11.450" v="13145" actId="1035"/>
          <ac:spMkLst>
            <pc:docMk/>
            <pc:sldMk cId="3900002067" sldId="282"/>
            <ac:spMk id="13" creationId="{F1384454-E332-EE1B-C5C9-8EC4F0D7DE80}"/>
          </ac:spMkLst>
        </pc:spChg>
        <pc:spChg chg="del">
          <ac:chgData name="Huyền Nguyễn" userId="ee48879bf47bc5e0" providerId="LiveId" clId="{C1F561FA-DB57-4CBD-9F0C-CC7D3E3BE498}" dt="2024-11-17T10:02:54.405" v="13104" actId="478"/>
          <ac:spMkLst>
            <pc:docMk/>
            <pc:sldMk cId="3900002067" sldId="282"/>
            <ac:spMk id="14" creationId="{8FBDA92E-7778-C485-8601-35271E830BA4}"/>
          </ac:spMkLst>
        </pc:spChg>
        <pc:spChg chg="add mod">
          <ac:chgData name="Huyền Nguyễn" userId="ee48879bf47bc5e0" providerId="LiveId" clId="{C1F561FA-DB57-4CBD-9F0C-CC7D3E3BE498}" dt="2024-11-17T10:03:11.450" v="13145" actId="1035"/>
          <ac:spMkLst>
            <pc:docMk/>
            <pc:sldMk cId="3900002067" sldId="282"/>
            <ac:spMk id="15" creationId="{50A9728F-28F9-5006-01F5-8C89D79BC6A5}"/>
          </ac:spMkLst>
        </pc:spChg>
        <pc:spChg chg="del">
          <ac:chgData name="Huyền Nguyễn" userId="ee48879bf47bc5e0" providerId="LiveId" clId="{C1F561FA-DB57-4CBD-9F0C-CC7D3E3BE498}" dt="2024-11-17T10:02:54.405" v="13104" actId="478"/>
          <ac:spMkLst>
            <pc:docMk/>
            <pc:sldMk cId="3900002067" sldId="282"/>
            <ac:spMk id="17" creationId="{5217DB2E-41B8-7BAD-9084-79422CF99AB0}"/>
          </ac:spMkLst>
        </pc:spChg>
        <pc:spChg chg="del">
          <ac:chgData name="Huyền Nguyễn" userId="ee48879bf47bc5e0" providerId="LiveId" clId="{C1F561FA-DB57-4CBD-9F0C-CC7D3E3BE498}" dt="2024-11-17T10:02:54.405" v="13104" actId="478"/>
          <ac:spMkLst>
            <pc:docMk/>
            <pc:sldMk cId="3900002067" sldId="282"/>
            <ac:spMk id="18" creationId="{BC71D78E-5A0B-7A7C-1EFB-26E482211FFE}"/>
          </ac:spMkLst>
        </pc:spChg>
        <pc:spChg chg="mod">
          <ac:chgData name="Huyền Nguyễn" userId="ee48879bf47bc5e0" providerId="LiveId" clId="{C1F561FA-DB57-4CBD-9F0C-CC7D3E3BE498}" dt="2024-11-17T10:03:02.404" v="13107"/>
          <ac:spMkLst>
            <pc:docMk/>
            <pc:sldMk cId="3900002067" sldId="282"/>
            <ac:spMk id="22" creationId="{F1C01E8C-F6D3-A965-E98D-F422A29FD09B}"/>
          </ac:spMkLst>
        </pc:spChg>
        <pc:spChg chg="mod">
          <ac:chgData name="Huyền Nguyễn" userId="ee48879bf47bc5e0" providerId="LiveId" clId="{C1F561FA-DB57-4CBD-9F0C-CC7D3E3BE498}" dt="2024-11-17T10:03:02.404" v="13107"/>
          <ac:spMkLst>
            <pc:docMk/>
            <pc:sldMk cId="3900002067" sldId="282"/>
            <ac:spMk id="24" creationId="{6A11C90D-D0CF-92AB-A406-E573108C8D82}"/>
          </ac:spMkLst>
        </pc:spChg>
        <pc:spChg chg="add mod">
          <ac:chgData name="Huyền Nguyễn" userId="ee48879bf47bc5e0" providerId="LiveId" clId="{C1F561FA-DB57-4CBD-9F0C-CC7D3E3BE498}" dt="2024-11-17T10:03:20.660" v="13177" actId="1035"/>
          <ac:spMkLst>
            <pc:docMk/>
            <pc:sldMk cId="3900002067" sldId="282"/>
            <ac:spMk id="25" creationId="{57A923C8-187F-86FF-7059-52A109CCAB24}"/>
          </ac:spMkLst>
        </pc:spChg>
        <pc:grpChg chg="del">
          <ac:chgData name="Huyền Nguyễn" userId="ee48879bf47bc5e0" providerId="LiveId" clId="{C1F561FA-DB57-4CBD-9F0C-CC7D3E3BE498}" dt="2024-11-17T10:02:54.405" v="13104" actId="478"/>
          <ac:grpSpMkLst>
            <pc:docMk/>
            <pc:sldMk cId="3900002067" sldId="282"/>
            <ac:grpSpMk id="3" creationId="{5D826494-9DBD-B73A-C5AA-0E5C94A09FEE}"/>
          </ac:grpSpMkLst>
        </pc:grpChg>
        <pc:grpChg chg="add mod">
          <ac:chgData name="Huyền Nguyễn" userId="ee48879bf47bc5e0" providerId="LiveId" clId="{C1F561FA-DB57-4CBD-9F0C-CC7D3E3BE498}" dt="2024-11-17T10:03:11.450" v="13145" actId="1035"/>
          <ac:grpSpMkLst>
            <pc:docMk/>
            <pc:sldMk cId="3900002067" sldId="282"/>
            <ac:grpSpMk id="4" creationId="{CE3A263E-F3B8-DEE7-AB03-F3C77A3B75C0}"/>
          </ac:grpSpMkLst>
        </pc:grpChg>
        <pc:grpChg chg="add mod">
          <ac:chgData name="Huyền Nguyễn" userId="ee48879bf47bc5e0" providerId="LiveId" clId="{C1F561FA-DB57-4CBD-9F0C-CC7D3E3BE498}" dt="2024-11-17T10:03:20.660" v="13177" actId="1035"/>
          <ac:grpSpMkLst>
            <pc:docMk/>
            <pc:sldMk cId="3900002067" sldId="282"/>
            <ac:grpSpMk id="19" creationId="{EF4B3BE5-00B3-CE4A-ABB0-28055B41D1B0}"/>
          </ac:grpSpMkLst>
        </pc:grpChg>
        <pc:grpChg chg="del">
          <ac:chgData name="Huyền Nguyễn" userId="ee48879bf47bc5e0" providerId="LiveId" clId="{C1F561FA-DB57-4CBD-9F0C-CC7D3E3BE498}" dt="2024-11-17T10:02:54.405" v="13104" actId="478"/>
          <ac:grpSpMkLst>
            <pc:docMk/>
            <pc:sldMk cId="3900002067" sldId="282"/>
            <ac:grpSpMk id="20" creationId="{19671E52-7113-68CB-2992-2F7CF28FEEFE}"/>
          </ac:grpSpMkLst>
        </pc:grpChg>
        <pc:picChg chg="add mod">
          <ac:chgData name="Huyền Nguyễn" userId="ee48879bf47bc5e0" providerId="LiveId" clId="{C1F561FA-DB57-4CBD-9F0C-CC7D3E3BE498}" dt="2024-11-17T10:03:20.660" v="13177" actId="1035"/>
          <ac:picMkLst>
            <pc:docMk/>
            <pc:sldMk cId="3900002067" sldId="282"/>
            <ac:picMk id="16" creationId="{4C829973-A91E-2191-3630-A0DEB6DE8373}"/>
          </ac:picMkLst>
        </pc:picChg>
      </pc:sldChg>
      <pc:sldChg chg="delSp modSp add del mod modTransition delAnim">
        <pc:chgData name="Huyền Nguyễn" userId="ee48879bf47bc5e0" providerId="LiveId" clId="{C1F561FA-DB57-4CBD-9F0C-CC7D3E3BE498}" dt="2024-11-17T10:15:45.404" v="13532" actId="47"/>
        <pc:sldMkLst>
          <pc:docMk/>
          <pc:sldMk cId="3492861456" sldId="288"/>
        </pc:sldMkLst>
        <pc:spChg chg="mod">
          <ac:chgData name="Huyền Nguyễn" userId="ee48879bf47bc5e0" providerId="LiveId" clId="{C1F561FA-DB57-4CBD-9F0C-CC7D3E3BE498}" dt="2024-11-17T10:15:21.164" v="13473" actId="2710"/>
          <ac:spMkLst>
            <pc:docMk/>
            <pc:sldMk cId="3492861456" sldId="288"/>
            <ac:spMk id="29" creationId="{EFD87C9B-07C1-BBFC-D871-CC124AD8B6C1}"/>
          </ac:spMkLst>
        </pc:spChg>
        <pc:spChg chg="del">
          <ac:chgData name="Huyền Nguyễn" userId="ee48879bf47bc5e0" providerId="LiveId" clId="{C1F561FA-DB57-4CBD-9F0C-CC7D3E3BE498}" dt="2024-11-17T10:15:27.532" v="13501" actId="478"/>
          <ac:spMkLst>
            <pc:docMk/>
            <pc:sldMk cId="3492861456" sldId="288"/>
            <ac:spMk id="33" creationId="{4923F722-F6BC-5C1C-DAE1-F071D80DE51D}"/>
          </ac:spMkLst>
        </pc:spChg>
        <pc:spChg chg="del">
          <ac:chgData name="Huyền Nguyễn" userId="ee48879bf47bc5e0" providerId="LiveId" clId="{C1F561FA-DB57-4CBD-9F0C-CC7D3E3BE498}" dt="2024-11-17T10:15:27.532" v="13501" actId="478"/>
          <ac:spMkLst>
            <pc:docMk/>
            <pc:sldMk cId="3492861456" sldId="288"/>
            <ac:spMk id="34" creationId="{22AB3C3A-6604-96D4-3418-9E38F3012199}"/>
          </ac:spMkLst>
        </pc:spChg>
        <pc:spChg chg="del">
          <ac:chgData name="Huyền Nguyễn" userId="ee48879bf47bc5e0" providerId="LiveId" clId="{C1F561FA-DB57-4CBD-9F0C-CC7D3E3BE498}" dt="2024-11-17T10:15:27.532" v="13501" actId="478"/>
          <ac:spMkLst>
            <pc:docMk/>
            <pc:sldMk cId="3492861456" sldId="288"/>
            <ac:spMk id="35" creationId="{368F86A0-C51C-3591-B208-DB402197F2DE}"/>
          </ac:spMkLst>
        </pc:spChg>
        <pc:spChg chg="del">
          <ac:chgData name="Huyền Nguyễn" userId="ee48879bf47bc5e0" providerId="LiveId" clId="{C1F561FA-DB57-4CBD-9F0C-CC7D3E3BE498}" dt="2024-11-17T10:15:27.532" v="13501" actId="478"/>
          <ac:spMkLst>
            <pc:docMk/>
            <pc:sldMk cId="3492861456" sldId="288"/>
            <ac:spMk id="36" creationId="{7ECB81EC-1F16-2D24-8229-5455916171D4}"/>
          </ac:spMkLst>
        </pc:spChg>
        <pc:spChg chg="del">
          <ac:chgData name="Huyền Nguyễn" userId="ee48879bf47bc5e0" providerId="LiveId" clId="{C1F561FA-DB57-4CBD-9F0C-CC7D3E3BE498}" dt="2024-11-17T10:15:27.532" v="13501" actId="478"/>
          <ac:spMkLst>
            <pc:docMk/>
            <pc:sldMk cId="3492861456" sldId="288"/>
            <ac:spMk id="37" creationId="{6AE5A9E9-CF16-38A8-1F7D-AFAFDCA3D96B}"/>
          </ac:spMkLst>
        </pc:spChg>
        <pc:spChg chg="del">
          <ac:chgData name="Huyền Nguyễn" userId="ee48879bf47bc5e0" providerId="LiveId" clId="{C1F561FA-DB57-4CBD-9F0C-CC7D3E3BE498}" dt="2024-11-17T10:15:27.532" v="13501" actId="478"/>
          <ac:spMkLst>
            <pc:docMk/>
            <pc:sldMk cId="3492861456" sldId="288"/>
            <ac:spMk id="38" creationId="{B8706E1A-B106-93E7-46AD-DBCEB97436A4}"/>
          </ac:spMkLst>
        </pc:spChg>
        <pc:spChg chg="del">
          <ac:chgData name="Huyền Nguyễn" userId="ee48879bf47bc5e0" providerId="LiveId" clId="{C1F561FA-DB57-4CBD-9F0C-CC7D3E3BE498}" dt="2024-11-17T10:15:27.532" v="13501" actId="478"/>
          <ac:spMkLst>
            <pc:docMk/>
            <pc:sldMk cId="3492861456" sldId="288"/>
            <ac:spMk id="39" creationId="{96226627-94FE-24D1-E542-A5B62602C961}"/>
          </ac:spMkLst>
        </pc:spChg>
        <pc:spChg chg="del">
          <ac:chgData name="Huyền Nguyễn" userId="ee48879bf47bc5e0" providerId="LiveId" clId="{C1F561FA-DB57-4CBD-9F0C-CC7D3E3BE498}" dt="2024-11-17T10:15:27.532" v="13501" actId="478"/>
          <ac:spMkLst>
            <pc:docMk/>
            <pc:sldMk cId="3492861456" sldId="288"/>
            <ac:spMk id="40" creationId="{C206328B-B9E9-769F-A826-7778212870BA}"/>
          </ac:spMkLst>
        </pc:spChg>
        <pc:spChg chg="del">
          <ac:chgData name="Huyền Nguyễn" userId="ee48879bf47bc5e0" providerId="LiveId" clId="{C1F561FA-DB57-4CBD-9F0C-CC7D3E3BE498}" dt="2024-11-17T10:15:27.532" v="13501" actId="478"/>
          <ac:spMkLst>
            <pc:docMk/>
            <pc:sldMk cId="3492861456" sldId="288"/>
            <ac:spMk id="41" creationId="{9884B090-32B4-B802-6889-F5314D7AEB4C}"/>
          </ac:spMkLst>
        </pc:spChg>
        <pc:spChg chg="del">
          <ac:chgData name="Huyền Nguyễn" userId="ee48879bf47bc5e0" providerId="LiveId" clId="{C1F561FA-DB57-4CBD-9F0C-CC7D3E3BE498}" dt="2024-11-17T10:15:27.532" v="13501" actId="478"/>
          <ac:spMkLst>
            <pc:docMk/>
            <pc:sldMk cId="3492861456" sldId="288"/>
            <ac:spMk id="42" creationId="{518F708A-E3F0-22A1-85EA-B6DAD9D009B3}"/>
          </ac:spMkLst>
        </pc:spChg>
        <pc:spChg chg="del">
          <ac:chgData name="Huyền Nguyễn" userId="ee48879bf47bc5e0" providerId="LiveId" clId="{C1F561FA-DB57-4CBD-9F0C-CC7D3E3BE498}" dt="2024-11-17T10:15:27.532" v="13501" actId="478"/>
          <ac:spMkLst>
            <pc:docMk/>
            <pc:sldMk cId="3492861456" sldId="288"/>
            <ac:spMk id="43" creationId="{D19C893E-C3CF-FBAA-2693-9AB779B44D82}"/>
          </ac:spMkLst>
        </pc:spChg>
        <pc:spChg chg="del">
          <ac:chgData name="Huyền Nguyễn" userId="ee48879bf47bc5e0" providerId="LiveId" clId="{C1F561FA-DB57-4CBD-9F0C-CC7D3E3BE498}" dt="2024-11-17T10:15:27.532" v="13501" actId="478"/>
          <ac:spMkLst>
            <pc:docMk/>
            <pc:sldMk cId="3492861456" sldId="288"/>
            <ac:spMk id="44" creationId="{9F5C44EA-C1AA-231C-C262-33A0C9B84152}"/>
          </ac:spMkLst>
        </pc:spChg>
        <pc:grpChg chg="mod">
          <ac:chgData name="Huyền Nguyễn" userId="ee48879bf47bc5e0" providerId="LiveId" clId="{C1F561FA-DB57-4CBD-9F0C-CC7D3E3BE498}" dt="2024-11-17T10:15:02.567" v="13416" actId="14100"/>
          <ac:grpSpMkLst>
            <pc:docMk/>
            <pc:sldMk cId="3492861456" sldId="288"/>
            <ac:grpSpMk id="28" creationId="{59BBBC99-9141-4255-1D6F-EF469FEA428A}"/>
          </ac:grpSpMkLst>
        </pc:grpChg>
        <pc:graphicFrameChg chg="del">
          <ac:chgData name="Huyền Nguyễn" userId="ee48879bf47bc5e0" providerId="LiveId" clId="{C1F561FA-DB57-4CBD-9F0C-CC7D3E3BE498}" dt="2024-11-17T10:15:27.532" v="13501" actId="478"/>
          <ac:graphicFrameMkLst>
            <pc:docMk/>
            <pc:sldMk cId="3492861456" sldId="288"/>
            <ac:graphicFrameMk id="32" creationId="{4F24594B-9347-A38C-2AC4-0CC908B4A7D8}"/>
          </ac:graphicFrameMkLst>
        </pc:graphicFrameChg>
      </pc:sldChg>
      <pc:sldChg chg="addSp delSp modSp add mod">
        <pc:chgData name="Huyền Nguyễn" userId="ee48879bf47bc5e0" providerId="LiveId" clId="{C1F561FA-DB57-4CBD-9F0C-CC7D3E3BE498}" dt="2024-11-17T10:28:00.208" v="15230" actId="1035"/>
        <pc:sldMkLst>
          <pc:docMk/>
          <pc:sldMk cId="2696687966" sldId="289"/>
        </pc:sldMkLst>
        <pc:spChg chg="del">
          <ac:chgData name="Huyền Nguyễn" userId="ee48879bf47bc5e0" providerId="LiveId" clId="{C1F561FA-DB57-4CBD-9F0C-CC7D3E3BE498}" dt="2024-11-17T10:15:39.762" v="13530" actId="478"/>
          <ac:spMkLst>
            <pc:docMk/>
            <pc:sldMk cId="2696687966" sldId="289"/>
            <ac:spMk id="2" creationId="{EEC57F47-1AE3-2858-550D-764DF68D55E8}"/>
          </ac:spMkLst>
        </pc:spChg>
        <pc:spChg chg="mod">
          <ac:chgData name="Huyền Nguyễn" userId="ee48879bf47bc5e0" providerId="LiveId" clId="{C1F561FA-DB57-4CBD-9F0C-CC7D3E3BE498}" dt="2024-11-17T10:15:43.816" v="13531"/>
          <ac:spMkLst>
            <pc:docMk/>
            <pc:sldMk cId="2696687966" sldId="289"/>
            <ac:spMk id="8" creationId="{48A31A07-E7C2-239E-C6FE-FF31DCFEE5FB}"/>
          </ac:spMkLst>
        </pc:spChg>
        <pc:spChg chg="del">
          <ac:chgData name="Huyền Nguyễn" userId="ee48879bf47bc5e0" providerId="LiveId" clId="{C1F561FA-DB57-4CBD-9F0C-CC7D3E3BE498}" dt="2024-11-17T10:15:39.762" v="13530" actId="478"/>
          <ac:spMkLst>
            <pc:docMk/>
            <pc:sldMk cId="2696687966" sldId="289"/>
            <ac:spMk id="13" creationId="{D6327184-B4A7-F4EE-7893-D8BC7D962F7A}"/>
          </ac:spMkLst>
        </pc:spChg>
        <pc:spChg chg="add del mod">
          <ac:chgData name="Huyền Nguyễn" userId="ee48879bf47bc5e0" providerId="LiveId" clId="{C1F561FA-DB57-4CBD-9F0C-CC7D3E3BE498}" dt="2024-11-17T10:26:34.021" v="14987" actId="478"/>
          <ac:spMkLst>
            <pc:docMk/>
            <pc:sldMk cId="2696687966" sldId="289"/>
            <ac:spMk id="14" creationId="{1BE517FA-0C58-5245-09A4-7FFEDD68D04F}"/>
          </ac:spMkLst>
        </pc:spChg>
        <pc:spChg chg="del">
          <ac:chgData name="Huyền Nguyễn" userId="ee48879bf47bc5e0" providerId="LiveId" clId="{C1F561FA-DB57-4CBD-9F0C-CC7D3E3BE498}" dt="2024-11-17T10:15:39.762" v="13530" actId="478"/>
          <ac:spMkLst>
            <pc:docMk/>
            <pc:sldMk cId="2696687966" sldId="289"/>
            <ac:spMk id="15" creationId="{93272B5E-E431-0D8F-382A-07A1424E3FB3}"/>
          </ac:spMkLst>
        </pc:spChg>
        <pc:spChg chg="mod">
          <ac:chgData name="Huyền Nguyễn" userId="ee48879bf47bc5e0" providerId="LiveId" clId="{C1F561FA-DB57-4CBD-9F0C-CC7D3E3BE498}" dt="2024-11-17T10:22:57.060" v="14484" actId="14100"/>
          <ac:spMkLst>
            <pc:docMk/>
            <pc:sldMk cId="2696687966" sldId="289"/>
            <ac:spMk id="20" creationId="{574966DE-F9DA-A2CB-9550-F5EB88806DB0}"/>
          </ac:spMkLst>
        </pc:spChg>
        <pc:spChg chg="mod">
          <ac:chgData name="Huyền Nguyễn" userId="ee48879bf47bc5e0" providerId="LiveId" clId="{C1F561FA-DB57-4CBD-9F0C-CC7D3E3BE498}" dt="2024-11-17T10:22:06.369" v="14357" actId="14100"/>
          <ac:spMkLst>
            <pc:docMk/>
            <pc:sldMk cId="2696687966" sldId="289"/>
            <ac:spMk id="21" creationId="{CBB7B9BD-EF75-D77D-5183-3ADD4CC7F2D8}"/>
          </ac:spMkLst>
        </pc:spChg>
        <pc:spChg chg="del">
          <ac:chgData name="Huyền Nguyễn" userId="ee48879bf47bc5e0" providerId="LiveId" clId="{C1F561FA-DB57-4CBD-9F0C-CC7D3E3BE498}" dt="2024-11-17T10:15:39.762" v="13530" actId="478"/>
          <ac:spMkLst>
            <pc:docMk/>
            <pc:sldMk cId="2696687966" sldId="289"/>
            <ac:spMk id="25" creationId="{B95B8975-6822-6B98-64B9-720E1A6A0C13}"/>
          </ac:spMkLst>
        </pc:spChg>
        <pc:spChg chg="add mod">
          <ac:chgData name="Huyền Nguyễn" userId="ee48879bf47bc5e0" providerId="LiveId" clId="{C1F561FA-DB57-4CBD-9F0C-CC7D3E3BE498}" dt="2024-11-17T10:28:00.208" v="15230" actId="1035"/>
          <ac:spMkLst>
            <pc:docMk/>
            <pc:sldMk cId="2696687966" sldId="289"/>
            <ac:spMk id="26" creationId="{66301466-2E9C-CC38-281D-05745E767496}"/>
          </ac:spMkLst>
        </pc:spChg>
        <pc:spChg chg="add del mod">
          <ac:chgData name="Huyền Nguyễn" userId="ee48879bf47bc5e0" providerId="LiveId" clId="{C1F561FA-DB57-4CBD-9F0C-CC7D3E3BE498}" dt="2024-11-17T10:24:55.527" v="14733" actId="478"/>
          <ac:spMkLst>
            <pc:docMk/>
            <pc:sldMk cId="2696687966" sldId="289"/>
            <ac:spMk id="27" creationId="{ADEA6E91-9A38-BB9E-537D-8FE78A7D15A3}"/>
          </ac:spMkLst>
        </pc:spChg>
        <pc:spChg chg="add mod">
          <ac:chgData name="Huyền Nguyễn" userId="ee48879bf47bc5e0" providerId="LiveId" clId="{C1F561FA-DB57-4CBD-9F0C-CC7D3E3BE498}" dt="2024-11-17T10:26:44.115" v="15018"/>
          <ac:spMkLst>
            <pc:docMk/>
            <pc:sldMk cId="2696687966" sldId="289"/>
            <ac:spMk id="28" creationId="{3871BCCD-6577-9ECD-172A-A860F0DE098F}"/>
          </ac:spMkLst>
        </pc:spChg>
        <pc:grpChg chg="add del mod">
          <ac:chgData name="Huyền Nguyễn" userId="ee48879bf47bc5e0" providerId="LiveId" clId="{C1F561FA-DB57-4CBD-9F0C-CC7D3E3BE498}" dt="2024-11-17T10:26:40.235" v="15017" actId="478"/>
          <ac:grpSpMkLst>
            <pc:docMk/>
            <pc:sldMk cId="2696687966" sldId="289"/>
            <ac:grpSpMk id="3" creationId="{144B134B-5342-3F3F-4833-3E141B812333}"/>
          </ac:grpSpMkLst>
        </pc:grpChg>
        <pc:grpChg chg="del">
          <ac:chgData name="Huyền Nguyễn" userId="ee48879bf47bc5e0" providerId="LiveId" clId="{C1F561FA-DB57-4CBD-9F0C-CC7D3E3BE498}" dt="2024-11-17T10:15:39.762" v="13530" actId="478"/>
          <ac:grpSpMkLst>
            <pc:docMk/>
            <pc:sldMk cId="2696687966" sldId="289"/>
            <ac:grpSpMk id="4" creationId="{63705E54-BB61-9650-81BF-A43E69EA6044}"/>
          </ac:grpSpMkLst>
        </pc:grpChg>
        <pc:grpChg chg="add del mod">
          <ac:chgData name="Huyền Nguyễn" userId="ee48879bf47bc5e0" providerId="LiveId" clId="{C1F561FA-DB57-4CBD-9F0C-CC7D3E3BE498}" dt="2024-11-17T10:26:34.021" v="14987" actId="478"/>
          <ac:grpSpMkLst>
            <pc:docMk/>
            <pc:sldMk cId="2696687966" sldId="289"/>
            <ac:grpSpMk id="18" creationId="{072947B9-2407-5F82-B7A8-7753D09895EB}"/>
          </ac:grpSpMkLst>
        </pc:grpChg>
        <pc:grpChg chg="del">
          <ac:chgData name="Huyền Nguyễn" userId="ee48879bf47bc5e0" providerId="LiveId" clId="{C1F561FA-DB57-4CBD-9F0C-CC7D3E3BE498}" dt="2024-11-17T10:15:39.762" v="13530" actId="478"/>
          <ac:grpSpMkLst>
            <pc:docMk/>
            <pc:sldMk cId="2696687966" sldId="289"/>
            <ac:grpSpMk id="19" creationId="{E5E3AA89-9457-B2FD-6925-C38F3478D9BC}"/>
          </ac:grpSpMkLst>
        </pc:grpChg>
        <pc:picChg chg="mod">
          <ac:chgData name="Huyền Nguyễn" userId="ee48879bf47bc5e0" providerId="LiveId" clId="{C1F561FA-DB57-4CBD-9F0C-CC7D3E3BE498}" dt="2024-11-17T10:15:43.816" v="13531"/>
          <ac:picMkLst>
            <pc:docMk/>
            <pc:sldMk cId="2696687966" sldId="289"/>
            <ac:picMk id="10" creationId="{C31672E0-8F18-78DF-AA86-82DA6B954AA3}"/>
          </ac:picMkLst>
        </pc:picChg>
        <pc:picChg chg="del">
          <ac:chgData name="Huyền Nguyễn" userId="ee48879bf47bc5e0" providerId="LiveId" clId="{C1F561FA-DB57-4CBD-9F0C-CC7D3E3BE498}" dt="2024-11-17T10:15:39.762" v="13530" actId="478"/>
          <ac:picMkLst>
            <pc:docMk/>
            <pc:sldMk cId="2696687966" sldId="289"/>
            <ac:picMk id="16" creationId="{28591110-AACC-7D33-67D2-846DDDEB614F}"/>
          </ac:picMkLst>
        </pc:picChg>
        <pc:picChg chg="add mod modCrop">
          <ac:chgData name="Huyền Nguyễn" userId="ee48879bf47bc5e0" providerId="LiveId" clId="{C1F561FA-DB57-4CBD-9F0C-CC7D3E3BE498}" dt="2024-11-17T10:28:00.208" v="15230" actId="1035"/>
          <ac:picMkLst>
            <pc:docMk/>
            <pc:sldMk cId="2696687966" sldId="289"/>
            <ac:picMk id="17" creationId="{DA4777EC-9AB5-E33B-99EB-7C803697485D}"/>
          </ac:picMkLst>
        </pc:picChg>
      </pc:sldChg>
      <pc:sldChg chg="delSp modSp add mod ord">
        <pc:chgData name="Huyền Nguyễn" userId="ee48879bf47bc5e0" providerId="LiveId" clId="{C1F561FA-DB57-4CBD-9F0C-CC7D3E3BE498}" dt="2024-11-17T10:28:30.878" v="15316" actId="14100"/>
        <pc:sldMkLst>
          <pc:docMk/>
          <pc:sldMk cId="1802494605" sldId="290"/>
        </pc:sldMkLst>
        <pc:spChg chg="mod">
          <ac:chgData name="Huyền Nguyễn" userId="ee48879bf47bc5e0" providerId="LiveId" clId="{C1F561FA-DB57-4CBD-9F0C-CC7D3E3BE498}" dt="2024-11-17T10:25:44.694" v="14858" actId="1076"/>
          <ac:spMkLst>
            <pc:docMk/>
            <pc:sldMk cId="1802494605" sldId="290"/>
            <ac:spMk id="14" creationId="{28F107C6-F4F9-A641-C5D0-150432DBE05C}"/>
          </ac:spMkLst>
        </pc:spChg>
        <pc:spChg chg="mod">
          <ac:chgData name="Huyền Nguyễn" userId="ee48879bf47bc5e0" providerId="LiveId" clId="{C1F561FA-DB57-4CBD-9F0C-CC7D3E3BE498}" dt="2024-11-17T10:28:30.878" v="15316" actId="14100"/>
          <ac:spMkLst>
            <pc:docMk/>
            <pc:sldMk cId="1802494605" sldId="290"/>
            <ac:spMk id="20" creationId="{3419FA97-20F9-7382-C71D-2A6962719939}"/>
          </ac:spMkLst>
        </pc:spChg>
        <pc:spChg chg="mod">
          <ac:chgData name="Huyền Nguyễn" userId="ee48879bf47bc5e0" providerId="LiveId" clId="{C1F561FA-DB57-4CBD-9F0C-CC7D3E3BE498}" dt="2024-11-17T10:28:16.804" v="15259" actId="14100"/>
          <ac:spMkLst>
            <pc:docMk/>
            <pc:sldMk cId="1802494605" sldId="290"/>
            <ac:spMk id="21" creationId="{10EF70EB-AD31-D8F6-040E-8C4873AD2A2F}"/>
          </ac:spMkLst>
        </pc:spChg>
        <pc:spChg chg="del">
          <ac:chgData name="Huyền Nguyễn" userId="ee48879bf47bc5e0" providerId="LiveId" clId="{C1F561FA-DB57-4CBD-9F0C-CC7D3E3BE498}" dt="2024-11-17T10:25:09.205" v="14764" actId="478"/>
          <ac:spMkLst>
            <pc:docMk/>
            <pc:sldMk cId="1802494605" sldId="290"/>
            <ac:spMk id="26" creationId="{04A402EE-04AA-B0C1-D497-3256C3B24ABF}"/>
          </ac:spMkLst>
        </pc:spChg>
        <pc:grpChg chg="mod">
          <ac:chgData name="Huyền Nguyễn" userId="ee48879bf47bc5e0" providerId="LiveId" clId="{C1F561FA-DB57-4CBD-9F0C-CC7D3E3BE498}" dt="2024-11-17T10:28:27.216" v="15288" actId="12789"/>
          <ac:grpSpMkLst>
            <pc:docMk/>
            <pc:sldMk cId="1802494605" sldId="290"/>
            <ac:grpSpMk id="18" creationId="{6CE60394-406D-F51B-B733-1FAFB5FA5179}"/>
          </ac:grpSpMkLst>
        </pc:grpChg>
        <pc:picChg chg="mod modCrop">
          <ac:chgData name="Huyền Nguyễn" userId="ee48879bf47bc5e0" providerId="LiveId" clId="{C1F561FA-DB57-4CBD-9F0C-CC7D3E3BE498}" dt="2024-11-17T10:28:27.216" v="15288" actId="12789"/>
          <ac:picMkLst>
            <pc:docMk/>
            <pc:sldMk cId="1802494605" sldId="290"/>
            <ac:picMk id="17" creationId="{0F50A335-95E2-EDD2-AAD8-1ABCEE22272E}"/>
          </ac:picMkLst>
        </pc:picChg>
      </pc:sldChg>
      <pc:sldChg chg="addSp delSp modSp add mod ord">
        <pc:chgData name="Huyền Nguyễn" userId="ee48879bf47bc5e0" providerId="LiveId" clId="{C1F561FA-DB57-4CBD-9F0C-CC7D3E3BE498}" dt="2024-11-17T11:11:03.576" v="15666" actId="207"/>
        <pc:sldMkLst>
          <pc:docMk/>
          <pc:sldMk cId="4106990311" sldId="291"/>
        </pc:sldMkLst>
        <pc:spChg chg="add mod">
          <ac:chgData name="Huyền Nguyễn" userId="ee48879bf47bc5e0" providerId="LiveId" clId="{C1F561FA-DB57-4CBD-9F0C-CC7D3E3BE498}" dt="2024-11-17T11:10:58.659" v="15664" actId="113"/>
          <ac:spMkLst>
            <pc:docMk/>
            <pc:sldMk cId="4106990311" sldId="291"/>
            <ac:spMk id="4" creationId="{900B56EE-0F7B-DEBA-AAE0-80AA1EA36BEB}"/>
          </ac:spMkLst>
        </pc:spChg>
        <pc:spChg chg="mod">
          <ac:chgData name="Huyền Nguyễn" userId="ee48879bf47bc5e0" providerId="LiveId" clId="{C1F561FA-DB57-4CBD-9F0C-CC7D3E3BE498}" dt="2024-11-17T11:08:46.643" v="15358" actId="20577"/>
          <ac:spMkLst>
            <pc:docMk/>
            <pc:sldMk cId="4106990311" sldId="291"/>
            <ac:spMk id="8" creationId="{7624256B-E587-1A44-93EA-40DF8A00EF28}"/>
          </ac:spMkLst>
        </pc:spChg>
        <pc:spChg chg="mod">
          <ac:chgData name="Huyền Nguyễn" userId="ee48879bf47bc5e0" providerId="LiveId" clId="{C1F561FA-DB57-4CBD-9F0C-CC7D3E3BE498}" dt="2024-11-17T11:11:03.576" v="15666" actId="207"/>
          <ac:spMkLst>
            <pc:docMk/>
            <pc:sldMk cId="4106990311" sldId="291"/>
            <ac:spMk id="14" creationId="{17780E20-B6BB-6A5B-57C1-3EE922C38D4E}"/>
          </ac:spMkLst>
        </pc:spChg>
        <pc:grpChg chg="del">
          <ac:chgData name="Huyền Nguyễn" userId="ee48879bf47bc5e0" providerId="LiveId" clId="{C1F561FA-DB57-4CBD-9F0C-CC7D3E3BE498}" dt="2024-11-17T11:09:27.013" v="15444" actId="478"/>
          <ac:grpSpMkLst>
            <pc:docMk/>
            <pc:sldMk cId="4106990311" sldId="291"/>
            <ac:grpSpMk id="18" creationId="{7B068461-B8BD-8DEA-9A96-34458A5072FF}"/>
          </ac:grpSpMkLst>
        </pc:grpChg>
        <pc:picChg chg="add mod">
          <ac:chgData name="Huyền Nguyễn" userId="ee48879bf47bc5e0" providerId="LiveId" clId="{C1F561FA-DB57-4CBD-9F0C-CC7D3E3BE498}" dt="2024-11-17T11:10:05.575" v="15557" actId="1076"/>
          <ac:picMkLst>
            <pc:docMk/>
            <pc:sldMk cId="4106990311" sldId="291"/>
            <ac:picMk id="9" creationId="{B38B1F4D-6C77-6065-1483-F39447C693BF}"/>
          </ac:picMkLst>
        </pc:picChg>
        <pc:picChg chg="del">
          <ac:chgData name="Huyền Nguyễn" userId="ee48879bf47bc5e0" providerId="LiveId" clId="{C1F561FA-DB57-4CBD-9F0C-CC7D3E3BE498}" dt="2024-11-17T11:09:27.013" v="15444" actId="478"/>
          <ac:picMkLst>
            <pc:docMk/>
            <pc:sldMk cId="4106990311" sldId="291"/>
            <ac:picMk id="17" creationId="{ABFDB7D0-98D0-7A3C-04FF-BDD63C010561}"/>
          </ac:picMkLst>
        </pc:picChg>
      </pc:sldChg>
      <pc:sldChg chg="addSp delSp modSp add mod ord">
        <pc:chgData name="Huyền Nguyễn" userId="ee48879bf47bc5e0" providerId="LiveId" clId="{C1F561FA-DB57-4CBD-9F0C-CC7D3E3BE498}" dt="2024-11-17T11:19:33.830" v="16747" actId="732"/>
        <pc:sldMkLst>
          <pc:docMk/>
          <pc:sldMk cId="3130445152" sldId="292"/>
        </pc:sldMkLst>
        <pc:spChg chg="add mod topLvl">
          <ac:chgData name="Huyền Nguyễn" userId="ee48879bf47bc5e0" providerId="LiveId" clId="{C1F561FA-DB57-4CBD-9F0C-CC7D3E3BE498}" dt="2024-11-17T11:16:46.538" v="16408" actId="164"/>
          <ac:spMkLst>
            <pc:docMk/>
            <pc:sldMk cId="3130445152" sldId="292"/>
            <ac:spMk id="4" creationId="{F1F7031D-DCC9-C6C9-2A74-054CE70AA102}"/>
          </ac:spMkLst>
        </pc:spChg>
        <pc:spChg chg="add mod topLvl">
          <ac:chgData name="Huyền Nguyễn" userId="ee48879bf47bc5e0" providerId="LiveId" clId="{C1F561FA-DB57-4CBD-9F0C-CC7D3E3BE498}" dt="2024-11-17T11:16:44.361" v="16407" actId="164"/>
          <ac:spMkLst>
            <pc:docMk/>
            <pc:sldMk cId="3130445152" sldId="292"/>
            <ac:spMk id="9" creationId="{7D842A5A-BCC1-D0FB-003B-D7C3144EA898}"/>
          </ac:spMkLst>
        </pc:spChg>
        <pc:spChg chg="add mod topLvl">
          <ac:chgData name="Huyền Nguyễn" userId="ee48879bf47bc5e0" providerId="LiveId" clId="{C1F561FA-DB57-4CBD-9F0C-CC7D3E3BE498}" dt="2024-11-17T11:16:46.538" v="16408" actId="164"/>
          <ac:spMkLst>
            <pc:docMk/>
            <pc:sldMk cId="3130445152" sldId="292"/>
            <ac:spMk id="11" creationId="{9903D534-0FAD-C98C-3260-E5FD8CE728B5}"/>
          </ac:spMkLst>
        </pc:spChg>
        <pc:spChg chg="mod topLvl">
          <ac:chgData name="Huyền Nguyễn" userId="ee48879bf47bc5e0" providerId="LiveId" clId="{C1F561FA-DB57-4CBD-9F0C-CC7D3E3BE498}" dt="2024-11-17T11:16:44.361" v="16407" actId="164"/>
          <ac:spMkLst>
            <pc:docMk/>
            <pc:sldMk cId="3130445152" sldId="292"/>
            <ac:spMk id="26" creationId="{745D6E5D-602D-8091-14CB-191E22F6A9AA}"/>
          </ac:spMkLst>
        </pc:spChg>
        <pc:grpChg chg="add del mod">
          <ac:chgData name="Huyền Nguyễn" userId="ee48879bf47bc5e0" providerId="LiveId" clId="{C1F561FA-DB57-4CBD-9F0C-CC7D3E3BE498}" dt="2024-11-17T11:16:34.786" v="16378" actId="165"/>
          <ac:grpSpMkLst>
            <pc:docMk/>
            <pc:sldMk cId="3130445152" sldId="292"/>
            <ac:grpSpMk id="12" creationId="{2EEA132D-6C40-1EBF-3514-DFC96C7A86FE}"/>
          </ac:grpSpMkLst>
        </pc:grpChg>
        <pc:grpChg chg="add del mod">
          <ac:chgData name="Huyền Nguyễn" userId="ee48879bf47bc5e0" providerId="LiveId" clId="{C1F561FA-DB57-4CBD-9F0C-CC7D3E3BE498}" dt="2024-11-17T11:16:34.786" v="16378" actId="165"/>
          <ac:grpSpMkLst>
            <pc:docMk/>
            <pc:sldMk cId="3130445152" sldId="292"/>
            <ac:grpSpMk id="13" creationId="{261EBD91-87B5-DC18-BBFC-B3DAD2980929}"/>
          </ac:grpSpMkLst>
        </pc:grpChg>
        <pc:grpChg chg="add mod">
          <ac:chgData name="Huyền Nguyễn" userId="ee48879bf47bc5e0" providerId="LiveId" clId="{C1F561FA-DB57-4CBD-9F0C-CC7D3E3BE498}" dt="2024-11-17T11:19:30.031" v="16725" actId="1076"/>
          <ac:grpSpMkLst>
            <pc:docMk/>
            <pc:sldMk cId="3130445152" sldId="292"/>
            <ac:grpSpMk id="14" creationId="{52B4C912-34AC-A310-70EE-705F6BDD7248}"/>
          </ac:grpSpMkLst>
        </pc:grpChg>
        <pc:grpChg chg="add mod">
          <ac:chgData name="Huyền Nguyễn" userId="ee48879bf47bc5e0" providerId="LiveId" clId="{C1F561FA-DB57-4CBD-9F0C-CC7D3E3BE498}" dt="2024-11-17T11:19:29.563" v="16708" actId="1076"/>
          <ac:grpSpMkLst>
            <pc:docMk/>
            <pc:sldMk cId="3130445152" sldId="292"/>
            <ac:grpSpMk id="15" creationId="{B7E301EC-47DD-412A-A1A1-44A155E9035C}"/>
          </ac:grpSpMkLst>
        </pc:grpChg>
        <pc:picChg chg="add mod modCrop">
          <ac:chgData name="Huyền Nguyễn" userId="ee48879bf47bc5e0" providerId="LiveId" clId="{C1F561FA-DB57-4CBD-9F0C-CC7D3E3BE498}" dt="2024-11-17T11:19:29.272" v="16707" actId="1076"/>
          <ac:picMkLst>
            <pc:docMk/>
            <pc:sldMk cId="3130445152" sldId="292"/>
            <ac:picMk id="2" creationId="{88CE141A-78D2-DE06-ED3C-54F09A6E161A}"/>
          </ac:picMkLst>
        </pc:picChg>
        <pc:picChg chg="add mod modCrop">
          <ac:chgData name="Huyền Nguyễn" userId="ee48879bf47bc5e0" providerId="LiveId" clId="{C1F561FA-DB57-4CBD-9F0C-CC7D3E3BE498}" dt="2024-11-17T11:19:30.299" v="16726" actId="1076"/>
          <ac:picMkLst>
            <pc:docMk/>
            <pc:sldMk cId="3130445152" sldId="292"/>
            <ac:picMk id="3" creationId="{B15EE1C2-3BC5-5EC4-CBD7-D4D8F88CEE83}"/>
          </ac:picMkLst>
        </pc:picChg>
        <pc:picChg chg="add mod modCrop">
          <ac:chgData name="Huyền Nguyễn" userId="ee48879bf47bc5e0" providerId="LiveId" clId="{C1F561FA-DB57-4CBD-9F0C-CC7D3E3BE498}" dt="2024-11-17T11:19:33.830" v="16747" actId="732"/>
          <ac:picMkLst>
            <pc:docMk/>
            <pc:sldMk cId="3130445152" sldId="292"/>
            <ac:picMk id="16" creationId="{D174F534-6E0B-56F3-EEE4-B4150A8FAB81}"/>
          </ac:picMkLst>
        </pc:picChg>
        <pc:picChg chg="del">
          <ac:chgData name="Huyền Nguyễn" userId="ee48879bf47bc5e0" providerId="LiveId" clId="{C1F561FA-DB57-4CBD-9F0C-CC7D3E3BE498}" dt="2024-11-17T11:11:50.729" v="15728" actId="478"/>
          <ac:picMkLst>
            <pc:docMk/>
            <pc:sldMk cId="3130445152" sldId="292"/>
            <ac:picMk id="17" creationId="{012CB268-38DD-296C-3F08-7E6601FC0392}"/>
          </ac:picMkLst>
        </pc:picChg>
      </pc:sldChg>
      <pc:sldChg chg="modSp add mod ord">
        <pc:chgData name="Huyền Nguyễn" userId="ee48879bf47bc5e0" providerId="LiveId" clId="{C1F561FA-DB57-4CBD-9F0C-CC7D3E3BE498}" dt="2024-11-17T11:20:14.846" v="16870" actId="403"/>
        <pc:sldMkLst>
          <pc:docMk/>
          <pc:sldMk cId="542458893" sldId="293"/>
        </pc:sldMkLst>
        <pc:spChg chg="mod">
          <ac:chgData name="Huyền Nguyễn" userId="ee48879bf47bc5e0" providerId="LiveId" clId="{C1F561FA-DB57-4CBD-9F0C-CC7D3E3BE498}" dt="2024-11-17T11:20:14.846" v="16870" actId="403"/>
          <ac:spMkLst>
            <pc:docMk/>
            <pc:sldMk cId="542458893" sldId="293"/>
            <ac:spMk id="4" creationId="{BD994190-7936-6513-D80B-DD1B87892B38}"/>
          </ac:spMkLst>
        </pc:spChg>
      </pc:sldChg>
      <pc:sldChg chg="addSp delSp modSp add del mod ord">
        <pc:chgData name="Huyền Nguyễn" userId="ee48879bf47bc5e0" providerId="LiveId" clId="{C1F561FA-DB57-4CBD-9F0C-CC7D3E3BE498}" dt="2024-11-17T11:21:23.376" v="17059" actId="165"/>
        <pc:sldMkLst>
          <pc:docMk/>
          <pc:sldMk cId="2395317539" sldId="294"/>
        </pc:sldMkLst>
        <pc:spChg chg="add mod topLvl">
          <ac:chgData name="Huyền Nguyễn" userId="ee48879bf47bc5e0" providerId="LiveId" clId="{C1F561FA-DB57-4CBD-9F0C-CC7D3E3BE498}" dt="2024-11-17T11:21:23.376" v="17059" actId="165"/>
          <ac:spMkLst>
            <pc:docMk/>
            <pc:sldMk cId="2395317539" sldId="294"/>
            <ac:spMk id="12" creationId="{255708A1-AE1B-BA46-4699-2F5068542867}"/>
          </ac:spMkLst>
        </pc:spChg>
        <pc:grpChg chg="add del mod">
          <ac:chgData name="Huyền Nguyễn" userId="ee48879bf47bc5e0" providerId="LiveId" clId="{C1F561FA-DB57-4CBD-9F0C-CC7D3E3BE498}" dt="2024-11-17T11:21:23.376" v="17059" actId="165"/>
          <ac:grpSpMkLst>
            <pc:docMk/>
            <pc:sldMk cId="2395317539" sldId="294"/>
            <ac:grpSpMk id="13" creationId="{AF271DAC-29D4-32C3-01A1-418AFF3D5FC1}"/>
          </ac:grpSpMkLst>
        </pc:grpChg>
        <pc:grpChg chg="del">
          <ac:chgData name="Huyền Nguyễn" userId="ee48879bf47bc5e0" providerId="LiveId" clId="{C1F561FA-DB57-4CBD-9F0C-CC7D3E3BE498}" dt="2024-11-17T11:19:51.020" v="16835" actId="478"/>
          <ac:grpSpMkLst>
            <pc:docMk/>
            <pc:sldMk cId="2395317539" sldId="294"/>
            <ac:grpSpMk id="14" creationId="{AF436026-C2B2-F405-00D1-5F40005DF69F}"/>
          </ac:grpSpMkLst>
        </pc:grpChg>
        <pc:grpChg chg="del">
          <ac:chgData name="Huyền Nguyễn" userId="ee48879bf47bc5e0" providerId="LiveId" clId="{C1F561FA-DB57-4CBD-9F0C-CC7D3E3BE498}" dt="2024-11-17T11:19:51.020" v="16835" actId="478"/>
          <ac:grpSpMkLst>
            <pc:docMk/>
            <pc:sldMk cId="2395317539" sldId="294"/>
            <ac:grpSpMk id="15" creationId="{DFC50B87-7EBE-28D3-181F-61288C62C3E6}"/>
          </ac:grpSpMkLst>
        </pc:grpChg>
        <pc:picChg chg="del">
          <ac:chgData name="Huyền Nguyễn" userId="ee48879bf47bc5e0" providerId="LiveId" clId="{C1F561FA-DB57-4CBD-9F0C-CC7D3E3BE498}" dt="2024-11-17T11:19:51.020" v="16835" actId="478"/>
          <ac:picMkLst>
            <pc:docMk/>
            <pc:sldMk cId="2395317539" sldId="294"/>
            <ac:picMk id="2" creationId="{B06A3D8C-41ED-F806-60A3-69F9C41A4A82}"/>
          </ac:picMkLst>
        </pc:picChg>
        <pc:picChg chg="del">
          <ac:chgData name="Huyền Nguyễn" userId="ee48879bf47bc5e0" providerId="LiveId" clId="{C1F561FA-DB57-4CBD-9F0C-CC7D3E3BE498}" dt="2024-11-17T11:19:51.020" v="16835" actId="478"/>
          <ac:picMkLst>
            <pc:docMk/>
            <pc:sldMk cId="2395317539" sldId="294"/>
            <ac:picMk id="3" creationId="{CC3504DD-DC7F-27ED-3E97-644B6A965E4C}"/>
          </ac:picMkLst>
        </pc:picChg>
        <pc:picChg chg="add mod topLvl modCrop">
          <ac:chgData name="Huyền Nguyễn" userId="ee48879bf47bc5e0" providerId="LiveId" clId="{C1F561FA-DB57-4CBD-9F0C-CC7D3E3BE498}" dt="2024-11-17T11:21:23.376" v="17059" actId="165"/>
          <ac:picMkLst>
            <pc:docMk/>
            <pc:sldMk cId="2395317539" sldId="294"/>
            <ac:picMk id="8" creationId="{A9A72B41-008D-4317-07FE-D6B94C471D32}"/>
          </ac:picMkLst>
        </pc:picChg>
      </pc:sldChg>
      <pc:sldChg chg="add del">
        <pc:chgData name="Huyền Nguyễn" userId="ee48879bf47bc5e0" providerId="LiveId" clId="{C1F561FA-DB57-4CBD-9F0C-CC7D3E3BE498}" dt="2024-11-17T10:13:20.612" v="13303"/>
        <pc:sldMkLst>
          <pc:docMk/>
          <pc:sldMk cId="4285731986" sldId="348"/>
        </pc:sldMkLst>
      </pc:sldChg>
      <pc:sldMasterChg chg="addSp delSp modSp mod">
        <pc:chgData name="Huyền Nguyễn" userId="ee48879bf47bc5e0" providerId="LiveId" clId="{C1F561FA-DB57-4CBD-9F0C-CC7D3E3BE498}" dt="2024-11-17T11:21:31.026" v="17086"/>
        <pc:sldMasterMkLst>
          <pc:docMk/>
          <pc:sldMasterMk cId="0" sldId="2147483648"/>
        </pc:sldMasterMkLst>
        <pc:spChg chg="mod modVis">
          <ac:chgData name="Huyền Nguyễn" userId="ee48879bf47bc5e0" providerId="LiveId" clId="{C1F561FA-DB57-4CBD-9F0C-CC7D3E3BE498}" dt="2024-11-15T02:34:37.266" v="6"/>
          <ac:spMkLst>
            <pc:docMk/>
            <pc:sldMasterMk cId="0" sldId="2147483648"/>
            <ac:spMk id="2" creationId="{00000000-0000-0000-0000-000000000000}"/>
          </ac:spMkLst>
        </pc:spChg>
        <pc:spChg chg="mod modVis">
          <ac:chgData name="Huyền Nguyễn" userId="ee48879bf47bc5e0" providerId="LiveId" clId="{C1F561FA-DB57-4CBD-9F0C-CC7D3E3BE498}" dt="2024-11-17T11:21:30.997" v="17065"/>
          <ac:spMkLst>
            <pc:docMk/>
            <pc:sldMasterMk cId="0" sldId="2147483648"/>
            <ac:spMk id="3" creationId="{00000000-0000-0000-0000-000000000000}"/>
          </ac:spMkLst>
        </pc:spChg>
        <pc:spChg chg="mod modVis">
          <ac:chgData name="Huyền Nguyễn" userId="ee48879bf47bc5e0" providerId="LiveId" clId="{C1F561FA-DB57-4CBD-9F0C-CC7D3E3BE498}" dt="2024-11-17T11:21:31" v="17067"/>
          <ac:spMkLst>
            <pc:docMk/>
            <pc:sldMasterMk cId="0" sldId="2147483648"/>
            <ac:spMk id="4" creationId="{00000000-0000-0000-0000-000000000000}"/>
          </ac:spMkLst>
        </pc:spChg>
        <pc:spChg chg="mod modVis">
          <ac:chgData name="Huyền Nguyễn" userId="ee48879bf47bc5e0" providerId="LiveId" clId="{C1F561FA-DB57-4CBD-9F0C-CC7D3E3BE498}" dt="2024-11-17T11:21:31.002" v="17069"/>
          <ac:spMkLst>
            <pc:docMk/>
            <pc:sldMasterMk cId="0" sldId="2147483648"/>
            <ac:spMk id="5" creationId="{00000000-0000-0000-0000-000000000000}"/>
          </ac:spMkLst>
        </pc:spChg>
        <pc:spChg chg="mod modVis">
          <ac:chgData name="Huyền Nguyễn" userId="ee48879bf47bc5e0" providerId="LiveId" clId="{C1F561FA-DB57-4CBD-9F0C-CC7D3E3BE498}" dt="2024-11-17T11:21:31.004" v="17071"/>
          <ac:spMkLst>
            <pc:docMk/>
            <pc:sldMasterMk cId="0" sldId="2147483648"/>
            <ac:spMk id="6" creationId="{00000000-0000-0000-0000-000000000000}"/>
          </ac:spMkLst>
        </pc:spChg>
        <pc:spChg chg="add del mod ord modVis">
          <ac:chgData name="Huyền Nguyễn" userId="ee48879bf47bc5e0" providerId="LiveId" clId="{C1F561FA-DB57-4CBD-9F0C-CC7D3E3BE498}" dt="2024-11-17T06:07:55.241" v="2649"/>
          <ac:spMkLst>
            <pc:docMk/>
            <pc:sldMasterMk cId="0" sldId="2147483648"/>
            <ac:spMk id="7" creationId="{3CA3C8A9-127E-C1D5-35F4-D6C600FB248F}"/>
          </ac:spMkLst>
        </pc:spChg>
        <pc:spChg chg="add del mod ord modVis">
          <ac:chgData name="Huyền Nguyễn" userId="ee48879bf47bc5e0" providerId="LiveId" clId="{C1F561FA-DB57-4CBD-9F0C-CC7D3E3BE498}" dt="2024-11-15T02:34:50.266" v="91"/>
          <ac:spMkLst>
            <pc:docMk/>
            <pc:sldMasterMk cId="0" sldId="2147483648"/>
            <ac:spMk id="7" creationId="{40D91823-C985-1F71-8F45-6BF813B1B7F2}"/>
          </ac:spMkLst>
        </pc:spChg>
        <pc:spChg chg="add del mod ord modVis">
          <ac:chgData name="Huyền Nguyễn" userId="ee48879bf47bc5e0" providerId="LiveId" clId="{C1F561FA-DB57-4CBD-9F0C-CC7D3E3BE498}" dt="2024-11-15T02:35:00.944" v="119"/>
          <ac:spMkLst>
            <pc:docMk/>
            <pc:sldMasterMk cId="0" sldId="2147483648"/>
            <ac:spMk id="8" creationId="{4BAC25A3-266E-E899-6145-E1F81C9712A5}"/>
          </ac:spMkLst>
        </pc:spChg>
        <pc:spChg chg="add mod ord">
          <ac:chgData name="Huyền Nguyễn" userId="ee48879bf47bc5e0" providerId="LiveId" clId="{C1F561FA-DB57-4CBD-9F0C-CC7D3E3BE498}" dt="2024-11-17T06:07:46.383" v="2641"/>
          <ac:spMkLst>
            <pc:docMk/>
            <pc:sldMasterMk cId="0" sldId="2147483648"/>
            <ac:spMk id="8" creationId="{F2811737-E6E7-C015-5149-F911A38BA5FE}"/>
          </ac:spMkLst>
        </pc:spChg>
        <pc:spChg chg="add del mod ord modVis">
          <ac:chgData name="Huyền Nguyễn" userId="ee48879bf47bc5e0" providerId="LiveId" clId="{C1F561FA-DB57-4CBD-9F0C-CC7D3E3BE498}" dt="2024-11-17T06:08:30.447" v="2681"/>
          <ac:spMkLst>
            <pc:docMk/>
            <pc:sldMasterMk cId="0" sldId="2147483648"/>
            <ac:spMk id="9" creationId="{C4EB603A-8C80-FD8D-220F-8597AFCF3F73}"/>
          </ac:spMkLst>
        </pc:spChg>
        <pc:spChg chg="add del mod ord modVis">
          <ac:chgData name="Huyền Nguyễn" userId="ee48879bf47bc5e0" providerId="LiveId" clId="{C1F561FA-DB57-4CBD-9F0C-CC7D3E3BE498}" dt="2024-11-15T02:35:11.610" v="148"/>
          <ac:spMkLst>
            <pc:docMk/>
            <pc:sldMasterMk cId="0" sldId="2147483648"/>
            <ac:spMk id="9" creationId="{DB62DDBE-FEB8-A51C-9AEC-17EB1A6B471E}"/>
          </ac:spMkLst>
        </pc:spChg>
        <pc:spChg chg="add del mod ord modVis">
          <ac:chgData name="Huyền Nguyễn" userId="ee48879bf47bc5e0" providerId="LiveId" clId="{C1F561FA-DB57-4CBD-9F0C-CC7D3E3BE498}" dt="2024-11-17T06:08:43.603" v="2711"/>
          <ac:spMkLst>
            <pc:docMk/>
            <pc:sldMasterMk cId="0" sldId="2147483648"/>
            <ac:spMk id="10" creationId="{5BE262C2-4C95-73A3-26A0-18593E312A67}"/>
          </ac:spMkLst>
        </pc:spChg>
        <pc:spChg chg="add del mod ord modVis">
          <ac:chgData name="Huyền Nguyễn" userId="ee48879bf47bc5e0" providerId="LiveId" clId="{C1F561FA-DB57-4CBD-9F0C-CC7D3E3BE498}" dt="2024-11-15T02:35:22.723" v="178"/>
          <ac:spMkLst>
            <pc:docMk/>
            <pc:sldMasterMk cId="0" sldId="2147483648"/>
            <ac:spMk id="10" creationId="{DAFC4240-FEA1-EFF5-F095-BC0B57D06651}"/>
          </ac:spMkLst>
        </pc:spChg>
        <pc:spChg chg="add del mod ord modVis">
          <ac:chgData name="Huyền Nguyễn" userId="ee48879bf47bc5e0" providerId="LiveId" clId="{C1F561FA-DB57-4CBD-9F0C-CC7D3E3BE498}" dt="2024-11-17T06:08:54.573" v="2741"/>
          <ac:spMkLst>
            <pc:docMk/>
            <pc:sldMasterMk cId="0" sldId="2147483648"/>
            <ac:spMk id="11" creationId="{26EEE582-AEDF-35FF-0DC7-2F277960FB1B}"/>
          </ac:spMkLst>
        </pc:spChg>
        <pc:spChg chg="add del mod ord modVis">
          <ac:chgData name="Huyền Nguyễn" userId="ee48879bf47bc5e0" providerId="LiveId" clId="{C1F561FA-DB57-4CBD-9F0C-CC7D3E3BE498}" dt="2024-11-15T02:35:33.679" v="208"/>
          <ac:spMkLst>
            <pc:docMk/>
            <pc:sldMasterMk cId="0" sldId="2147483648"/>
            <ac:spMk id="11" creationId="{D03524D1-4D9B-0A8B-5A27-FCA2898CBCB9}"/>
          </ac:spMkLst>
        </pc:spChg>
        <pc:spChg chg="add del mod ord modVis">
          <ac:chgData name="Huyền Nguyễn" userId="ee48879bf47bc5e0" providerId="LiveId" clId="{C1F561FA-DB57-4CBD-9F0C-CC7D3E3BE498}" dt="2024-11-15T02:35:44.725" v="243"/>
          <ac:spMkLst>
            <pc:docMk/>
            <pc:sldMasterMk cId="0" sldId="2147483648"/>
            <ac:spMk id="12" creationId="{032934D6-75FE-E0F5-B2B2-40F2C5D72433}"/>
          </ac:spMkLst>
        </pc:spChg>
        <pc:spChg chg="add del mod ord modVis">
          <ac:chgData name="Huyền Nguyễn" userId="ee48879bf47bc5e0" providerId="LiveId" clId="{C1F561FA-DB57-4CBD-9F0C-CC7D3E3BE498}" dt="2024-11-17T06:09:18.482" v="2819"/>
          <ac:spMkLst>
            <pc:docMk/>
            <pc:sldMasterMk cId="0" sldId="2147483648"/>
            <ac:spMk id="12" creationId="{62908DE5-4B6D-5362-CB64-90332D22771C}"/>
          </ac:spMkLst>
        </pc:spChg>
        <pc:spChg chg="add del mod ord modVis">
          <ac:chgData name="Huyền Nguyễn" userId="ee48879bf47bc5e0" providerId="LiveId" clId="{C1F561FA-DB57-4CBD-9F0C-CC7D3E3BE498}" dt="2024-11-15T02:35:55.334" v="271"/>
          <ac:spMkLst>
            <pc:docMk/>
            <pc:sldMasterMk cId="0" sldId="2147483648"/>
            <ac:spMk id="13" creationId="{C675A158-BABA-DADD-9EF9-5CB471F65090}"/>
          </ac:spMkLst>
        </pc:spChg>
        <pc:spChg chg="add del mod ord modVis">
          <ac:chgData name="Huyền Nguyễn" userId="ee48879bf47bc5e0" providerId="LiveId" clId="{C1F561FA-DB57-4CBD-9F0C-CC7D3E3BE498}" dt="2024-11-17T06:09:29.113" v="2847"/>
          <ac:spMkLst>
            <pc:docMk/>
            <pc:sldMasterMk cId="0" sldId="2147483648"/>
            <ac:spMk id="13" creationId="{CB170F78-4500-EE33-6641-400798357374}"/>
          </ac:spMkLst>
        </pc:spChg>
        <pc:spChg chg="add del mod ord modVis">
          <ac:chgData name="Huyền Nguyễn" userId="ee48879bf47bc5e0" providerId="LiveId" clId="{C1F561FA-DB57-4CBD-9F0C-CC7D3E3BE498}" dt="2024-11-15T02:36:07.176" v="301"/>
          <ac:spMkLst>
            <pc:docMk/>
            <pc:sldMasterMk cId="0" sldId="2147483648"/>
            <ac:spMk id="14" creationId="{32E302E5-CD65-6B09-4058-BBCE8B32CAC8}"/>
          </ac:spMkLst>
        </pc:spChg>
        <pc:spChg chg="add del mod ord modVis">
          <ac:chgData name="Huyền Nguyễn" userId="ee48879bf47bc5e0" providerId="LiveId" clId="{C1F561FA-DB57-4CBD-9F0C-CC7D3E3BE498}" dt="2024-11-17T06:09:58.780" v="2878"/>
          <ac:spMkLst>
            <pc:docMk/>
            <pc:sldMasterMk cId="0" sldId="2147483648"/>
            <ac:spMk id="14" creationId="{CDBE6C5F-232D-0B25-3EC1-CE5E257CE206}"/>
          </ac:spMkLst>
        </pc:spChg>
        <pc:spChg chg="add del mod ord modVis">
          <ac:chgData name="Huyền Nguyễn" userId="ee48879bf47bc5e0" providerId="LiveId" clId="{C1F561FA-DB57-4CBD-9F0C-CC7D3E3BE498}" dt="2024-11-15T02:36:18.116" v="346"/>
          <ac:spMkLst>
            <pc:docMk/>
            <pc:sldMasterMk cId="0" sldId="2147483648"/>
            <ac:spMk id="15" creationId="{4C70B048-9767-5BC9-D45A-7A93E3D1DBF5}"/>
          </ac:spMkLst>
        </pc:spChg>
        <pc:spChg chg="add del mod ord modVis">
          <ac:chgData name="Huyền Nguyễn" userId="ee48879bf47bc5e0" providerId="LiveId" clId="{C1F561FA-DB57-4CBD-9F0C-CC7D3E3BE498}" dt="2024-11-17T06:10:09.580" v="2919"/>
          <ac:spMkLst>
            <pc:docMk/>
            <pc:sldMasterMk cId="0" sldId="2147483648"/>
            <ac:spMk id="15" creationId="{F22A5825-FCCD-4DC2-EE03-BC014AC71C67}"/>
          </ac:spMkLst>
        </pc:spChg>
        <pc:spChg chg="add del mod ord modVis">
          <ac:chgData name="Huyền Nguyễn" userId="ee48879bf47bc5e0" providerId="LiveId" clId="{C1F561FA-DB57-4CBD-9F0C-CC7D3E3BE498}" dt="2024-11-15T02:36:32.697" v="374"/>
          <ac:spMkLst>
            <pc:docMk/>
            <pc:sldMasterMk cId="0" sldId="2147483648"/>
            <ac:spMk id="16" creationId="{1CE86047-77D6-EF48-50EF-8C647BC96538}"/>
          </ac:spMkLst>
        </pc:spChg>
        <pc:spChg chg="add del mod ord modVis">
          <ac:chgData name="Huyền Nguyễn" userId="ee48879bf47bc5e0" providerId="LiveId" clId="{C1F561FA-DB57-4CBD-9F0C-CC7D3E3BE498}" dt="2024-11-17T06:10:20.566" v="2949"/>
          <ac:spMkLst>
            <pc:docMk/>
            <pc:sldMasterMk cId="0" sldId="2147483648"/>
            <ac:spMk id="16" creationId="{D2640F68-690C-F594-9498-AD9702A0E018}"/>
          </ac:spMkLst>
        </pc:spChg>
        <pc:spChg chg="add del mod ord modVis">
          <ac:chgData name="Huyền Nguyễn" userId="ee48879bf47bc5e0" providerId="LiveId" clId="{C1F561FA-DB57-4CBD-9F0C-CC7D3E3BE498}" dt="2024-11-15T02:38:09.048" v="404"/>
          <ac:spMkLst>
            <pc:docMk/>
            <pc:sldMasterMk cId="0" sldId="2147483648"/>
            <ac:spMk id="17" creationId="{1313238A-CEC0-C331-5BD6-1929C463E907}"/>
          </ac:spMkLst>
        </pc:spChg>
        <pc:spChg chg="add del mod ord modVis">
          <ac:chgData name="Huyền Nguyễn" userId="ee48879bf47bc5e0" providerId="LiveId" clId="{C1F561FA-DB57-4CBD-9F0C-CC7D3E3BE498}" dt="2024-11-17T06:10:31.663" v="2989"/>
          <ac:spMkLst>
            <pc:docMk/>
            <pc:sldMasterMk cId="0" sldId="2147483648"/>
            <ac:spMk id="17" creationId="{94378336-60B3-C339-2DA1-E93AF4CE1D65}"/>
          </ac:spMkLst>
        </pc:spChg>
        <pc:spChg chg="add del mod ord modVis">
          <ac:chgData name="Huyền Nguyễn" userId="ee48879bf47bc5e0" providerId="LiveId" clId="{C1F561FA-DB57-4CBD-9F0C-CC7D3E3BE498}" dt="2024-11-15T02:38:33.859" v="435"/>
          <ac:spMkLst>
            <pc:docMk/>
            <pc:sldMasterMk cId="0" sldId="2147483648"/>
            <ac:spMk id="18" creationId="{8325C982-5A2C-39BA-8994-98B084E396EC}"/>
          </ac:spMkLst>
        </pc:spChg>
        <pc:spChg chg="add del mod ord modVis">
          <ac:chgData name="Huyền Nguyễn" userId="ee48879bf47bc5e0" providerId="LiveId" clId="{C1F561FA-DB57-4CBD-9F0C-CC7D3E3BE498}" dt="2024-11-17T06:10:43.049" v="3020"/>
          <ac:spMkLst>
            <pc:docMk/>
            <pc:sldMasterMk cId="0" sldId="2147483648"/>
            <ac:spMk id="18" creationId="{9441579E-035C-72DF-621B-6FB8A65D5A6C}"/>
          </ac:spMkLst>
        </pc:spChg>
        <pc:spChg chg="add del mod ord modVis">
          <ac:chgData name="Huyền Nguyễn" userId="ee48879bf47bc5e0" providerId="LiveId" clId="{C1F561FA-DB57-4CBD-9F0C-CC7D3E3BE498}" dt="2024-11-15T02:38:48.754" v="469"/>
          <ac:spMkLst>
            <pc:docMk/>
            <pc:sldMasterMk cId="0" sldId="2147483648"/>
            <ac:spMk id="19" creationId="{BB5FFCF0-132B-9F9C-9AFA-0FF48E145B50}"/>
          </ac:spMkLst>
        </pc:spChg>
        <pc:spChg chg="add del mod ord modVis">
          <ac:chgData name="Huyền Nguyễn" userId="ee48879bf47bc5e0" providerId="LiveId" clId="{C1F561FA-DB57-4CBD-9F0C-CC7D3E3BE498}" dt="2024-11-17T06:10:54.711" v="3051"/>
          <ac:spMkLst>
            <pc:docMk/>
            <pc:sldMasterMk cId="0" sldId="2147483648"/>
            <ac:spMk id="19" creationId="{D19D0C88-64CF-2CDD-5C65-0B15D3D51AE7}"/>
          </ac:spMkLst>
        </pc:spChg>
        <pc:spChg chg="add del mod ord modVis">
          <ac:chgData name="Huyền Nguyễn" userId="ee48879bf47bc5e0" providerId="LiveId" clId="{C1F561FA-DB57-4CBD-9F0C-CC7D3E3BE498}" dt="2024-11-17T06:11:07.251" v="3090"/>
          <ac:spMkLst>
            <pc:docMk/>
            <pc:sldMasterMk cId="0" sldId="2147483648"/>
            <ac:spMk id="20" creationId="{1B2239AA-389C-A53A-3277-022DA0804328}"/>
          </ac:spMkLst>
        </pc:spChg>
        <pc:spChg chg="add del mod ord modVis">
          <ac:chgData name="Huyền Nguyễn" userId="ee48879bf47bc5e0" providerId="LiveId" clId="{C1F561FA-DB57-4CBD-9F0C-CC7D3E3BE498}" dt="2024-11-15T02:39:00.332" v="497"/>
          <ac:spMkLst>
            <pc:docMk/>
            <pc:sldMasterMk cId="0" sldId="2147483648"/>
            <ac:spMk id="20" creationId="{FF0CB6CD-78FC-0481-8C04-727C9C42CF8B}"/>
          </ac:spMkLst>
        </pc:spChg>
        <pc:spChg chg="add del mod ord modVis">
          <ac:chgData name="Huyền Nguyễn" userId="ee48879bf47bc5e0" providerId="LiveId" clId="{C1F561FA-DB57-4CBD-9F0C-CC7D3E3BE498}" dt="2024-11-17T06:11:18.114" v="3148"/>
          <ac:spMkLst>
            <pc:docMk/>
            <pc:sldMasterMk cId="0" sldId="2147483648"/>
            <ac:spMk id="21" creationId="{47C25212-F3A4-CD7F-722A-F003B3899DD5}"/>
          </ac:spMkLst>
        </pc:spChg>
        <pc:spChg chg="add del mod ord modVis">
          <ac:chgData name="Huyền Nguyễn" userId="ee48879bf47bc5e0" providerId="LiveId" clId="{C1F561FA-DB57-4CBD-9F0C-CC7D3E3BE498}" dt="2024-11-15T02:39:16.956" v="526"/>
          <ac:spMkLst>
            <pc:docMk/>
            <pc:sldMasterMk cId="0" sldId="2147483648"/>
            <ac:spMk id="21" creationId="{742F6864-2C76-2EF5-FD1C-D714FF2E44A6}"/>
          </ac:spMkLst>
        </pc:spChg>
        <pc:spChg chg="add del mod ord modVis">
          <ac:chgData name="Huyền Nguyễn" userId="ee48879bf47bc5e0" providerId="LiveId" clId="{C1F561FA-DB57-4CBD-9F0C-CC7D3E3BE498}" dt="2024-11-17T06:11:29.148" v="3187"/>
          <ac:spMkLst>
            <pc:docMk/>
            <pc:sldMasterMk cId="0" sldId="2147483648"/>
            <ac:spMk id="22" creationId="{6B26C59E-5B05-F853-E3A1-20DF54F0706E}"/>
          </ac:spMkLst>
        </pc:spChg>
        <pc:spChg chg="add del mod ord modVis">
          <ac:chgData name="Huyền Nguyễn" userId="ee48879bf47bc5e0" providerId="LiveId" clId="{C1F561FA-DB57-4CBD-9F0C-CC7D3E3BE498}" dt="2024-11-15T02:39:27.731" v="556"/>
          <ac:spMkLst>
            <pc:docMk/>
            <pc:sldMasterMk cId="0" sldId="2147483648"/>
            <ac:spMk id="22" creationId="{BA8F1C2A-08EF-4BA7-0EC7-12594DA58594}"/>
          </ac:spMkLst>
        </pc:spChg>
        <pc:spChg chg="add del mod ord modVis">
          <ac:chgData name="Huyền Nguyễn" userId="ee48879bf47bc5e0" providerId="LiveId" clId="{C1F561FA-DB57-4CBD-9F0C-CC7D3E3BE498}" dt="2024-11-15T02:39:40.789" v="584"/>
          <ac:spMkLst>
            <pc:docMk/>
            <pc:sldMasterMk cId="0" sldId="2147483648"/>
            <ac:spMk id="23" creationId="{5A48D644-6C9F-98F6-3822-CB690E4E3AF7}"/>
          </ac:spMkLst>
        </pc:spChg>
        <pc:spChg chg="add del mod ord modVis">
          <ac:chgData name="Huyền Nguyễn" userId="ee48879bf47bc5e0" providerId="LiveId" clId="{C1F561FA-DB57-4CBD-9F0C-CC7D3E3BE498}" dt="2024-11-17T06:11:42.609" v="3219"/>
          <ac:spMkLst>
            <pc:docMk/>
            <pc:sldMasterMk cId="0" sldId="2147483648"/>
            <ac:spMk id="23" creationId="{BB14A841-A260-254C-3166-7DC4445CE1C8}"/>
          </ac:spMkLst>
        </pc:spChg>
        <pc:spChg chg="add del mod ord modVis">
          <ac:chgData name="Huyền Nguyễn" userId="ee48879bf47bc5e0" providerId="LiveId" clId="{C1F561FA-DB57-4CBD-9F0C-CC7D3E3BE498}" dt="2024-11-15T02:40:06.710" v="615"/>
          <ac:spMkLst>
            <pc:docMk/>
            <pc:sldMasterMk cId="0" sldId="2147483648"/>
            <ac:spMk id="24" creationId="{A50A615D-C02B-70D1-46BA-89432BBBFB09}"/>
          </ac:spMkLst>
        </pc:spChg>
        <pc:spChg chg="add del mod ord modVis">
          <ac:chgData name="Huyền Nguyễn" userId="ee48879bf47bc5e0" providerId="LiveId" clId="{C1F561FA-DB57-4CBD-9F0C-CC7D3E3BE498}" dt="2024-11-17T06:11:57.200" v="3250"/>
          <ac:spMkLst>
            <pc:docMk/>
            <pc:sldMasterMk cId="0" sldId="2147483648"/>
            <ac:spMk id="24" creationId="{F2EE7C97-E2C9-D95D-1D6D-6AD277CB0431}"/>
          </ac:spMkLst>
        </pc:spChg>
        <pc:spChg chg="add del mod ord modVis">
          <ac:chgData name="Huyền Nguyễn" userId="ee48879bf47bc5e0" providerId="LiveId" clId="{C1F561FA-DB57-4CBD-9F0C-CC7D3E3BE498}" dt="2024-11-15T02:40:17.878" v="649"/>
          <ac:spMkLst>
            <pc:docMk/>
            <pc:sldMasterMk cId="0" sldId="2147483648"/>
            <ac:spMk id="25" creationId="{6DD6F395-2E00-621D-0F6D-829F45C353E4}"/>
          </ac:spMkLst>
        </pc:spChg>
        <pc:spChg chg="add del mod ord modVis">
          <ac:chgData name="Huyền Nguyễn" userId="ee48879bf47bc5e0" providerId="LiveId" clId="{C1F561FA-DB57-4CBD-9F0C-CC7D3E3BE498}" dt="2024-11-17T06:12:09.736" v="3281"/>
          <ac:spMkLst>
            <pc:docMk/>
            <pc:sldMasterMk cId="0" sldId="2147483648"/>
            <ac:spMk id="25" creationId="{A68E8F5D-1513-001F-34FA-3AE3CAA268AB}"/>
          </ac:spMkLst>
        </pc:spChg>
        <pc:spChg chg="add del mod ord modVis">
          <ac:chgData name="Huyền Nguyễn" userId="ee48879bf47bc5e0" providerId="LiveId" clId="{C1F561FA-DB57-4CBD-9F0C-CC7D3E3BE498}" dt="2024-11-17T06:12:21.193" v="3312"/>
          <ac:spMkLst>
            <pc:docMk/>
            <pc:sldMasterMk cId="0" sldId="2147483648"/>
            <ac:spMk id="26" creationId="{60346B42-2F26-82DC-6AF7-AB69B5B0ED88}"/>
          </ac:spMkLst>
        </pc:spChg>
        <pc:spChg chg="add del mod ord modVis">
          <ac:chgData name="Huyền Nguyễn" userId="ee48879bf47bc5e0" providerId="LiveId" clId="{C1F561FA-DB57-4CBD-9F0C-CC7D3E3BE498}" dt="2024-11-15T02:40:28.834" v="682"/>
          <ac:spMkLst>
            <pc:docMk/>
            <pc:sldMasterMk cId="0" sldId="2147483648"/>
            <ac:spMk id="26" creationId="{93F3EC42-CFF4-34CC-7881-3C31B0D6B4E3}"/>
          </ac:spMkLst>
        </pc:spChg>
        <pc:spChg chg="add del mod ord modVis">
          <ac:chgData name="Huyền Nguyễn" userId="ee48879bf47bc5e0" providerId="LiveId" clId="{C1F561FA-DB57-4CBD-9F0C-CC7D3E3BE498}" dt="2024-11-17T06:12:32.094" v="3342"/>
          <ac:spMkLst>
            <pc:docMk/>
            <pc:sldMasterMk cId="0" sldId="2147483648"/>
            <ac:spMk id="27" creationId="{346FC29A-0F7A-F8E2-3629-DB8BC98909EB}"/>
          </ac:spMkLst>
        </pc:spChg>
        <pc:spChg chg="add del mod ord modVis">
          <ac:chgData name="Huyền Nguyễn" userId="ee48879bf47bc5e0" providerId="LiveId" clId="{C1F561FA-DB57-4CBD-9F0C-CC7D3E3BE498}" dt="2024-11-15T02:40:40.029" v="714"/>
          <ac:spMkLst>
            <pc:docMk/>
            <pc:sldMasterMk cId="0" sldId="2147483648"/>
            <ac:spMk id="27" creationId="{6D2D6782-AB26-0C5C-6460-6930532A26E3}"/>
          </ac:spMkLst>
        </pc:spChg>
        <pc:spChg chg="add del mod ord modVis">
          <ac:chgData name="Huyền Nguyễn" userId="ee48879bf47bc5e0" providerId="LiveId" clId="{C1F561FA-DB57-4CBD-9F0C-CC7D3E3BE498}" dt="2024-11-15T02:41:09.088" v="744"/>
          <ac:spMkLst>
            <pc:docMk/>
            <pc:sldMasterMk cId="0" sldId="2147483648"/>
            <ac:spMk id="28" creationId="{013B88CF-FDF8-4D0B-2BB7-77BE0B4CA6C0}"/>
          </ac:spMkLst>
        </pc:spChg>
        <pc:spChg chg="add del mod ord modVis">
          <ac:chgData name="Huyền Nguyễn" userId="ee48879bf47bc5e0" providerId="LiveId" clId="{C1F561FA-DB57-4CBD-9F0C-CC7D3E3BE498}" dt="2024-11-17T06:12:43.534" v="3374"/>
          <ac:spMkLst>
            <pc:docMk/>
            <pc:sldMasterMk cId="0" sldId="2147483648"/>
            <ac:spMk id="28" creationId="{50AB2FCA-E84C-25C1-DA5B-FAE71DB31D98}"/>
          </ac:spMkLst>
        </pc:spChg>
        <pc:spChg chg="add del mod ord modVis">
          <ac:chgData name="Huyền Nguyễn" userId="ee48879bf47bc5e0" providerId="LiveId" clId="{C1F561FA-DB57-4CBD-9F0C-CC7D3E3BE498}" dt="2024-11-15T02:41:21.842" v="774"/>
          <ac:spMkLst>
            <pc:docMk/>
            <pc:sldMasterMk cId="0" sldId="2147483648"/>
            <ac:spMk id="29" creationId="{AD25D559-09C0-373A-8119-1F60A9E68DF5}"/>
          </ac:spMkLst>
        </pc:spChg>
        <pc:spChg chg="add del mod ord modVis">
          <ac:chgData name="Huyền Nguyễn" userId="ee48879bf47bc5e0" providerId="LiveId" clId="{C1F561FA-DB57-4CBD-9F0C-CC7D3E3BE498}" dt="2024-11-17T06:12:57.947" v="3404"/>
          <ac:spMkLst>
            <pc:docMk/>
            <pc:sldMasterMk cId="0" sldId="2147483648"/>
            <ac:spMk id="29" creationId="{B88E1B14-0B03-0A47-9EEC-21422044482E}"/>
          </ac:spMkLst>
        </pc:spChg>
        <pc:spChg chg="add del mod ord modVis">
          <ac:chgData name="Huyền Nguyễn" userId="ee48879bf47bc5e0" providerId="LiveId" clId="{C1F561FA-DB57-4CBD-9F0C-CC7D3E3BE498}" dt="2024-11-15T02:41:32.982" v="809"/>
          <ac:spMkLst>
            <pc:docMk/>
            <pc:sldMasterMk cId="0" sldId="2147483648"/>
            <ac:spMk id="30" creationId="{19D14053-AA8F-7995-C0F1-0417573C4CD8}"/>
          </ac:spMkLst>
        </pc:spChg>
        <pc:spChg chg="add del mod ord modVis">
          <ac:chgData name="Huyền Nguyễn" userId="ee48879bf47bc5e0" providerId="LiveId" clId="{C1F561FA-DB57-4CBD-9F0C-CC7D3E3BE498}" dt="2024-11-17T06:13:09.646" v="3437"/>
          <ac:spMkLst>
            <pc:docMk/>
            <pc:sldMasterMk cId="0" sldId="2147483648"/>
            <ac:spMk id="30" creationId="{D9400291-FD49-48DA-2EDB-34AE6935BCC7}"/>
          </ac:spMkLst>
        </pc:spChg>
        <pc:spChg chg="add del mod ord modVis">
          <ac:chgData name="Huyền Nguyễn" userId="ee48879bf47bc5e0" providerId="LiveId" clId="{C1F561FA-DB57-4CBD-9F0C-CC7D3E3BE498}" dt="2024-11-15T02:41:44.539" v="837"/>
          <ac:spMkLst>
            <pc:docMk/>
            <pc:sldMasterMk cId="0" sldId="2147483648"/>
            <ac:spMk id="31" creationId="{09FDE8F2-2871-19BD-5966-4482D4DB0A4A}"/>
          </ac:spMkLst>
        </pc:spChg>
        <pc:spChg chg="add del mod ord modVis">
          <ac:chgData name="Huyền Nguyễn" userId="ee48879bf47bc5e0" providerId="LiveId" clId="{C1F561FA-DB57-4CBD-9F0C-CC7D3E3BE498}" dt="2024-11-17T06:13:21.191" v="3468"/>
          <ac:spMkLst>
            <pc:docMk/>
            <pc:sldMasterMk cId="0" sldId="2147483648"/>
            <ac:spMk id="31" creationId="{EBA9E176-B6AC-1C6C-8EDC-2E8CD8AFA60E}"/>
          </ac:spMkLst>
        </pc:spChg>
        <pc:spChg chg="add del mod ord modVis">
          <ac:chgData name="Huyền Nguyễn" userId="ee48879bf47bc5e0" providerId="LiveId" clId="{C1F561FA-DB57-4CBD-9F0C-CC7D3E3BE498}" dt="2024-11-17T06:13:37.016" v="3496"/>
          <ac:spMkLst>
            <pc:docMk/>
            <pc:sldMasterMk cId="0" sldId="2147483648"/>
            <ac:spMk id="32" creationId="{FAA631AC-9087-8ED8-B50F-BEC60236CDC4}"/>
          </ac:spMkLst>
        </pc:spChg>
        <pc:spChg chg="add del mod ord modVis">
          <ac:chgData name="Huyền Nguyễn" userId="ee48879bf47bc5e0" providerId="LiveId" clId="{C1F561FA-DB57-4CBD-9F0C-CC7D3E3BE498}" dt="2024-11-15T02:41:57.232" v="867"/>
          <ac:spMkLst>
            <pc:docMk/>
            <pc:sldMasterMk cId="0" sldId="2147483648"/>
            <ac:spMk id="32" creationId="{FB4EFC80-83C4-2522-7C50-DC6AE3A639F2}"/>
          </ac:spMkLst>
        </pc:spChg>
        <pc:spChg chg="add del mod ord modVis">
          <ac:chgData name="Huyền Nguyễn" userId="ee48879bf47bc5e0" providerId="LiveId" clId="{C1F561FA-DB57-4CBD-9F0C-CC7D3E3BE498}" dt="2024-11-17T06:13:49.633" v="3526"/>
          <ac:spMkLst>
            <pc:docMk/>
            <pc:sldMasterMk cId="0" sldId="2147483648"/>
            <ac:spMk id="33" creationId="{0C4432ED-F241-545F-AC00-8FDB1A391528}"/>
          </ac:spMkLst>
        </pc:spChg>
        <pc:spChg chg="add del mod ord modVis">
          <ac:chgData name="Huyền Nguyễn" userId="ee48879bf47bc5e0" providerId="LiveId" clId="{C1F561FA-DB57-4CBD-9F0C-CC7D3E3BE498}" dt="2024-11-15T02:42:08.177" v="897"/>
          <ac:spMkLst>
            <pc:docMk/>
            <pc:sldMasterMk cId="0" sldId="2147483648"/>
            <ac:spMk id="33" creationId="{95B79498-F089-A022-7166-05AC6F0E941A}"/>
          </ac:spMkLst>
        </pc:spChg>
        <pc:spChg chg="add del mod ord modVis">
          <ac:chgData name="Huyền Nguyễn" userId="ee48879bf47bc5e0" providerId="LiveId" clId="{C1F561FA-DB57-4CBD-9F0C-CC7D3E3BE498}" dt="2024-11-17T06:14:00.990" v="3559"/>
          <ac:spMkLst>
            <pc:docMk/>
            <pc:sldMasterMk cId="0" sldId="2147483648"/>
            <ac:spMk id="34" creationId="{749932B9-B4E0-CB60-C3D6-8A84703869DF}"/>
          </ac:spMkLst>
        </pc:spChg>
        <pc:spChg chg="add del mod ord modVis">
          <ac:chgData name="Huyền Nguyễn" userId="ee48879bf47bc5e0" providerId="LiveId" clId="{C1F561FA-DB57-4CBD-9F0C-CC7D3E3BE498}" dt="2024-11-15T02:42:18.807" v="926"/>
          <ac:spMkLst>
            <pc:docMk/>
            <pc:sldMasterMk cId="0" sldId="2147483648"/>
            <ac:spMk id="34" creationId="{7565396A-5B26-3096-B88F-6310A7FA8471}"/>
          </ac:spMkLst>
        </pc:spChg>
        <pc:spChg chg="add del mod ord modVis">
          <ac:chgData name="Huyền Nguyễn" userId="ee48879bf47bc5e0" providerId="LiveId" clId="{C1F561FA-DB57-4CBD-9F0C-CC7D3E3BE498}" dt="2024-11-17T06:14:11.859" v="3589"/>
          <ac:spMkLst>
            <pc:docMk/>
            <pc:sldMasterMk cId="0" sldId="2147483648"/>
            <ac:spMk id="35" creationId="{CD091E76-2CE5-E8DD-47BC-D69816D0740A}"/>
          </ac:spMkLst>
        </pc:spChg>
        <pc:spChg chg="add del mod ord modVis">
          <ac:chgData name="Huyền Nguyễn" userId="ee48879bf47bc5e0" providerId="LiveId" clId="{C1F561FA-DB57-4CBD-9F0C-CC7D3E3BE498}" dt="2024-11-15T02:42:30.552" v="957"/>
          <ac:spMkLst>
            <pc:docMk/>
            <pc:sldMasterMk cId="0" sldId="2147483648"/>
            <ac:spMk id="35" creationId="{E6FFD5E1-DD15-4124-B1CB-45155F6E70CD}"/>
          </ac:spMkLst>
        </pc:spChg>
        <pc:spChg chg="add del mod ord modVis">
          <ac:chgData name="Huyền Nguyễn" userId="ee48879bf47bc5e0" providerId="LiveId" clId="{C1F561FA-DB57-4CBD-9F0C-CC7D3E3BE498}" dt="2024-11-17T06:14:22.637" v="3619"/>
          <ac:spMkLst>
            <pc:docMk/>
            <pc:sldMasterMk cId="0" sldId="2147483648"/>
            <ac:spMk id="36" creationId="{709773EB-63F6-75F7-D049-2A315F425D5D}"/>
          </ac:spMkLst>
        </pc:spChg>
        <pc:spChg chg="add del mod ord modVis">
          <ac:chgData name="Huyền Nguyễn" userId="ee48879bf47bc5e0" providerId="LiveId" clId="{C1F561FA-DB57-4CBD-9F0C-CC7D3E3BE498}" dt="2024-11-15T02:42:44.196" v="986"/>
          <ac:spMkLst>
            <pc:docMk/>
            <pc:sldMasterMk cId="0" sldId="2147483648"/>
            <ac:spMk id="36" creationId="{95267310-EDE1-C999-F440-079014383D34}"/>
          </ac:spMkLst>
        </pc:spChg>
        <pc:spChg chg="add del mod ord modVis">
          <ac:chgData name="Huyền Nguyễn" userId="ee48879bf47bc5e0" providerId="LiveId" clId="{C1F561FA-DB57-4CBD-9F0C-CC7D3E3BE498}" dt="2024-11-15T02:42:54.733" v="1016"/>
          <ac:spMkLst>
            <pc:docMk/>
            <pc:sldMasterMk cId="0" sldId="2147483648"/>
            <ac:spMk id="37" creationId="{27F631F8-982A-4B85-AB3B-3E9E79F75AC8}"/>
          </ac:spMkLst>
        </pc:spChg>
        <pc:spChg chg="add del mod ord modVis">
          <ac:chgData name="Huyền Nguyễn" userId="ee48879bf47bc5e0" providerId="LiveId" clId="{C1F561FA-DB57-4CBD-9F0C-CC7D3E3BE498}" dt="2024-11-17T06:14:33.638" v="3690"/>
          <ac:spMkLst>
            <pc:docMk/>
            <pc:sldMasterMk cId="0" sldId="2147483648"/>
            <ac:spMk id="37" creationId="{B867A642-A4D8-7F7B-2DB3-D73F16EA338A}"/>
          </ac:spMkLst>
        </pc:spChg>
        <pc:spChg chg="add del mod ord modVis">
          <ac:chgData name="Huyền Nguyễn" userId="ee48879bf47bc5e0" providerId="LiveId" clId="{C1F561FA-DB57-4CBD-9F0C-CC7D3E3BE498}" dt="2024-11-15T02:43:08.027" v="1047"/>
          <ac:spMkLst>
            <pc:docMk/>
            <pc:sldMasterMk cId="0" sldId="2147483648"/>
            <ac:spMk id="38" creationId="{49E7F6B5-7F3F-C55A-3A02-6DA0BA5F427B}"/>
          </ac:spMkLst>
        </pc:spChg>
        <pc:spChg chg="add del mod ord modVis">
          <ac:chgData name="Huyền Nguyễn" userId="ee48879bf47bc5e0" providerId="LiveId" clId="{C1F561FA-DB57-4CBD-9F0C-CC7D3E3BE498}" dt="2024-11-17T06:14:55.676" v="3733"/>
          <ac:spMkLst>
            <pc:docMk/>
            <pc:sldMasterMk cId="0" sldId="2147483648"/>
            <ac:spMk id="38" creationId="{D61ECE0B-4D2D-DA84-B4FE-D6E899C412E3}"/>
          </ac:spMkLst>
        </pc:spChg>
        <pc:spChg chg="add del mod ord modVis">
          <ac:chgData name="Huyền Nguyễn" userId="ee48879bf47bc5e0" providerId="LiveId" clId="{C1F561FA-DB57-4CBD-9F0C-CC7D3E3BE498}" dt="2024-11-15T02:43:20.045" v="1086"/>
          <ac:spMkLst>
            <pc:docMk/>
            <pc:sldMasterMk cId="0" sldId="2147483648"/>
            <ac:spMk id="39" creationId="{6ABE21BF-73FC-2815-0A4A-101979AE2010}"/>
          </ac:spMkLst>
        </pc:spChg>
        <pc:spChg chg="add del mod ord modVis">
          <ac:chgData name="Huyền Nguyễn" userId="ee48879bf47bc5e0" providerId="LiveId" clId="{C1F561FA-DB57-4CBD-9F0C-CC7D3E3BE498}" dt="2024-11-17T06:15:06.393" v="3779"/>
          <ac:spMkLst>
            <pc:docMk/>
            <pc:sldMasterMk cId="0" sldId="2147483648"/>
            <ac:spMk id="39" creationId="{CD3F34E9-6395-FA92-B0F0-CCDFC967EBEF}"/>
          </ac:spMkLst>
        </pc:spChg>
        <pc:spChg chg="add del mod ord modVis">
          <ac:chgData name="Huyền Nguyễn" userId="ee48879bf47bc5e0" providerId="LiveId" clId="{C1F561FA-DB57-4CBD-9F0C-CC7D3E3BE498}" dt="2024-11-15T02:43:31.094" v="1117"/>
          <ac:spMkLst>
            <pc:docMk/>
            <pc:sldMasterMk cId="0" sldId="2147483648"/>
            <ac:spMk id="40" creationId="{53687410-F28B-7918-2B49-196E79FEAB77}"/>
          </ac:spMkLst>
        </pc:spChg>
        <pc:spChg chg="add del mod ord modVis">
          <ac:chgData name="Huyền Nguyễn" userId="ee48879bf47bc5e0" providerId="LiveId" clId="{C1F561FA-DB57-4CBD-9F0C-CC7D3E3BE498}" dt="2024-11-17T06:15:18.523" v="3812"/>
          <ac:spMkLst>
            <pc:docMk/>
            <pc:sldMasterMk cId="0" sldId="2147483648"/>
            <ac:spMk id="40" creationId="{FDE2BB59-FAA9-870B-3998-EE636BBEAB93}"/>
          </ac:spMkLst>
        </pc:spChg>
        <pc:spChg chg="add del mod ord modVis">
          <ac:chgData name="Huyền Nguyễn" userId="ee48879bf47bc5e0" providerId="LiveId" clId="{C1F561FA-DB57-4CBD-9F0C-CC7D3E3BE498}" dt="2024-11-15T02:43:41.767" v="1147"/>
          <ac:spMkLst>
            <pc:docMk/>
            <pc:sldMasterMk cId="0" sldId="2147483648"/>
            <ac:spMk id="41" creationId="{BF82A1B5-B98D-E91D-27E0-3120715F8761}"/>
          </ac:spMkLst>
        </pc:spChg>
        <pc:spChg chg="add del mod ord modVis">
          <ac:chgData name="Huyền Nguyễn" userId="ee48879bf47bc5e0" providerId="LiveId" clId="{C1F561FA-DB57-4CBD-9F0C-CC7D3E3BE498}" dt="2024-11-17T06:15:31.666" v="3840"/>
          <ac:spMkLst>
            <pc:docMk/>
            <pc:sldMasterMk cId="0" sldId="2147483648"/>
            <ac:spMk id="41" creationId="{EA45875C-A848-D567-D284-71DC8D28493A}"/>
          </ac:spMkLst>
        </pc:spChg>
        <pc:spChg chg="add del mod ord modVis">
          <ac:chgData name="Huyền Nguyễn" userId="ee48879bf47bc5e0" providerId="LiveId" clId="{C1F561FA-DB57-4CBD-9F0C-CC7D3E3BE498}" dt="2024-11-15T02:43:55.510" v="1179"/>
          <ac:spMkLst>
            <pc:docMk/>
            <pc:sldMasterMk cId="0" sldId="2147483648"/>
            <ac:spMk id="42" creationId="{815702CA-F527-2450-0D56-E39549CB0517}"/>
          </ac:spMkLst>
        </pc:spChg>
        <pc:spChg chg="add del mod ord modVis">
          <ac:chgData name="Huyền Nguyễn" userId="ee48879bf47bc5e0" providerId="LiveId" clId="{C1F561FA-DB57-4CBD-9F0C-CC7D3E3BE498}" dt="2024-11-17T06:15:43.964" v="3873"/>
          <ac:spMkLst>
            <pc:docMk/>
            <pc:sldMasterMk cId="0" sldId="2147483648"/>
            <ac:spMk id="42" creationId="{FC84EB1C-AAE2-7024-218B-1B9563DD00E6}"/>
          </ac:spMkLst>
        </pc:spChg>
        <pc:spChg chg="add del mod ord modVis">
          <ac:chgData name="Huyền Nguyễn" userId="ee48879bf47bc5e0" providerId="LiveId" clId="{C1F561FA-DB57-4CBD-9F0C-CC7D3E3BE498}" dt="2024-11-17T06:15:55.640" v="3905"/>
          <ac:spMkLst>
            <pc:docMk/>
            <pc:sldMasterMk cId="0" sldId="2147483648"/>
            <ac:spMk id="43" creationId="{45C11269-9DB8-DFE8-DAE1-2E62803739D3}"/>
          </ac:spMkLst>
        </pc:spChg>
        <pc:spChg chg="add del mod ord modVis">
          <ac:chgData name="Huyền Nguyễn" userId="ee48879bf47bc5e0" providerId="LiveId" clId="{C1F561FA-DB57-4CBD-9F0C-CC7D3E3BE498}" dt="2024-11-15T02:44:08.123" v="1207"/>
          <ac:spMkLst>
            <pc:docMk/>
            <pc:sldMasterMk cId="0" sldId="2147483648"/>
            <ac:spMk id="43" creationId="{9916F535-8DDC-2BD0-8172-407DF44116F0}"/>
          </ac:spMkLst>
        </pc:spChg>
        <pc:spChg chg="add del mod ord modVis">
          <ac:chgData name="Huyền Nguyễn" userId="ee48879bf47bc5e0" providerId="LiveId" clId="{C1F561FA-DB57-4CBD-9F0C-CC7D3E3BE498}" dt="2024-11-17T06:16:07.076" v="3935"/>
          <ac:spMkLst>
            <pc:docMk/>
            <pc:sldMasterMk cId="0" sldId="2147483648"/>
            <ac:spMk id="44" creationId="{08A78965-4412-ABFE-AFDF-4264312CFB97}"/>
          </ac:spMkLst>
        </pc:spChg>
        <pc:spChg chg="add del mod ord modVis">
          <ac:chgData name="Huyền Nguyễn" userId="ee48879bf47bc5e0" providerId="LiveId" clId="{C1F561FA-DB57-4CBD-9F0C-CC7D3E3BE498}" dt="2024-11-15T02:44:20.596" v="1238"/>
          <ac:spMkLst>
            <pc:docMk/>
            <pc:sldMasterMk cId="0" sldId="2147483648"/>
            <ac:spMk id="44" creationId="{56CDF7C8-4673-2FF6-DD3A-3498B08F1DBB}"/>
          </ac:spMkLst>
        </pc:spChg>
        <pc:spChg chg="add del mod ord modVis">
          <ac:chgData name="Huyền Nguyễn" userId="ee48879bf47bc5e0" providerId="LiveId" clId="{C1F561FA-DB57-4CBD-9F0C-CC7D3E3BE498}" dt="2024-11-15T02:45:32.354" v="1271"/>
          <ac:spMkLst>
            <pc:docMk/>
            <pc:sldMasterMk cId="0" sldId="2147483648"/>
            <ac:spMk id="45" creationId="{0B428A5E-1C04-E820-DA95-9972AA8A89E0}"/>
          </ac:spMkLst>
        </pc:spChg>
        <pc:spChg chg="add del mod ord modVis">
          <ac:chgData name="Huyền Nguyễn" userId="ee48879bf47bc5e0" providerId="LiveId" clId="{C1F561FA-DB57-4CBD-9F0C-CC7D3E3BE498}" dt="2024-11-17T06:16:40.142" v="3970"/>
          <ac:spMkLst>
            <pc:docMk/>
            <pc:sldMasterMk cId="0" sldId="2147483648"/>
            <ac:spMk id="45" creationId="{10FC2837-46E6-4DF4-7D01-165EF8070073}"/>
          </ac:spMkLst>
        </pc:spChg>
        <pc:spChg chg="add del mod ord modVis">
          <ac:chgData name="Huyền Nguyễn" userId="ee48879bf47bc5e0" providerId="LiveId" clId="{C1F561FA-DB57-4CBD-9F0C-CC7D3E3BE498}" dt="2024-11-15T02:45:44.071" v="1312"/>
          <ac:spMkLst>
            <pc:docMk/>
            <pc:sldMasterMk cId="0" sldId="2147483648"/>
            <ac:spMk id="46" creationId="{1347BEE6-18DB-BC1F-6A90-78E2320E8887}"/>
          </ac:spMkLst>
        </pc:spChg>
        <pc:spChg chg="add del mod ord modVis">
          <ac:chgData name="Huyền Nguyễn" userId="ee48879bf47bc5e0" providerId="LiveId" clId="{C1F561FA-DB57-4CBD-9F0C-CC7D3E3BE498}" dt="2024-11-17T06:16:53.044" v="4008"/>
          <ac:spMkLst>
            <pc:docMk/>
            <pc:sldMasterMk cId="0" sldId="2147483648"/>
            <ac:spMk id="46" creationId="{5BB329BD-9F17-88F0-E704-8C02039B4714}"/>
          </ac:spMkLst>
        </pc:spChg>
        <pc:spChg chg="add del mod ord modVis">
          <ac:chgData name="Huyền Nguyễn" userId="ee48879bf47bc5e0" providerId="LiveId" clId="{C1F561FA-DB57-4CBD-9F0C-CC7D3E3BE498}" dt="2024-11-15T02:45:55.854" v="1351"/>
          <ac:spMkLst>
            <pc:docMk/>
            <pc:sldMasterMk cId="0" sldId="2147483648"/>
            <ac:spMk id="47" creationId="{05F01755-D96A-3EF5-8E9B-4FF53F5D4EBF}"/>
          </ac:spMkLst>
        </pc:spChg>
        <pc:spChg chg="add del mod ord modVis">
          <ac:chgData name="Huyền Nguyễn" userId="ee48879bf47bc5e0" providerId="LiveId" clId="{C1F561FA-DB57-4CBD-9F0C-CC7D3E3BE498}" dt="2024-11-17T06:17:04.179" v="4039"/>
          <ac:spMkLst>
            <pc:docMk/>
            <pc:sldMasterMk cId="0" sldId="2147483648"/>
            <ac:spMk id="47" creationId="{C30CE677-8CF9-5001-3044-085F82591FB7}"/>
          </ac:spMkLst>
        </pc:spChg>
        <pc:spChg chg="add del mod ord modVis">
          <ac:chgData name="Huyền Nguyễn" userId="ee48879bf47bc5e0" providerId="LiveId" clId="{C1F561FA-DB57-4CBD-9F0C-CC7D3E3BE498}" dt="2024-11-15T02:46:06.908" v="1385"/>
          <ac:spMkLst>
            <pc:docMk/>
            <pc:sldMasterMk cId="0" sldId="2147483648"/>
            <ac:spMk id="48" creationId="{35866A48-E1E3-BBA4-3A27-CD6391710321}"/>
          </ac:spMkLst>
        </pc:spChg>
        <pc:spChg chg="add del mod ord modVis">
          <ac:chgData name="Huyền Nguyễn" userId="ee48879bf47bc5e0" providerId="LiveId" clId="{C1F561FA-DB57-4CBD-9F0C-CC7D3E3BE498}" dt="2024-11-17T06:17:15.077" v="4078"/>
          <ac:spMkLst>
            <pc:docMk/>
            <pc:sldMasterMk cId="0" sldId="2147483648"/>
            <ac:spMk id="48" creationId="{A276E1F0-6D16-CE5F-DCFA-0DC87C18A60B}"/>
          </ac:spMkLst>
        </pc:spChg>
        <pc:spChg chg="add del mod ord modVis">
          <ac:chgData name="Huyền Nguyễn" userId="ee48879bf47bc5e0" providerId="LiveId" clId="{C1F561FA-DB57-4CBD-9F0C-CC7D3E3BE498}" dt="2024-11-15T02:47:03.469" v="1424"/>
          <ac:spMkLst>
            <pc:docMk/>
            <pc:sldMasterMk cId="0" sldId="2147483648"/>
            <ac:spMk id="49" creationId="{4D9F6FFE-3F30-54E6-EBEC-AA6B059E6B8F}"/>
          </ac:spMkLst>
        </pc:spChg>
        <pc:spChg chg="add del mod ord modVis">
          <ac:chgData name="Huyền Nguyễn" userId="ee48879bf47bc5e0" providerId="LiveId" clId="{C1F561FA-DB57-4CBD-9F0C-CC7D3E3BE498}" dt="2024-11-17T06:17:26.964" v="4109"/>
          <ac:spMkLst>
            <pc:docMk/>
            <pc:sldMasterMk cId="0" sldId="2147483648"/>
            <ac:spMk id="49" creationId="{B1C016E1-F58E-0BDB-A00F-10D8EA2A5191}"/>
          </ac:spMkLst>
        </pc:spChg>
        <pc:spChg chg="add del mod ord modVis">
          <ac:chgData name="Huyền Nguyễn" userId="ee48879bf47bc5e0" providerId="LiveId" clId="{C1F561FA-DB57-4CBD-9F0C-CC7D3E3BE498}" dt="2024-11-15T02:47:28.449" v="1460"/>
          <ac:spMkLst>
            <pc:docMk/>
            <pc:sldMasterMk cId="0" sldId="2147483648"/>
            <ac:spMk id="50" creationId="{183E9E1D-031F-6CFF-5DFA-F2701ADE824A}"/>
          </ac:spMkLst>
        </pc:spChg>
        <pc:spChg chg="add del mod ord modVis">
          <ac:chgData name="Huyền Nguyễn" userId="ee48879bf47bc5e0" providerId="LiveId" clId="{C1F561FA-DB57-4CBD-9F0C-CC7D3E3BE498}" dt="2024-11-17T06:17:39.413" v="4147"/>
          <ac:spMkLst>
            <pc:docMk/>
            <pc:sldMasterMk cId="0" sldId="2147483648"/>
            <ac:spMk id="50" creationId="{8BFD5A23-06C0-356D-BCF7-A325F8A6C541}"/>
          </ac:spMkLst>
        </pc:spChg>
        <pc:spChg chg="add del mod ord modVis">
          <ac:chgData name="Huyền Nguyễn" userId="ee48879bf47bc5e0" providerId="LiveId" clId="{C1F561FA-DB57-4CBD-9F0C-CC7D3E3BE498}" dt="2024-11-15T02:47:40.038" v="1488"/>
          <ac:spMkLst>
            <pc:docMk/>
            <pc:sldMasterMk cId="0" sldId="2147483648"/>
            <ac:spMk id="51" creationId="{896098CE-709D-181F-1D10-A64A1FFFEB76}"/>
          </ac:spMkLst>
        </pc:spChg>
        <pc:spChg chg="add del mod ord modVis">
          <ac:chgData name="Huyền Nguyễn" userId="ee48879bf47bc5e0" providerId="LiveId" clId="{C1F561FA-DB57-4CBD-9F0C-CC7D3E3BE498}" dt="2024-11-17T06:17:50.366" v="4175"/>
          <ac:spMkLst>
            <pc:docMk/>
            <pc:sldMasterMk cId="0" sldId="2147483648"/>
            <ac:spMk id="51" creationId="{DD34A27F-FB49-69F5-F128-085C47F8CF90}"/>
          </ac:spMkLst>
        </pc:spChg>
        <pc:spChg chg="add del mod ord modVis">
          <ac:chgData name="Huyền Nguyễn" userId="ee48879bf47bc5e0" providerId="LiveId" clId="{C1F561FA-DB57-4CBD-9F0C-CC7D3E3BE498}" dt="2024-11-15T02:47:50.910" v="1522"/>
          <ac:spMkLst>
            <pc:docMk/>
            <pc:sldMasterMk cId="0" sldId="2147483648"/>
            <ac:spMk id="52" creationId="{234BC7ED-6816-E473-3B4D-D6B34E307EAC}"/>
          </ac:spMkLst>
        </pc:spChg>
        <pc:spChg chg="add del mod ord modVis">
          <ac:chgData name="Huyền Nguyễn" userId="ee48879bf47bc5e0" providerId="LiveId" clId="{C1F561FA-DB57-4CBD-9F0C-CC7D3E3BE498}" dt="2024-11-17T06:18:01.208" v="4233"/>
          <ac:spMkLst>
            <pc:docMk/>
            <pc:sldMasterMk cId="0" sldId="2147483648"/>
            <ac:spMk id="52" creationId="{7753217E-7685-F31F-300F-9077E3C78213}"/>
          </ac:spMkLst>
        </pc:spChg>
        <pc:spChg chg="add del mod ord modVis">
          <ac:chgData name="Huyền Nguyễn" userId="ee48879bf47bc5e0" providerId="LiveId" clId="{C1F561FA-DB57-4CBD-9F0C-CC7D3E3BE498}" dt="2024-11-15T02:48:01.886" v="1552"/>
          <ac:spMkLst>
            <pc:docMk/>
            <pc:sldMasterMk cId="0" sldId="2147483648"/>
            <ac:spMk id="53" creationId="{98C983E6-5749-663A-83D6-06B74F5C07F3}"/>
          </ac:spMkLst>
        </pc:spChg>
        <pc:spChg chg="add del mod ord modVis">
          <ac:chgData name="Huyền Nguyễn" userId="ee48879bf47bc5e0" providerId="LiveId" clId="{C1F561FA-DB57-4CBD-9F0C-CC7D3E3BE498}" dt="2024-11-17T06:18:14.279" v="4269"/>
          <ac:spMkLst>
            <pc:docMk/>
            <pc:sldMasterMk cId="0" sldId="2147483648"/>
            <ac:spMk id="53" creationId="{FADDD6E4-9FBA-2B2F-9DD9-A7C8EE6A2577}"/>
          </ac:spMkLst>
        </pc:spChg>
        <pc:spChg chg="add del mod ord modVis">
          <ac:chgData name="Huyền Nguyễn" userId="ee48879bf47bc5e0" providerId="LiveId" clId="{C1F561FA-DB57-4CBD-9F0C-CC7D3E3BE498}" dt="2024-11-17T06:18:25.524" v="4314"/>
          <ac:spMkLst>
            <pc:docMk/>
            <pc:sldMasterMk cId="0" sldId="2147483648"/>
            <ac:spMk id="54" creationId="{552F9607-7E9D-DCC0-CCFA-1C842D8B21C3}"/>
          </ac:spMkLst>
        </pc:spChg>
        <pc:spChg chg="add del mod ord modVis">
          <ac:chgData name="Huyền Nguyễn" userId="ee48879bf47bc5e0" providerId="LiveId" clId="{C1F561FA-DB57-4CBD-9F0C-CC7D3E3BE498}" dt="2024-11-15T02:48:12.409" v="1582"/>
          <ac:spMkLst>
            <pc:docMk/>
            <pc:sldMasterMk cId="0" sldId="2147483648"/>
            <ac:spMk id="54" creationId="{8BD259D4-0FBC-8F91-9979-B7A4474FC00A}"/>
          </ac:spMkLst>
        </pc:spChg>
        <pc:spChg chg="add del mod ord modVis">
          <ac:chgData name="Huyền Nguyễn" userId="ee48879bf47bc5e0" providerId="LiveId" clId="{C1F561FA-DB57-4CBD-9F0C-CC7D3E3BE498}" dt="2024-11-17T06:18:36.415" v="4355"/>
          <ac:spMkLst>
            <pc:docMk/>
            <pc:sldMasterMk cId="0" sldId="2147483648"/>
            <ac:spMk id="55" creationId="{4C8DE2C3-4F69-8AAA-C68D-86659BAB492E}"/>
          </ac:spMkLst>
        </pc:spChg>
        <pc:spChg chg="add del mod ord modVis">
          <ac:chgData name="Huyền Nguyễn" userId="ee48879bf47bc5e0" providerId="LiveId" clId="{C1F561FA-DB57-4CBD-9F0C-CC7D3E3BE498}" dt="2024-11-15T02:48:23.149" v="1611"/>
          <ac:spMkLst>
            <pc:docMk/>
            <pc:sldMasterMk cId="0" sldId="2147483648"/>
            <ac:spMk id="55" creationId="{B0DE8F14-DAA3-F426-EC3A-1C55AC656E90}"/>
          </ac:spMkLst>
        </pc:spChg>
        <pc:spChg chg="add del mod ord modVis">
          <ac:chgData name="Huyền Nguyễn" userId="ee48879bf47bc5e0" providerId="LiveId" clId="{C1F561FA-DB57-4CBD-9F0C-CC7D3E3BE498}" dt="2024-11-15T02:48:35.067" v="1642"/>
          <ac:spMkLst>
            <pc:docMk/>
            <pc:sldMasterMk cId="0" sldId="2147483648"/>
            <ac:spMk id="56" creationId="{10698194-D879-0453-E640-D67E88913794}"/>
          </ac:spMkLst>
        </pc:spChg>
        <pc:spChg chg="add del mod ord modVis">
          <ac:chgData name="Huyền Nguyễn" userId="ee48879bf47bc5e0" providerId="LiveId" clId="{C1F561FA-DB57-4CBD-9F0C-CC7D3E3BE498}" dt="2024-11-17T06:18:47.546" v="4386"/>
          <ac:spMkLst>
            <pc:docMk/>
            <pc:sldMasterMk cId="0" sldId="2147483648"/>
            <ac:spMk id="56" creationId="{AF4396E6-3B22-1CB2-1FF5-C0A55DDE22E8}"/>
          </ac:spMkLst>
        </pc:spChg>
        <pc:spChg chg="add del mod ord modVis">
          <ac:chgData name="Huyền Nguyễn" userId="ee48879bf47bc5e0" providerId="LiveId" clId="{C1F561FA-DB57-4CBD-9F0C-CC7D3E3BE498}" dt="2024-11-15T02:48:47.936" v="1671"/>
          <ac:spMkLst>
            <pc:docMk/>
            <pc:sldMasterMk cId="0" sldId="2147483648"/>
            <ac:spMk id="57" creationId="{0AF6A33C-4C46-ADE4-EFBF-4CD22EFF29FE}"/>
          </ac:spMkLst>
        </pc:spChg>
        <pc:spChg chg="add del mod ord modVis">
          <ac:chgData name="Huyền Nguyễn" userId="ee48879bf47bc5e0" providerId="LiveId" clId="{C1F561FA-DB57-4CBD-9F0C-CC7D3E3BE498}" dt="2024-11-17T06:18:59.660" v="4414"/>
          <ac:spMkLst>
            <pc:docMk/>
            <pc:sldMasterMk cId="0" sldId="2147483648"/>
            <ac:spMk id="57" creationId="{3A10F5A7-5A23-FFE9-425C-F6B6F322516D}"/>
          </ac:spMkLst>
        </pc:spChg>
        <pc:spChg chg="add del mod ord modVis">
          <ac:chgData name="Huyền Nguyễn" userId="ee48879bf47bc5e0" providerId="LiveId" clId="{C1F561FA-DB57-4CBD-9F0C-CC7D3E3BE498}" dt="2024-11-17T06:19:10.730" v="4442"/>
          <ac:spMkLst>
            <pc:docMk/>
            <pc:sldMasterMk cId="0" sldId="2147483648"/>
            <ac:spMk id="58" creationId="{4B28D7BD-B0FE-1189-7D70-37397DB59D84}"/>
          </ac:spMkLst>
        </pc:spChg>
        <pc:spChg chg="add del mod ord modVis">
          <ac:chgData name="Huyền Nguyễn" userId="ee48879bf47bc5e0" providerId="LiveId" clId="{C1F561FA-DB57-4CBD-9F0C-CC7D3E3BE498}" dt="2024-11-15T02:48:58.431" v="1705"/>
          <ac:spMkLst>
            <pc:docMk/>
            <pc:sldMasterMk cId="0" sldId="2147483648"/>
            <ac:spMk id="58" creationId="{E6179682-72A0-96C7-CC46-F9E954B7464A}"/>
          </ac:spMkLst>
        </pc:spChg>
        <pc:spChg chg="add del mod ord modVis">
          <ac:chgData name="Huyền Nguyễn" userId="ee48879bf47bc5e0" providerId="LiveId" clId="{C1F561FA-DB57-4CBD-9F0C-CC7D3E3BE498}" dt="2024-11-15T02:49:09.008" v="1739"/>
          <ac:spMkLst>
            <pc:docMk/>
            <pc:sldMasterMk cId="0" sldId="2147483648"/>
            <ac:spMk id="59" creationId="{567472D6-06E4-0E89-3347-690B2E35F672}"/>
          </ac:spMkLst>
        </pc:spChg>
        <pc:spChg chg="add del mod ord modVis">
          <ac:chgData name="Huyền Nguyễn" userId="ee48879bf47bc5e0" providerId="LiveId" clId="{C1F561FA-DB57-4CBD-9F0C-CC7D3E3BE498}" dt="2024-11-17T06:19:22.115" v="4470"/>
          <ac:spMkLst>
            <pc:docMk/>
            <pc:sldMasterMk cId="0" sldId="2147483648"/>
            <ac:spMk id="59" creationId="{D5CDE81D-8C4A-E470-4557-44088A1EC0C7}"/>
          </ac:spMkLst>
        </pc:spChg>
        <pc:spChg chg="add del mod ord modVis">
          <ac:chgData name="Huyền Nguyễn" userId="ee48879bf47bc5e0" providerId="LiveId" clId="{C1F561FA-DB57-4CBD-9F0C-CC7D3E3BE498}" dt="2024-11-15T02:49:20.398" v="1769"/>
          <ac:spMkLst>
            <pc:docMk/>
            <pc:sldMasterMk cId="0" sldId="2147483648"/>
            <ac:spMk id="60" creationId="{0429B31E-CF54-B8DC-BCBA-ECECAC0BDC27}"/>
          </ac:spMkLst>
        </pc:spChg>
        <pc:spChg chg="add del mod ord modVis">
          <ac:chgData name="Huyền Nguyễn" userId="ee48879bf47bc5e0" providerId="LiveId" clId="{C1F561FA-DB57-4CBD-9F0C-CC7D3E3BE498}" dt="2024-11-17T06:19:34.237" v="4499"/>
          <ac:spMkLst>
            <pc:docMk/>
            <pc:sldMasterMk cId="0" sldId="2147483648"/>
            <ac:spMk id="60" creationId="{C6299984-AFA1-1067-2320-069F60DEF523}"/>
          </ac:spMkLst>
        </pc:spChg>
        <pc:spChg chg="add del mod ord modVis">
          <ac:chgData name="Huyền Nguyễn" userId="ee48879bf47bc5e0" providerId="LiveId" clId="{C1F561FA-DB57-4CBD-9F0C-CC7D3E3BE498}" dt="2024-11-17T06:19:46.540" v="4552"/>
          <ac:spMkLst>
            <pc:docMk/>
            <pc:sldMasterMk cId="0" sldId="2147483648"/>
            <ac:spMk id="61" creationId="{5C357D47-F163-783F-6E3D-F13AC0F7123A}"/>
          </ac:spMkLst>
        </pc:spChg>
        <pc:spChg chg="add del mod ord modVis">
          <ac:chgData name="Huyền Nguyễn" userId="ee48879bf47bc5e0" providerId="LiveId" clId="{C1F561FA-DB57-4CBD-9F0C-CC7D3E3BE498}" dt="2024-11-15T02:49:32.906" v="1806"/>
          <ac:spMkLst>
            <pc:docMk/>
            <pc:sldMasterMk cId="0" sldId="2147483648"/>
            <ac:spMk id="61" creationId="{C7DD6135-DE6E-B04A-6C3C-793CBEC8679B}"/>
          </ac:spMkLst>
        </pc:spChg>
        <pc:spChg chg="add del mod ord modVis">
          <ac:chgData name="Huyền Nguyễn" userId="ee48879bf47bc5e0" providerId="LiveId" clId="{C1F561FA-DB57-4CBD-9F0C-CC7D3E3BE498}" dt="2024-11-15T02:49:43.270" v="1846"/>
          <ac:spMkLst>
            <pc:docMk/>
            <pc:sldMasterMk cId="0" sldId="2147483648"/>
            <ac:spMk id="62" creationId="{60754F23-B7BF-5CDF-E6AD-4D46DCF0952F}"/>
          </ac:spMkLst>
        </pc:spChg>
        <pc:spChg chg="add del mod ord modVis">
          <ac:chgData name="Huyền Nguyễn" userId="ee48879bf47bc5e0" providerId="LiveId" clId="{C1F561FA-DB57-4CBD-9F0C-CC7D3E3BE498}" dt="2024-11-17T06:19:57.574" v="4592"/>
          <ac:spMkLst>
            <pc:docMk/>
            <pc:sldMasterMk cId="0" sldId="2147483648"/>
            <ac:spMk id="62" creationId="{B2455FFC-0127-5AE0-80CB-2777C65D96C5}"/>
          </ac:spMkLst>
        </pc:spChg>
        <pc:spChg chg="add del mod ord modVis">
          <ac:chgData name="Huyền Nguyễn" userId="ee48879bf47bc5e0" providerId="LiveId" clId="{C1F561FA-DB57-4CBD-9F0C-CC7D3E3BE498}" dt="2024-11-15T02:49:56.216" v="1874"/>
          <ac:spMkLst>
            <pc:docMk/>
            <pc:sldMasterMk cId="0" sldId="2147483648"/>
            <ac:spMk id="63" creationId="{61480262-8CDC-09C7-12E2-39A52D1970AD}"/>
          </ac:spMkLst>
        </pc:spChg>
        <pc:spChg chg="add del mod ord modVis">
          <ac:chgData name="Huyền Nguyễn" userId="ee48879bf47bc5e0" providerId="LiveId" clId="{C1F561FA-DB57-4CBD-9F0C-CC7D3E3BE498}" dt="2024-11-17T06:20:08.656" v="4622"/>
          <ac:spMkLst>
            <pc:docMk/>
            <pc:sldMasterMk cId="0" sldId="2147483648"/>
            <ac:spMk id="63" creationId="{A9CB0557-BD42-FB28-EC6D-995F189204BF}"/>
          </ac:spMkLst>
        </pc:spChg>
        <pc:spChg chg="add del mod ord modVis">
          <ac:chgData name="Huyền Nguyễn" userId="ee48879bf47bc5e0" providerId="LiveId" clId="{C1F561FA-DB57-4CBD-9F0C-CC7D3E3BE498}" dt="2024-11-15T02:50:07.293" v="1908"/>
          <ac:spMkLst>
            <pc:docMk/>
            <pc:sldMasterMk cId="0" sldId="2147483648"/>
            <ac:spMk id="64" creationId="{21D9FC82-7F67-F40C-CE84-D8352A1FD438}"/>
          </ac:spMkLst>
        </pc:spChg>
        <pc:spChg chg="add del mod ord modVis">
          <ac:chgData name="Huyền Nguyễn" userId="ee48879bf47bc5e0" providerId="LiveId" clId="{C1F561FA-DB57-4CBD-9F0C-CC7D3E3BE498}" dt="2024-11-17T06:20:20.129" v="4651"/>
          <ac:spMkLst>
            <pc:docMk/>
            <pc:sldMasterMk cId="0" sldId="2147483648"/>
            <ac:spMk id="64" creationId="{EDFB0C2E-AF8F-3744-7905-FB0AE28FC99C}"/>
          </ac:spMkLst>
        </pc:spChg>
        <pc:spChg chg="add del mod ord modVis">
          <ac:chgData name="Huyền Nguyễn" userId="ee48879bf47bc5e0" providerId="LiveId" clId="{C1F561FA-DB57-4CBD-9F0C-CC7D3E3BE498}" dt="2024-11-15T02:50:17.888" v="1939"/>
          <ac:spMkLst>
            <pc:docMk/>
            <pc:sldMasterMk cId="0" sldId="2147483648"/>
            <ac:spMk id="65" creationId="{4FE101DD-80DB-44BC-96A6-741DDBD86A08}"/>
          </ac:spMkLst>
        </pc:spChg>
        <pc:spChg chg="add del mod ord modVis">
          <ac:chgData name="Huyền Nguyễn" userId="ee48879bf47bc5e0" providerId="LiveId" clId="{C1F561FA-DB57-4CBD-9F0C-CC7D3E3BE498}" dt="2024-11-17T06:20:40.089" v="4681"/>
          <ac:spMkLst>
            <pc:docMk/>
            <pc:sldMasterMk cId="0" sldId="2147483648"/>
            <ac:spMk id="65" creationId="{A3272ABE-79E3-4D12-5720-55BDA5FD376B}"/>
          </ac:spMkLst>
        </pc:spChg>
        <pc:spChg chg="add del mod ord modVis">
          <ac:chgData name="Huyền Nguyễn" userId="ee48879bf47bc5e0" providerId="LiveId" clId="{C1F561FA-DB57-4CBD-9F0C-CC7D3E3BE498}" dt="2024-11-17T06:20:52.133" v="4712"/>
          <ac:spMkLst>
            <pc:docMk/>
            <pc:sldMasterMk cId="0" sldId="2147483648"/>
            <ac:spMk id="66" creationId="{4037C617-9737-A91A-905A-CB4EAE241522}"/>
          </ac:spMkLst>
        </pc:spChg>
        <pc:spChg chg="add del mod ord modVis">
          <ac:chgData name="Huyền Nguyễn" userId="ee48879bf47bc5e0" providerId="LiveId" clId="{C1F561FA-DB57-4CBD-9F0C-CC7D3E3BE498}" dt="2024-11-15T02:50:28.892" v="1969"/>
          <ac:spMkLst>
            <pc:docMk/>
            <pc:sldMasterMk cId="0" sldId="2147483648"/>
            <ac:spMk id="66" creationId="{7D04F034-40B3-C665-13DA-3F5380BEB646}"/>
          </ac:spMkLst>
        </pc:spChg>
        <pc:spChg chg="add del mod ord modVis">
          <ac:chgData name="Huyền Nguyễn" userId="ee48879bf47bc5e0" providerId="LiveId" clId="{C1F561FA-DB57-4CBD-9F0C-CC7D3E3BE498}" dt="2024-11-15T02:50:41.565" v="1997"/>
          <ac:spMkLst>
            <pc:docMk/>
            <pc:sldMasterMk cId="0" sldId="2147483648"/>
            <ac:spMk id="67" creationId="{51041B75-568C-B6CF-F729-BC51A5F70255}"/>
          </ac:spMkLst>
        </pc:spChg>
        <pc:spChg chg="add del mod ord modVis">
          <ac:chgData name="Huyền Nguyễn" userId="ee48879bf47bc5e0" providerId="LiveId" clId="{C1F561FA-DB57-4CBD-9F0C-CC7D3E3BE498}" dt="2024-11-17T06:21:03.689" v="4742"/>
          <ac:spMkLst>
            <pc:docMk/>
            <pc:sldMasterMk cId="0" sldId="2147483648"/>
            <ac:spMk id="67" creationId="{5A1CDD32-EE28-87B3-0191-79B1550A026E}"/>
          </ac:spMkLst>
        </pc:spChg>
        <pc:spChg chg="add del mod ord modVis">
          <ac:chgData name="Huyền Nguyễn" userId="ee48879bf47bc5e0" providerId="LiveId" clId="{C1F561FA-DB57-4CBD-9F0C-CC7D3E3BE498}" dt="2024-11-15T02:51:49.400" v="2028"/>
          <ac:spMkLst>
            <pc:docMk/>
            <pc:sldMasterMk cId="0" sldId="2147483648"/>
            <ac:spMk id="68" creationId="{0E552817-820A-59DD-8542-6EC90C3825C7}"/>
          </ac:spMkLst>
        </pc:spChg>
        <pc:spChg chg="add del mod ord modVis">
          <ac:chgData name="Huyền Nguyễn" userId="ee48879bf47bc5e0" providerId="LiveId" clId="{C1F561FA-DB57-4CBD-9F0C-CC7D3E3BE498}" dt="2024-11-17T06:21:15.286" v="4772"/>
          <ac:spMkLst>
            <pc:docMk/>
            <pc:sldMasterMk cId="0" sldId="2147483648"/>
            <ac:spMk id="68" creationId="{9659015A-8442-FCC2-7DDF-1D66D965924B}"/>
          </ac:spMkLst>
        </pc:spChg>
        <pc:spChg chg="add del mod ord modVis">
          <ac:chgData name="Huyền Nguyễn" userId="ee48879bf47bc5e0" providerId="LiveId" clId="{C1F561FA-DB57-4CBD-9F0C-CC7D3E3BE498}" dt="2024-11-15T02:52:01.297" v="2059"/>
          <ac:spMkLst>
            <pc:docMk/>
            <pc:sldMasterMk cId="0" sldId="2147483648"/>
            <ac:spMk id="69" creationId="{1A925C39-9FAF-63EE-6AA6-51AF4020FE4E}"/>
          </ac:spMkLst>
        </pc:spChg>
        <pc:spChg chg="add del mod ord modVis">
          <ac:chgData name="Huyền Nguyễn" userId="ee48879bf47bc5e0" providerId="LiveId" clId="{C1F561FA-DB57-4CBD-9F0C-CC7D3E3BE498}" dt="2024-11-17T06:21:26.227" v="4800"/>
          <ac:spMkLst>
            <pc:docMk/>
            <pc:sldMasterMk cId="0" sldId="2147483648"/>
            <ac:spMk id="69" creationId="{A24A0F17-6CF9-78D2-336A-E05CA726C677}"/>
          </ac:spMkLst>
        </pc:spChg>
        <pc:spChg chg="add del mod ord modVis">
          <ac:chgData name="Huyền Nguyễn" userId="ee48879bf47bc5e0" providerId="LiveId" clId="{C1F561FA-DB57-4CBD-9F0C-CC7D3E3BE498}" dt="2024-11-15T02:52:13.858" v="2089"/>
          <ac:spMkLst>
            <pc:docMk/>
            <pc:sldMasterMk cId="0" sldId="2147483648"/>
            <ac:spMk id="70" creationId="{34EEA8A5-CB3A-7C0D-30F5-3692A2D8908A}"/>
          </ac:spMkLst>
        </pc:spChg>
        <pc:spChg chg="add del mod ord modVis">
          <ac:chgData name="Huyền Nguyễn" userId="ee48879bf47bc5e0" providerId="LiveId" clId="{C1F561FA-DB57-4CBD-9F0C-CC7D3E3BE498}" dt="2024-11-17T07:23:12.662" v="4829"/>
          <ac:spMkLst>
            <pc:docMk/>
            <pc:sldMasterMk cId="0" sldId="2147483648"/>
            <ac:spMk id="70" creationId="{ADF2CB38-6C35-7E87-2EFD-66CDB10922F2}"/>
          </ac:spMkLst>
        </pc:spChg>
        <pc:spChg chg="add del mod ord modVis">
          <ac:chgData name="Huyền Nguyễn" userId="ee48879bf47bc5e0" providerId="LiveId" clId="{C1F561FA-DB57-4CBD-9F0C-CC7D3E3BE498}" dt="2024-11-17T07:23:25.519" v="4857"/>
          <ac:spMkLst>
            <pc:docMk/>
            <pc:sldMasterMk cId="0" sldId="2147483648"/>
            <ac:spMk id="71" creationId="{0441BE3E-1396-487D-3A66-0B44FD0CC2FD}"/>
          </ac:spMkLst>
        </pc:spChg>
        <pc:spChg chg="add del mod ord modVis">
          <ac:chgData name="Huyền Nguyễn" userId="ee48879bf47bc5e0" providerId="LiveId" clId="{C1F561FA-DB57-4CBD-9F0C-CC7D3E3BE498}" dt="2024-11-15T02:54:27.744" v="2256"/>
          <ac:spMkLst>
            <pc:docMk/>
            <pc:sldMasterMk cId="0" sldId="2147483648"/>
            <ac:spMk id="71" creationId="{8C1981AB-F4FC-7766-FC83-4831DF6ABA66}"/>
          </ac:spMkLst>
        </pc:spChg>
        <pc:spChg chg="add del mod ord modVis">
          <ac:chgData name="Huyền Nguyễn" userId="ee48879bf47bc5e0" providerId="LiveId" clId="{C1F561FA-DB57-4CBD-9F0C-CC7D3E3BE498}" dt="2024-11-17T07:23:37.878" v="4887"/>
          <ac:spMkLst>
            <pc:docMk/>
            <pc:sldMasterMk cId="0" sldId="2147483648"/>
            <ac:spMk id="72" creationId="{6C34CC87-8C12-B057-7B51-ADADBB906DF9}"/>
          </ac:spMkLst>
        </pc:spChg>
        <pc:spChg chg="add del mod ord modVis">
          <ac:chgData name="Huyền Nguyễn" userId="ee48879bf47bc5e0" providerId="LiveId" clId="{C1F561FA-DB57-4CBD-9F0C-CC7D3E3BE498}" dt="2024-11-15T02:54:18.578" v="2250"/>
          <ac:spMkLst>
            <pc:docMk/>
            <pc:sldMasterMk cId="0" sldId="2147483648"/>
            <ac:spMk id="72" creationId="{8C51B6AE-5753-F4D1-4689-BA6DC646E746}"/>
          </ac:spMkLst>
        </pc:spChg>
        <pc:spChg chg="add mod ord">
          <ac:chgData name="Huyền Nguyễn" userId="ee48879bf47bc5e0" providerId="LiveId" clId="{C1F561FA-DB57-4CBD-9F0C-CC7D3E3BE498}" dt="2024-11-15T02:54:16.915" v="2190"/>
          <ac:spMkLst>
            <pc:docMk/>
            <pc:sldMasterMk cId="0" sldId="2147483648"/>
            <ac:spMk id="73" creationId="{01BCC462-3628-3264-4A44-109ED8E878E1}"/>
          </ac:spMkLst>
        </pc:spChg>
        <pc:spChg chg="add del mod ord modVis">
          <ac:chgData name="Huyền Nguyễn" userId="ee48879bf47bc5e0" providerId="LiveId" clId="{C1F561FA-DB57-4CBD-9F0C-CC7D3E3BE498}" dt="2024-11-17T07:23:48.532" v="4915"/>
          <ac:spMkLst>
            <pc:docMk/>
            <pc:sldMasterMk cId="0" sldId="2147483648"/>
            <ac:spMk id="73" creationId="{28E1A25C-19C8-4841-09C4-B6B66346FC15}"/>
          </ac:spMkLst>
        </pc:spChg>
        <pc:spChg chg="add del mod ord modVis">
          <ac:chgData name="Huyền Nguyễn" userId="ee48879bf47bc5e0" providerId="LiveId" clId="{C1F561FA-DB57-4CBD-9F0C-CC7D3E3BE498}" dt="2024-11-17T07:24:01.028" v="4946"/>
          <ac:spMkLst>
            <pc:docMk/>
            <pc:sldMasterMk cId="0" sldId="2147483648"/>
            <ac:spMk id="74" creationId="{04DF5AE9-B4B0-B9BF-30E7-7B6A4FAFCF1C}"/>
          </ac:spMkLst>
        </pc:spChg>
        <pc:spChg chg="add mod ord">
          <ac:chgData name="Huyền Nguyễn" userId="ee48879bf47bc5e0" providerId="LiveId" clId="{C1F561FA-DB57-4CBD-9F0C-CC7D3E3BE498}" dt="2024-11-15T02:54:17.507" v="2233"/>
          <ac:spMkLst>
            <pc:docMk/>
            <pc:sldMasterMk cId="0" sldId="2147483648"/>
            <ac:spMk id="74" creationId="{AE5E515E-B3F4-B7EA-C6E3-57CF27690143}"/>
          </ac:spMkLst>
        </pc:spChg>
        <pc:spChg chg="add del mod ord modVis">
          <ac:chgData name="Huyền Nguyễn" userId="ee48879bf47bc5e0" providerId="LiveId" clId="{C1F561FA-DB57-4CBD-9F0C-CC7D3E3BE498}" dt="2024-11-17T07:24:11.398" v="4976"/>
          <ac:spMkLst>
            <pc:docMk/>
            <pc:sldMasterMk cId="0" sldId="2147483648"/>
            <ac:spMk id="75" creationId="{1E307A05-9795-606E-CBD9-01F5E36B197E}"/>
          </ac:spMkLst>
        </pc:spChg>
        <pc:spChg chg="add del mod ord modVis">
          <ac:chgData name="Huyền Nguyễn" userId="ee48879bf47bc5e0" providerId="LiveId" clId="{C1F561FA-DB57-4CBD-9F0C-CC7D3E3BE498}" dt="2024-11-15T02:54:38.840" v="2301"/>
          <ac:spMkLst>
            <pc:docMk/>
            <pc:sldMasterMk cId="0" sldId="2147483648"/>
            <ac:spMk id="75" creationId="{E3EFF95D-C41B-EC6B-F554-36A5F4F1BA38}"/>
          </ac:spMkLst>
        </pc:spChg>
        <pc:spChg chg="add del mod ord modVis">
          <ac:chgData name="Huyền Nguyễn" userId="ee48879bf47bc5e0" providerId="LiveId" clId="{C1F561FA-DB57-4CBD-9F0C-CC7D3E3BE498}" dt="2024-11-15T02:54:49.750" v="2331"/>
          <ac:spMkLst>
            <pc:docMk/>
            <pc:sldMasterMk cId="0" sldId="2147483648"/>
            <ac:spMk id="76" creationId="{4E00862F-97F6-641A-CF1F-B70E76AFBD18}"/>
          </ac:spMkLst>
        </pc:spChg>
        <pc:spChg chg="add del mod ord modVis">
          <ac:chgData name="Huyền Nguyễn" userId="ee48879bf47bc5e0" providerId="LiveId" clId="{C1F561FA-DB57-4CBD-9F0C-CC7D3E3BE498}" dt="2024-11-17T07:24:23.857" v="5005"/>
          <ac:spMkLst>
            <pc:docMk/>
            <pc:sldMasterMk cId="0" sldId="2147483648"/>
            <ac:spMk id="76" creationId="{A702A842-4742-B828-980C-6BC888CE7149}"/>
          </ac:spMkLst>
        </pc:spChg>
        <pc:spChg chg="add del mod ord modVis">
          <ac:chgData name="Huyền Nguyễn" userId="ee48879bf47bc5e0" providerId="LiveId" clId="{C1F561FA-DB57-4CBD-9F0C-CC7D3E3BE498}" dt="2024-11-15T02:55:01.443" v="2360"/>
          <ac:spMkLst>
            <pc:docMk/>
            <pc:sldMasterMk cId="0" sldId="2147483648"/>
            <ac:spMk id="77" creationId="{23C0C04F-AA76-A572-0795-B495071FECA7}"/>
          </ac:spMkLst>
        </pc:spChg>
        <pc:spChg chg="add del mod ord modVis">
          <ac:chgData name="Huyền Nguyễn" userId="ee48879bf47bc5e0" providerId="LiveId" clId="{C1F561FA-DB57-4CBD-9F0C-CC7D3E3BE498}" dt="2024-11-17T07:24:35.278" v="5035"/>
          <ac:spMkLst>
            <pc:docMk/>
            <pc:sldMasterMk cId="0" sldId="2147483648"/>
            <ac:spMk id="77" creationId="{8111085A-6531-FCFC-4500-CECA6DEF20A9}"/>
          </ac:spMkLst>
        </pc:spChg>
        <pc:spChg chg="add del mod ord modVis">
          <ac:chgData name="Huyền Nguyễn" userId="ee48879bf47bc5e0" providerId="LiveId" clId="{C1F561FA-DB57-4CBD-9F0C-CC7D3E3BE498}" dt="2024-11-17T07:24:46.398" v="5067"/>
          <ac:spMkLst>
            <pc:docMk/>
            <pc:sldMasterMk cId="0" sldId="2147483648"/>
            <ac:spMk id="78" creationId="{8B8B11B5-E888-73C5-35B2-F0D5C6F596FB}"/>
          </ac:spMkLst>
        </pc:spChg>
        <pc:spChg chg="add del mod ord modVis">
          <ac:chgData name="Huyền Nguyễn" userId="ee48879bf47bc5e0" providerId="LiveId" clId="{C1F561FA-DB57-4CBD-9F0C-CC7D3E3BE498}" dt="2024-11-15T02:55:25.796" v="2394"/>
          <ac:spMkLst>
            <pc:docMk/>
            <pc:sldMasterMk cId="0" sldId="2147483648"/>
            <ac:spMk id="78" creationId="{B25BEA34-6D7D-27EC-0C06-19D01BEAA79F}"/>
          </ac:spMkLst>
        </pc:spChg>
        <pc:spChg chg="add del mod ord modVis">
          <ac:chgData name="Huyền Nguyễn" userId="ee48879bf47bc5e0" providerId="LiveId" clId="{C1F561FA-DB57-4CBD-9F0C-CC7D3E3BE498}" dt="2024-11-15T02:55:36.930" v="2425"/>
          <ac:spMkLst>
            <pc:docMk/>
            <pc:sldMasterMk cId="0" sldId="2147483648"/>
            <ac:spMk id="79" creationId="{4C1EFB6E-123A-1A71-FC5C-AE761B7C9725}"/>
          </ac:spMkLst>
        </pc:spChg>
        <pc:spChg chg="add del mod ord modVis">
          <ac:chgData name="Huyền Nguyễn" userId="ee48879bf47bc5e0" providerId="LiveId" clId="{C1F561FA-DB57-4CBD-9F0C-CC7D3E3BE498}" dt="2024-11-17T07:24:59.530" v="5096"/>
          <ac:spMkLst>
            <pc:docMk/>
            <pc:sldMasterMk cId="0" sldId="2147483648"/>
            <ac:spMk id="79" creationId="{FA036891-A4E9-D121-1E5A-2D0628E2E9EF}"/>
          </ac:spMkLst>
        </pc:spChg>
        <pc:spChg chg="add del mod ord modVis">
          <ac:chgData name="Huyền Nguyễn" userId="ee48879bf47bc5e0" providerId="LiveId" clId="{C1F561FA-DB57-4CBD-9F0C-CC7D3E3BE498}" dt="2024-11-17T07:25:11.529" v="5125"/>
          <ac:spMkLst>
            <pc:docMk/>
            <pc:sldMasterMk cId="0" sldId="2147483648"/>
            <ac:spMk id="80" creationId="{074FD929-765F-75DF-BC80-229E6FFAB002}"/>
          </ac:spMkLst>
        </pc:spChg>
        <pc:spChg chg="add del mod ord modVis">
          <ac:chgData name="Huyền Nguyễn" userId="ee48879bf47bc5e0" providerId="LiveId" clId="{C1F561FA-DB57-4CBD-9F0C-CC7D3E3BE498}" dt="2024-11-15T02:57:31.339" v="2455"/>
          <ac:spMkLst>
            <pc:docMk/>
            <pc:sldMasterMk cId="0" sldId="2147483648"/>
            <ac:spMk id="80" creationId="{7367B27A-6BC6-2A2F-1ADB-6FA44C78C090}"/>
          </ac:spMkLst>
        </pc:spChg>
        <pc:spChg chg="add del mod ord modVis">
          <ac:chgData name="Huyền Nguyễn" userId="ee48879bf47bc5e0" providerId="LiveId" clId="{C1F561FA-DB57-4CBD-9F0C-CC7D3E3BE498}" dt="2024-11-17T07:25:22.552" v="5154"/>
          <ac:spMkLst>
            <pc:docMk/>
            <pc:sldMasterMk cId="0" sldId="2147483648"/>
            <ac:spMk id="81" creationId="{824A9EAC-79D4-0EDE-B710-13F99095BE42}"/>
          </ac:spMkLst>
        </pc:spChg>
        <pc:spChg chg="add del mod ord modVis">
          <ac:chgData name="Huyền Nguyễn" userId="ee48879bf47bc5e0" providerId="LiveId" clId="{C1F561FA-DB57-4CBD-9F0C-CC7D3E3BE498}" dt="2024-11-15T02:57:43.366" v="2483"/>
          <ac:spMkLst>
            <pc:docMk/>
            <pc:sldMasterMk cId="0" sldId="2147483648"/>
            <ac:spMk id="81" creationId="{F74CBEA5-8D92-0D33-E5BA-D0B411C4D7A7}"/>
          </ac:spMkLst>
        </pc:spChg>
        <pc:spChg chg="add del mod ord modVis">
          <ac:chgData name="Huyền Nguyễn" userId="ee48879bf47bc5e0" providerId="LiveId" clId="{C1F561FA-DB57-4CBD-9F0C-CC7D3E3BE498}" dt="2024-11-17T07:25:34.888" v="5184"/>
          <ac:spMkLst>
            <pc:docMk/>
            <pc:sldMasterMk cId="0" sldId="2147483648"/>
            <ac:spMk id="82" creationId="{14B386DB-9F67-C753-5CC9-735E775A2F65}"/>
          </ac:spMkLst>
        </pc:spChg>
        <pc:spChg chg="add del mod ord modVis">
          <ac:chgData name="Huyền Nguyễn" userId="ee48879bf47bc5e0" providerId="LiveId" clId="{C1F561FA-DB57-4CBD-9F0C-CC7D3E3BE498}" dt="2024-11-15T02:58:05.558" v="2513"/>
          <ac:spMkLst>
            <pc:docMk/>
            <pc:sldMasterMk cId="0" sldId="2147483648"/>
            <ac:spMk id="82" creationId="{E19BD1E2-7421-6879-EF57-EF1491ABFA68}"/>
          </ac:spMkLst>
        </pc:spChg>
        <pc:spChg chg="add del mod ord modVis">
          <ac:chgData name="Huyền Nguyễn" userId="ee48879bf47bc5e0" providerId="LiveId" clId="{C1F561FA-DB57-4CBD-9F0C-CC7D3E3BE498}" dt="2024-11-15T02:58:18.106" v="2542"/>
          <ac:spMkLst>
            <pc:docMk/>
            <pc:sldMasterMk cId="0" sldId="2147483648"/>
            <ac:spMk id="83" creationId="{18BA07F7-8C08-C311-9F71-274474CA97ED}"/>
          </ac:spMkLst>
        </pc:spChg>
        <pc:spChg chg="add del mod ord modVis">
          <ac:chgData name="Huyền Nguyễn" userId="ee48879bf47bc5e0" providerId="LiveId" clId="{C1F561FA-DB57-4CBD-9F0C-CC7D3E3BE498}" dt="2024-11-17T07:25:49.278" v="5215"/>
          <ac:spMkLst>
            <pc:docMk/>
            <pc:sldMasterMk cId="0" sldId="2147483648"/>
            <ac:spMk id="83" creationId="{2F933AB4-7294-F0D7-6C24-DF4C014C4468}"/>
          </ac:spMkLst>
        </pc:spChg>
        <pc:spChg chg="add del mod ord modVis">
          <ac:chgData name="Huyền Nguyễn" userId="ee48879bf47bc5e0" providerId="LiveId" clId="{C1F561FA-DB57-4CBD-9F0C-CC7D3E3BE498}" dt="2024-11-17T06:07:23.775" v="2571"/>
          <ac:spMkLst>
            <pc:docMk/>
            <pc:sldMasterMk cId="0" sldId="2147483648"/>
            <ac:spMk id="84" creationId="{E7267519-1CE4-0668-B275-070923AAC6CF}"/>
          </ac:spMkLst>
        </pc:spChg>
        <pc:spChg chg="add del mod ord modVis">
          <ac:chgData name="Huyền Nguyễn" userId="ee48879bf47bc5e0" providerId="LiveId" clId="{C1F561FA-DB57-4CBD-9F0C-CC7D3E3BE498}" dt="2024-11-17T07:26:01.777" v="5246"/>
          <ac:spMkLst>
            <pc:docMk/>
            <pc:sldMasterMk cId="0" sldId="2147483648"/>
            <ac:spMk id="85" creationId="{A6A03CD7-F332-2FA7-FBD3-D2FE59CB2DBE}"/>
          </ac:spMkLst>
        </pc:spChg>
        <pc:spChg chg="add del mod ord modVis">
          <ac:chgData name="Huyền Nguyễn" userId="ee48879bf47bc5e0" providerId="LiveId" clId="{C1F561FA-DB57-4CBD-9F0C-CC7D3E3BE498}" dt="2024-11-17T07:26:13.197" v="5278"/>
          <ac:spMkLst>
            <pc:docMk/>
            <pc:sldMasterMk cId="0" sldId="2147483648"/>
            <ac:spMk id="86" creationId="{1A42C599-B699-76CA-E3D0-897E40D445E7}"/>
          </ac:spMkLst>
        </pc:spChg>
        <pc:spChg chg="add del mod ord modVis">
          <ac:chgData name="Huyền Nguyễn" userId="ee48879bf47bc5e0" providerId="LiveId" clId="{C1F561FA-DB57-4CBD-9F0C-CC7D3E3BE498}" dt="2024-11-17T07:26:24.008" v="5309"/>
          <ac:spMkLst>
            <pc:docMk/>
            <pc:sldMasterMk cId="0" sldId="2147483648"/>
            <ac:spMk id="87" creationId="{D8D95A41-A495-E4A1-3F1E-C28A015517E2}"/>
          </ac:spMkLst>
        </pc:spChg>
        <pc:spChg chg="add del mod ord modVis">
          <ac:chgData name="Huyền Nguyễn" userId="ee48879bf47bc5e0" providerId="LiveId" clId="{C1F561FA-DB57-4CBD-9F0C-CC7D3E3BE498}" dt="2024-11-17T07:26:34.648" v="5340"/>
          <ac:spMkLst>
            <pc:docMk/>
            <pc:sldMasterMk cId="0" sldId="2147483648"/>
            <ac:spMk id="88" creationId="{EB88EAD1-9927-DBE9-A997-2D49C45DEEA4}"/>
          </ac:spMkLst>
        </pc:spChg>
        <pc:spChg chg="add del mod ord modVis">
          <ac:chgData name="Huyền Nguyễn" userId="ee48879bf47bc5e0" providerId="LiveId" clId="{C1F561FA-DB57-4CBD-9F0C-CC7D3E3BE498}" dt="2024-11-17T07:26:45.308" v="5368"/>
          <ac:spMkLst>
            <pc:docMk/>
            <pc:sldMasterMk cId="0" sldId="2147483648"/>
            <ac:spMk id="89" creationId="{CE995528-BC12-5E5B-A5E4-2401E3576C66}"/>
          </ac:spMkLst>
        </pc:spChg>
        <pc:spChg chg="add del mod ord modVis">
          <ac:chgData name="Huyền Nguyễn" userId="ee48879bf47bc5e0" providerId="LiveId" clId="{C1F561FA-DB57-4CBD-9F0C-CC7D3E3BE498}" dt="2024-11-17T07:27:09.227" v="5447"/>
          <ac:spMkLst>
            <pc:docMk/>
            <pc:sldMasterMk cId="0" sldId="2147483648"/>
            <ac:spMk id="90" creationId="{41192DDB-3568-B490-7601-21DB0D9E1FB3}"/>
          </ac:spMkLst>
        </pc:spChg>
        <pc:spChg chg="add mod ord">
          <ac:chgData name="Huyền Nguyễn" userId="ee48879bf47bc5e0" providerId="LiveId" clId="{C1F561FA-DB57-4CBD-9F0C-CC7D3E3BE498}" dt="2024-11-17T07:27:00.932" v="5440"/>
          <ac:spMkLst>
            <pc:docMk/>
            <pc:sldMasterMk cId="0" sldId="2147483648"/>
            <ac:spMk id="91" creationId="{F056C8BC-4E38-13FA-146B-90604CF7C3CC}"/>
          </ac:spMkLst>
        </pc:spChg>
        <pc:spChg chg="add del mod ord modVis">
          <ac:chgData name="Huyền Nguyễn" userId="ee48879bf47bc5e0" providerId="LiveId" clId="{C1F561FA-DB57-4CBD-9F0C-CC7D3E3BE498}" dt="2024-11-17T07:27:56.268" v="5477"/>
          <ac:spMkLst>
            <pc:docMk/>
            <pc:sldMasterMk cId="0" sldId="2147483648"/>
            <ac:spMk id="92" creationId="{ED4F1494-66D3-C42B-3F3B-9752E599C933}"/>
          </ac:spMkLst>
        </pc:spChg>
        <pc:spChg chg="add del mod ord modVis">
          <ac:chgData name="Huyền Nguyễn" userId="ee48879bf47bc5e0" providerId="LiveId" clId="{C1F561FA-DB57-4CBD-9F0C-CC7D3E3BE498}" dt="2024-11-17T07:28:07.040" v="5506"/>
          <ac:spMkLst>
            <pc:docMk/>
            <pc:sldMasterMk cId="0" sldId="2147483648"/>
            <ac:spMk id="93" creationId="{08E10289-B089-45EF-B738-2BB6ABC493AD}"/>
          </ac:spMkLst>
        </pc:spChg>
        <pc:spChg chg="add del mod ord modVis">
          <ac:chgData name="Huyền Nguyễn" userId="ee48879bf47bc5e0" providerId="LiveId" clId="{C1F561FA-DB57-4CBD-9F0C-CC7D3E3BE498}" dt="2024-11-17T07:28:18.768" v="5537"/>
          <ac:spMkLst>
            <pc:docMk/>
            <pc:sldMasterMk cId="0" sldId="2147483648"/>
            <ac:spMk id="94" creationId="{995D37C5-095B-EDD1-EB2C-0B56C6AEE2CD}"/>
          </ac:spMkLst>
        </pc:spChg>
        <pc:spChg chg="add del mod ord modVis">
          <ac:chgData name="Huyền Nguyễn" userId="ee48879bf47bc5e0" providerId="LiveId" clId="{C1F561FA-DB57-4CBD-9F0C-CC7D3E3BE498}" dt="2024-11-17T07:28:29.758" v="5566"/>
          <ac:spMkLst>
            <pc:docMk/>
            <pc:sldMasterMk cId="0" sldId="2147483648"/>
            <ac:spMk id="95" creationId="{24F4FCF4-D819-CDFF-97ED-69AE5D3CCDF2}"/>
          </ac:spMkLst>
        </pc:spChg>
        <pc:spChg chg="add del mod ord modVis">
          <ac:chgData name="Huyền Nguyễn" userId="ee48879bf47bc5e0" providerId="LiveId" clId="{C1F561FA-DB57-4CBD-9F0C-CC7D3E3BE498}" dt="2024-11-17T07:28:40.965" v="5596"/>
          <ac:spMkLst>
            <pc:docMk/>
            <pc:sldMasterMk cId="0" sldId="2147483648"/>
            <ac:spMk id="96" creationId="{FD2698D4-E262-BCEF-AB66-1951C63D9697}"/>
          </ac:spMkLst>
        </pc:spChg>
        <pc:spChg chg="add del mod ord modVis">
          <ac:chgData name="Huyền Nguyễn" userId="ee48879bf47bc5e0" providerId="LiveId" clId="{C1F561FA-DB57-4CBD-9F0C-CC7D3E3BE498}" dt="2024-11-17T07:28:52.383" v="5626"/>
          <ac:spMkLst>
            <pc:docMk/>
            <pc:sldMasterMk cId="0" sldId="2147483648"/>
            <ac:spMk id="97" creationId="{258BEDDF-CE37-CA52-4FB6-A34ECDAA5660}"/>
          </ac:spMkLst>
        </pc:spChg>
        <pc:spChg chg="add del mod ord modVis">
          <ac:chgData name="Huyền Nguyễn" userId="ee48879bf47bc5e0" providerId="LiveId" clId="{C1F561FA-DB57-4CBD-9F0C-CC7D3E3BE498}" dt="2024-11-17T07:29:03.108" v="5655"/>
          <ac:spMkLst>
            <pc:docMk/>
            <pc:sldMasterMk cId="0" sldId="2147483648"/>
            <ac:spMk id="98" creationId="{72E08CDE-D857-18DB-39FF-42FB371FF9F6}"/>
          </ac:spMkLst>
        </pc:spChg>
        <pc:spChg chg="add del mod ord modVis">
          <ac:chgData name="Huyền Nguyễn" userId="ee48879bf47bc5e0" providerId="LiveId" clId="{C1F561FA-DB57-4CBD-9F0C-CC7D3E3BE498}" dt="2024-11-17T07:29:13.948" v="5684"/>
          <ac:spMkLst>
            <pc:docMk/>
            <pc:sldMasterMk cId="0" sldId="2147483648"/>
            <ac:spMk id="99" creationId="{5ED1CD93-EE30-6732-1F9C-F06A58DAF00F}"/>
          </ac:spMkLst>
        </pc:spChg>
        <pc:spChg chg="add del mod ord modVis">
          <ac:chgData name="Huyền Nguyễn" userId="ee48879bf47bc5e0" providerId="LiveId" clId="{C1F561FA-DB57-4CBD-9F0C-CC7D3E3BE498}" dt="2024-11-17T07:29:26.319" v="5714"/>
          <ac:spMkLst>
            <pc:docMk/>
            <pc:sldMasterMk cId="0" sldId="2147483648"/>
            <ac:spMk id="100" creationId="{CA7C456A-C2E8-40AA-304B-25E30C296B65}"/>
          </ac:spMkLst>
        </pc:spChg>
        <pc:spChg chg="add del mod ord modVis">
          <ac:chgData name="Huyền Nguyễn" userId="ee48879bf47bc5e0" providerId="LiveId" clId="{C1F561FA-DB57-4CBD-9F0C-CC7D3E3BE498}" dt="2024-11-17T07:29:37.448" v="5746"/>
          <ac:spMkLst>
            <pc:docMk/>
            <pc:sldMasterMk cId="0" sldId="2147483648"/>
            <ac:spMk id="101" creationId="{7DEA28D7-41E6-2426-B25A-7584A9198A79}"/>
          </ac:spMkLst>
        </pc:spChg>
        <pc:spChg chg="add del mod ord modVis">
          <ac:chgData name="Huyền Nguyễn" userId="ee48879bf47bc5e0" providerId="LiveId" clId="{C1F561FA-DB57-4CBD-9F0C-CC7D3E3BE498}" dt="2024-11-17T07:29:49.987" v="5776"/>
          <ac:spMkLst>
            <pc:docMk/>
            <pc:sldMasterMk cId="0" sldId="2147483648"/>
            <ac:spMk id="102" creationId="{1414FB89-DBEB-8598-94FB-A77C5461D3E8}"/>
          </ac:spMkLst>
        </pc:spChg>
        <pc:spChg chg="add del mod ord modVis">
          <ac:chgData name="Huyền Nguyễn" userId="ee48879bf47bc5e0" providerId="LiveId" clId="{C1F561FA-DB57-4CBD-9F0C-CC7D3E3BE498}" dt="2024-11-17T07:30:00.918" v="5806"/>
          <ac:spMkLst>
            <pc:docMk/>
            <pc:sldMasterMk cId="0" sldId="2147483648"/>
            <ac:spMk id="103" creationId="{AC911594-92B6-407C-0886-2078A4B103CE}"/>
          </ac:spMkLst>
        </pc:spChg>
        <pc:spChg chg="add del mod ord modVis">
          <ac:chgData name="Huyền Nguyễn" userId="ee48879bf47bc5e0" providerId="LiveId" clId="{C1F561FA-DB57-4CBD-9F0C-CC7D3E3BE498}" dt="2024-11-17T07:30:12.952" v="5837"/>
          <ac:spMkLst>
            <pc:docMk/>
            <pc:sldMasterMk cId="0" sldId="2147483648"/>
            <ac:spMk id="104" creationId="{D5AF680D-3C10-7E12-3360-5D99BA8FEEAA}"/>
          </ac:spMkLst>
        </pc:spChg>
        <pc:spChg chg="add del mod ord modVis">
          <ac:chgData name="Huyền Nguyễn" userId="ee48879bf47bc5e0" providerId="LiveId" clId="{C1F561FA-DB57-4CBD-9F0C-CC7D3E3BE498}" dt="2024-11-17T07:30:26.088" v="5867"/>
          <ac:spMkLst>
            <pc:docMk/>
            <pc:sldMasterMk cId="0" sldId="2147483648"/>
            <ac:spMk id="105" creationId="{BF2B66B8-676C-70F1-8AD9-DE11E2FF5436}"/>
          </ac:spMkLst>
        </pc:spChg>
        <pc:spChg chg="add del mod ord modVis">
          <ac:chgData name="Huyền Nguyễn" userId="ee48879bf47bc5e0" providerId="LiveId" clId="{C1F561FA-DB57-4CBD-9F0C-CC7D3E3BE498}" dt="2024-11-17T07:30:38.559" v="5898"/>
          <ac:spMkLst>
            <pc:docMk/>
            <pc:sldMasterMk cId="0" sldId="2147483648"/>
            <ac:spMk id="106" creationId="{6385821D-20B5-8BB4-011F-E05CDE11A35C}"/>
          </ac:spMkLst>
        </pc:spChg>
        <pc:spChg chg="add del mod ord modVis">
          <ac:chgData name="Huyền Nguyễn" userId="ee48879bf47bc5e0" providerId="LiveId" clId="{C1F561FA-DB57-4CBD-9F0C-CC7D3E3BE498}" dt="2024-11-17T07:31:07.548" v="5926"/>
          <ac:spMkLst>
            <pc:docMk/>
            <pc:sldMasterMk cId="0" sldId="2147483648"/>
            <ac:spMk id="107" creationId="{DAA2A435-7A13-F212-6905-415B0A51F50E}"/>
          </ac:spMkLst>
        </pc:spChg>
        <pc:spChg chg="add del mod ord modVis">
          <ac:chgData name="Huyền Nguyễn" userId="ee48879bf47bc5e0" providerId="LiveId" clId="{C1F561FA-DB57-4CBD-9F0C-CC7D3E3BE498}" dt="2024-11-17T07:31:47.623" v="5955"/>
          <ac:spMkLst>
            <pc:docMk/>
            <pc:sldMasterMk cId="0" sldId="2147483648"/>
            <ac:spMk id="108" creationId="{F183D70D-B5A6-3F59-FE2B-B69C3DEF2973}"/>
          </ac:spMkLst>
        </pc:spChg>
        <pc:spChg chg="add del mod ord modVis">
          <ac:chgData name="Huyền Nguyễn" userId="ee48879bf47bc5e0" providerId="LiveId" clId="{C1F561FA-DB57-4CBD-9F0C-CC7D3E3BE498}" dt="2024-11-17T07:32:00.199" v="5984"/>
          <ac:spMkLst>
            <pc:docMk/>
            <pc:sldMasterMk cId="0" sldId="2147483648"/>
            <ac:spMk id="109" creationId="{DA261C6E-6792-7D84-BB11-C02881D0CB28}"/>
          </ac:spMkLst>
        </pc:spChg>
        <pc:spChg chg="add del mod ord modVis">
          <ac:chgData name="Huyền Nguyễn" userId="ee48879bf47bc5e0" providerId="LiveId" clId="{C1F561FA-DB57-4CBD-9F0C-CC7D3E3BE498}" dt="2024-11-17T07:32:11.753" v="6015"/>
          <ac:spMkLst>
            <pc:docMk/>
            <pc:sldMasterMk cId="0" sldId="2147483648"/>
            <ac:spMk id="110" creationId="{A35054FE-399B-C0C6-8F7D-87DC1632779E}"/>
          </ac:spMkLst>
        </pc:spChg>
        <pc:spChg chg="add del mod ord modVis">
          <ac:chgData name="Huyền Nguyễn" userId="ee48879bf47bc5e0" providerId="LiveId" clId="{C1F561FA-DB57-4CBD-9F0C-CC7D3E3BE498}" dt="2024-11-17T07:32:22.623" v="6044"/>
          <ac:spMkLst>
            <pc:docMk/>
            <pc:sldMasterMk cId="0" sldId="2147483648"/>
            <ac:spMk id="111" creationId="{7318ABAE-7C8C-3B68-7FD0-87911C231D90}"/>
          </ac:spMkLst>
        </pc:spChg>
        <pc:spChg chg="add del mod ord modVis">
          <ac:chgData name="Huyền Nguyễn" userId="ee48879bf47bc5e0" providerId="LiveId" clId="{C1F561FA-DB57-4CBD-9F0C-CC7D3E3BE498}" dt="2024-11-17T07:32:36.848" v="6073"/>
          <ac:spMkLst>
            <pc:docMk/>
            <pc:sldMasterMk cId="0" sldId="2147483648"/>
            <ac:spMk id="112" creationId="{458A8E0B-FCB5-7A06-56D9-BA19677F621F}"/>
          </ac:spMkLst>
        </pc:spChg>
        <pc:spChg chg="add del mod ord modVis">
          <ac:chgData name="Huyền Nguyễn" userId="ee48879bf47bc5e0" providerId="LiveId" clId="{C1F561FA-DB57-4CBD-9F0C-CC7D3E3BE498}" dt="2024-11-17T07:32:48.238" v="6102"/>
          <ac:spMkLst>
            <pc:docMk/>
            <pc:sldMasterMk cId="0" sldId="2147483648"/>
            <ac:spMk id="113" creationId="{7EE53353-D6C4-F9FD-9F2E-7775B09E8D4B}"/>
          </ac:spMkLst>
        </pc:spChg>
        <pc:spChg chg="add del mod ord modVis">
          <ac:chgData name="Huyền Nguyễn" userId="ee48879bf47bc5e0" providerId="LiveId" clId="{C1F561FA-DB57-4CBD-9F0C-CC7D3E3BE498}" dt="2024-11-17T07:32:59.420" v="6143"/>
          <ac:spMkLst>
            <pc:docMk/>
            <pc:sldMasterMk cId="0" sldId="2147483648"/>
            <ac:spMk id="114" creationId="{D79D7DC0-EA59-9C24-E563-79E15F8CB76A}"/>
          </ac:spMkLst>
        </pc:spChg>
        <pc:spChg chg="add del mod ord modVis">
          <ac:chgData name="Huyền Nguyễn" userId="ee48879bf47bc5e0" providerId="LiveId" clId="{C1F561FA-DB57-4CBD-9F0C-CC7D3E3BE498}" dt="2024-11-17T07:33:10.138" v="6198"/>
          <ac:spMkLst>
            <pc:docMk/>
            <pc:sldMasterMk cId="0" sldId="2147483648"/>
            <ac:spMk id="115" creationId="{BB741441-10BE-14C6-0F2A-5727BDE348CF}"/>
          </ac:spMkLst>
        </pc:spChg>
        <pc:spChg chg="add del mod ord modVis">
          <ac:chgData name="Huyền Nguyễn" userId="ee48879bf47bc5e0" providerId="LiveId" clId="{C1F561FA-DB57-4CBD-9F0C-CC7D3E3BE498}" dt="2024-11-17T07:33:21.588" v="6231"/>
          <ac:spMkLst>
            <pc:docMk/>
            <pc:sldMasterMk cId="0" sldId="2147483648"/>
            <ac:spMk id="116" creationId="{7798962D-A538-623C-0F5D-0143982764A4}"/>
          </ac:spMkLst>
        </pc:spChg>
        <pc:spChg chg="add del mod ord modVis">
          <ac:chgData name="Huyền Nguyễn" userId="ee48879bf47bc5e0" providerId="LiveId" clId="{C1F561FA-DB57-4CBD-9F0C-CC7D3E3BE498}" dt="2024-11-17T07:33:35.691" v="6259"/>
          <ac:spMkLst>
            <pc:docMk/>
            <pc:sldMasterMk cId="0" sldId="2147483648"/>
            <ac:spMk id="117" creationId="{4A54C054-FBF5-6DCB-3CA4-CFF15BF61C01}"/>
          </ac:spMkLst>
        </pc:spChg>
        <pc:spChg chg="add del mod ord modVis">
          <ac:chgData name="Huyền Nguyễn" userId="ee48879bf47bc5e0" providerId="LiveId" clId="{C1F561FA-DB57-4CBD-9F0C-CC7D3E3BE498}" dt="2024-11-17T07:34:37.266" v="6289"/>
          <ac:spMkLst>
            <pc:docMk/>
            <pc:sldMasterMk cId="0" sldId="2147483648"/>
            <ac:spMk id="118" creationId="{5F7AE0DB-9306-CA4A-1AD9-10726EE9D4FC}"/>
          </ac:spMkLst>
        </pc:spChg>
        <pc:spChg chg="add del mod ord modVis">
          <ac:chgData name="Huyền Nguyễn" userId="ee48879bf47bc5e0" providerId="LiveId" clId="{C1F561FA-DB57-4CBD-9F0C-CC7D3E3BE498}" dt="2024-11-17T07:34:47.854" v="6318"/>
          <ac:spMkLst>
            <pc:docMk/>
            <pc:sldMasterMk cId="0" sldId="2147483648"/>
            <ac:spMk id="119" creationId="{E7B1F21A-8433-C256-189D-6695D1B43A77}"/>
          </ac:spMkLst>
        </pc:spChg>
        <pc:spChg chg="add del mod ord modVis">
          <ac:chgData name="Huyền Nguyễn" userId="ee48879bf47bc5e0" providerId="LiveId" clId="{C1F561FA-DB57-4CBD-9F0C-CC7D3E3BE498}" dt="2024-11-17T07:34:58.656" v="6348"/>
          <ac:spMkLst>
            <pc:docMk/>
            <pc:sldMasterMk cId="0" sldId="2147483648"/>
            <ac:spMk id="120" creationId="{2E4CE0B2-2DFD-104A-A06E-F4ABD27B633F}"/>
          </ac:spMkLst>
        </pc:spChg>
        <pc:spChg chg="add del mod ord modVis">
          <ac:chgData name="Huyền Nguyễn" userId="ee48879bf47bc5e0" providerId="LiveId" clId="{C1F561FA-DB57-4CBD-9F0C-CC7D3E3BE498}" dt="2024-11-17T07:35:09.465" v="6386"/>
          <ac:spMkLst>
            <pc:docMk/>
            <pc:sldMasterMk cId="0" sldId="2147483648"/>
            <ac:spMk id="121" creationId="{10B3A6CC-7566-3A3E-34CC-CAE12F476292}"/>
          </ac:spMkLst>
        </pc:spChg>
        <pc:spChg chg="add del mod ord modVis">
          <ac:chgData name="Huyền Nguyễn" userId="ee48879bf47bc5e0" providerId="LiveId" clId="{C1F561FA-DB57-4CBD-9F0C-CC7D3E3BE498}" dt="2024-11-17T07:35:20.035" v="6414"/>
          <ac:spMkLst>
            <pc:docMk/>
            <pc:sldMasterMk cId="0" sldId="2147483648"/>
            <ac:spMk id="122" creationId="{0E8B4323-7644-27DD-CFA3-D2E27E5B1AEF}"/>
          </ac:spMkLst>
        </pc:spChg>
        <pc:spChg chg="add del mod ord modVis">
          <ac:chgData name="Huyền Nguyễn" userId="ee48879bf47bc5e0" providerId="LiveId" clId="{C1F561FA-DB57-4CBD-9F0C-CC7D3E3BE498}" dt="2024-11-17T07:35:30.474" v="6443"/>
          <ac:spMkLst>
            <pc:docMk/>
            <pc:sldMasterMk cId="0" sldId="2147483648"/>
            <ac:spMk id="123" creationId="{8AE657D5-A1CC-9597-82FC-6D7A51DCB804}"/>
          </ac:spMkLst>
        </pc:spChg>
        <pc:spChg chg="add del mod ord modVis">
          <ac:chgData name="Huyền Nguyễn" userId="ee48879bf47bc5e0" providerId="LiveId" clId="{C1F561FA-DB57-4CBD-9F0C-CC7D3E3BE498}" dt="2024-11-17T07:36:07.386" v="6476"/>
          <ac:spMkLst>
            <pc:docMk/>
            <pc:sldMasterMk cId="0" sldId="2147483648"/>
            <ac:spMk id="124" creationId="{2D3FB663-C62D-FB90-0E6D-18860B93EEC4}"/>
          </ac:spMkLst>
        </pc:spChg>
        <pc:spChg chg="add del mod ord modVis">
          <ac:chgData name="Huyền Nguyễn" userId="ee48879bf47bc5e0" providerId="LiveId" clId="{C1F561FA-DB57-4CBD-9F0C-CC7D3E3BE498}" dt="2024-11-17T07:36:18.047" v="6539"/>
          <ac:spMkLst>
            <pc:docMk/>
            <pc:sldMasterMk cId="0" sldId="2147483648"/>
            <ac:spMk id="125" creationId="{C3F76666-A01E-F858-311B-60B01A013B48}"/>
          </ac:spMkLst>
        </pc:spChg>
        <pc:spChg chg="add del mod ord modVis">
          <ac:chgData name="Huyền Nguyễn" userId="ee48879bf47bc5e0" providerId="LiveId" clId="{C1F561FA-DB57-4CBD-9F0C-CC7D3E3BE498}" dt="2024-11-17T07:36:28.774" v="6607"/>
          <ac:spMkLst>
            <pc:docMk/>
            <pc:sldMasterMk cId="0" sldId="2147483648"/>
            <ac:spMk id="126" creationId="{AEB937C6-A9D7-9CFD-9B79-7B00DD331D06}"/>
          </ac:spMkLst>
        </pc:spChg>
        <pc:spChg chg="add del mod ord modVis">
          <ac:chgData name="Huyền Nguyễn" userId="ee48879bf47bc5e0" providerId="LiveId" clId="{C1F561FA-DB57-4CBD-9F0C-CC7D3E3BE498}" dt="2024-11-17T07:36:39.359" v="6650"/>
          <ac:spMkLst>
            <pc:docMk/>
            <pc:sldMasterMk cId="0" sldId="2147483648"/>
            <ac:spMk id="127" creationId="{FAE6AFA8-2B78-A1B6-04BA-7B57D96DC94F}"/>
          </ac:spMkLst>
        </pc:spChg>
        <pc:spChg chg="add del mod ord modVis">
          <ac:chgData name="Huyền Nguyễn" userId="ee48879bf47bc5e0" providerId="LiveId" clId="{C1F561FA-DB57-4CBD-9F0C-CC7D3E3BE498}" dt="2024-11-17T07:36:50.277" v="6714"/>
          <ac:spMkLst>
            <pc:docMk/>
            <pc:sldMasterMk cId="0" sldId="2147483648"/>
            <ac:spMk id="128" creationId="{5A2A20B0-9C8A-9639-8197-6F6FD57ED5BE}"/>
          </ac:spMkLst>
        </pc:spChg>
        <pc:spChg chg="add del mod ord modVis">
          <ac:chgData name="Huyền Nguyễn" userId="ee48879bf47bc5e0" providerId="LiveId" clId="{C1F561FA-DB57-4CBD-9F0C-CC7D3E3BE498}" dt="2024-11-17T07:37:01.474" v="6795"/>
          <ac:spMkLst>
            <pc:docMk/>
            <pc:sldMasterMk cId="0" sldId="2147483648"/>
            <ac:spMk id="129" creationId="{7DC01823-C985-E0FE-D4D1-F9B8EC055CC2}"/>
          </ac:spMkLst>
        </pc:spChg>
        <pc:spChg chg="add del mod ord modVis">
          <ac:chgData name="Huyền Nguyễn" userId="ee48879bf47bc5e0" providerId="LiveId" clId="{C1F561FA-DB57-4CBD-9F0C-CC7D3E3BE498}" dt="2024-11-17T07:37:12.570" v="6832"/>
          <ac:spMkLst>
            <pc:docMk/>
            <pc:sldMasterMk cId="0" sldId="2147483648"/>
            <ac:spMk id="130" creationId="{DA05A73A-58F1-3EE0-170A-71DA690D11F4}"/>
          </ac:spMkLst>
        </pc:spChg>
        <pc:spChg chg="add del mod ord modVis">
          <ac:chgData name="Huyền Nguyễn" userId="ee48879bf47bc5e0" providerId="LiveId" clId="{C1F561FA-DB57-4CBD-9F0C-CC7D3E3BE498}" dt="2024-11-17T07:37:23.774" v="6894"/>
          <ac:spMkLst>
            <pc:docMk/>
            <pc:sldMasterMk cId="0" sldId="2147483648"/>
            <ac:spMk id="131" creationId="{E2328503-F7C9-A553-A73E-F680F605153A}"/>
          </ac:spMkLst>
        </pc:spChg>
        <pc:spChg chg="add del mod ord modVis">
          <ac:chgData name="Huyền Nguyễn" userId="ee48879bf47bc5e0" providerId="LiveId" clId="{C1F561FA-DB57-4CBD-9F0C-CC7D3E3BE498}" dt="2024-11-17T07:37:34.986" v="6928"/>
          <ac:spMkLst>
            <pc:docMk/>
            <pc:sldMasterMk cId="0" sldId="2147483648"/>
            <ac:spMk id="132" creationId="{901E7AD9-4392-1546-3674-84E3A41A1D29}"/>
          </ac:spMkLst>
        </pc:spChg>
        <pc:spChg chg="add del mod ord modVis">
          <ac:chgData name="Huyền Nguyễn" userId="ee48879bf47bc5e0" providerId="LiveId" clId="{C1F561FA-DB57-4CBD-9F0C-CC7D3E3BE498}" dt="2024-11-17T07:37:46.567" v="6982"/>
          <ac:spMkLst>
            <pc:docMk/>
            <pc:sldMasterMk cId="0" sldId="2147483648"/>
            <ac:spMk id="133" creationId="{861FF9D0-BB1F-F200-6007-D21CA312F323}"/>
          </ac:spMkLst>
        </pc:spChg>
        <pc:spChg chg="add del mod ord modVis">
          <ac:chgData name="Huyền Nguyễn" userId="ee48879bf47bc5e0" providerId="LiveId" clId="{C1F561FA-DB57-4CBD-9F0C-CC7D3E3BE498}" dt="2024-11-17T07:37:59.024" v="7056"/>
          <ac:spMkLst>
            <pc:docMk/>
            <pc:sldMasterMk cId="0" sldId="2147483648"/>
            <ac:spMk id="134" creationId="{13EF9CF6-0625-3F39-20C4-371A12025A0B}"/>
          </ac:spMkLst>
        </pc:spChg>
        <pc:spChg chg="add del mod ord modVis">
          <ac:chgData name="Huyền Nguyễn" userId="ee48879bf47bc5e0" providerId="LiveId" clId="{C1F561FA-DB57-4CBD-9F0C-CC7D3E3BE498}" dt="2024-11-17T07:38:10.584" v="7092"/>
          <ac:spMkLst>
            <pc:docMk/>
            <pc:sldMasterMk cId="0" sldId="2147483648"/>
            <ac:spMk id="135" creationId="{E32F66F0-D066-BBDB-3E91-340AB399ED62}"/>
          </ac:spMkLst>
        </pc:spChg>
        <pc:spChg chg="add del mod ord modVis">
          <ac:chgData name="Huyền Nguyễn" userId="ee48879bf47bc5e0" providerId="LiveId" clId="{C1F561FA-DB57-4CBD-9F0C-CC7D3E3BE498}" dt="2024-11-17T07:38:21.814" v="7123"/>
          <ac:spMkLst>
            <pc:docMk/>
            <pc:sldMasterMk cId="0" sldId="2147483648"/>
            <ac:spMk id="136" creationId="{6546837F-00A2-B4CD-63B8-08963F08E137}"/>
          </ac:spMkLst>
        </pc:spChg>
        <pc:spChg chg="add del mod ord modVis">
          <ac:chgData name="Huyền Nguyễn" userId="ee48879bf47bc5e0" providerId="LiveId" clId="{C1F561FA-DB57-4CBD-9F0C-CC7D3E3BE498}" dt="2024-11-17T07:38:33.454" v="7156"/>
          <ac:spMkLst>
            <pc:docMk/>
            <pc:sldMasterMk cId="0" sldId="2147483648"/>
            <ac:spMk id="137" creationId="{79B57601-B855-4A0B-9349-4DC4C69DDA00}"/>
          </ac:spMkLst>
        </pc:spChg>
        <pc:spChg chg="add del mod ord modVis">
          <ac:chgData name="Huyền Nguyễn" userId="ee48879bf47bc5e0" providerId="LiveId" clId="{C1F561FA-DB57-4CBD-9F0C-CC7D3E3BE498}" dt="2024-11-17T07:38:47.014" v="7186"/>
          <ac:spMkLst>
            <pc:docMk/>
            <pc:sldMasterMk cId="0" sldId="2147483648"/>
            <ac:spMk id="138" creationId="{62F0288F-DBC7-B5FF-1644-2805920E0427}"/>
          </ac:spMkLst>
        </pc:spChg>
        <pc:spChg chg="add del mod ord modVis">
          <ac:chgData name="Huyền Nguyễn" userId="ee48879bf47bc5e0" providerId="LiveId" clId="{C1F561FA-DB57-4CBD-9F0C-CC7D3E3BE498}" dt="2024-11-17T07:39:05.264" v="7216"/>
          <ac:spMkLst>
            <pc:docMk/>
            <pc:sldMasterMk cId="0" sldId="2147483648"/>
            <ac:spMk id="139" creationId="{F606FBF1-18BD-E46F-AD37-7FDBB0AF5CFF}"/>
          </ac:spMkLst>
        </pc:spChg>
        <pc:spChg chg="add del mod ord modVis">
          <ac:chgData name="Huyền Nguyễn" userId="ee48879bf47bc5e0" providerId="LiveId" clId="{C1F561FA-DB57-4CBD-9F0C-CC7D3E3BE498}" dt="2024-11-17T07:39:17.176" v="7250"/>
          <ac:spMkLst>
            <pc:docMk/>
            <pc:sldMasterMk cId="0" sldId="2147483648"/>
            <ac:spMk id="140" creationId="{6A15480D-224F-A8A5-C399-833D17443FE2}"/>
          </ac:spMkLst>
        </pc:spChg>
        <pc:spChg chg="add del mod ord modVis">
          <ac:chgData name="Huyền Nguyễn" userId="ee48879bf47bc5e0" providerId="LiveId" clId="{C1F561FA-DB57-4CBD-9F0C-CC7D3E3BE498}" dt="2024-11-17T07:39:29.387" v="7308"/>
          <ac:spMkLst>
            <pc:docMk/>
            <pc:sldMasterMk cId="0" sldId="2147483648"/>
            <ac:spMk id="141" creationId="{FA178AC4-4319-45FC-9A34-C7F67DDE5F97}"/>
          </ac:spMkLst>
        </pc:spChg>
        <pc:spChg chg="add del mod ord modVis">
          <ac:chgData name="Huyền Nguyễn" userId="ee48879bf47bc5e0" providerId="LiveId" clId="{C1F561FA-DB57-4CBD-9F0C-CC7D3E3BE498}" dt="2024-11-17T07:39:42.460" v="7340"/>
          <ac:spMkLst>
            <pc:docMk/>
            <pc:sldMasterMk cId="0" sldId="2147483648"/>
            <ac:spMk id="142" creationId="{881909B7-A87E-DC77-D0C9-9BC3C2690FFC}"/>
          </ac:spMkLst>
        </pc:spChg>
        <pc:spChg chg="add del mod ord modVis">
          <ac:chgData name="Huyền Nguyễn" userId="ee48879bf47bc5e0" providerId="LiveId" clId="{C1F561FA-DB57-4CBD-9F0C-CC7D3E3BE498}" dt="2024-11-17T07:39:55.297" v="7380"/>
          <ac:spMkLst>
            <pc:docMk/>
            <pc:sldMasterMk cId="0" sldId="2147483648"/>
            <ac:spMk id="143" creationId="{3F46BDCB-8E26-8ACD-225E-12BBF07A56DF}"/>
          </ac:spMkLst>
        </pc:spChg>
        <pc:spChg chg="add del mod ord modVis">
          <ac:chgData name="Huyền Nguyễn" userId="ee48879bf47bc5e0" providerId="LiveId" clId="{C1F561FA-DB57-4CBD-9F0C-CC7D3E3BE498}" dt="2024-11-17T07:40:07.099" v="7411"/>
          <ac:spMkLst>
            <pc:docMk/>
            <pc:sldMasterMk cId="0" sldId="2147483648"/>
            <ac:spMk id="144" creationId="{2AB4D773-34F9-4556-2D66-F0EA6DAE354A}"/>
          </ac:spMkLst>
        </pc:spChg>
        <pc:spChg chg="add del mod ord modVis">
          <ac:chgData name="Huyền Nguyễn" userId="ee48879bf47bc5e0" providerId="LiveId" clId="{C1F561FA-DB57-4CBD-9F0C-CC7D3E3BE498}" dt="2024-11-17T07:40:20.364" v="7441"/>
          <ac:spMkLst>
            <pc:docMk/>
            <pc:sldMasterMk cId="0" sldId="2147483648"/>
            <ac:spMk id="145" creationId="{F1ED805B-1DE0-8692-005C-DAC100B5CFE6}"/>
          </ac:spMkLst>
        </pc:spChg>
        <pc:spChg chg="add del mod ord modVis">
          <ac:chgData name="Huyền Nguyễn" userId="ee48879bf47bc5e0" providerId="LiveId" clId="{C1F561FA-DB57-4CBD-9F0C-CC7D3E3BE498}" dt="2024-11-17T07:40:42.094" v="7472"/>
          <ac:spMkLst>
            <pc:docMk/>
            <pc:sldMasterMk cId="0" sldId="2147483648"/>
            <ac:spMk id="146" creationId="{5C6A239C-21D5-5360-E0AA-7DD4DB3717AC}"/>
          </ac:spMkLst>
        </pc:spChg>
        <pc:spChg chg="add del mod ord modVis">
          <ac:chgData name="Huyền Nguyễn" userId="ee48879bf47bc5e0" providerId="LiveId" clId="{C1F561FA-DB57-4CBD-9F0C-CC7D3E3BE498}" dt="2024-11-17T07:41:27.764" v="7501"/>
          <ac:spMkLst>
            <pc:docMk/>
            <pc:sldMasterMk cId="0" sldId="2147483648"/>
            <ac:spMk id="147" creationId="{2318E9A8-7589-7C6C-F74F-9D8583D75D17}"/>
          </ac:spMkLst>
        </pc:spChg>
        <pc:spChg chg="add del mod ord modVis">
          <ac:chgData name="Huyền Nguyễn" userId="ee48879bf47bc5e0" providerId="LiveId" clId="{C1F561FA-DB57-4CBD-9F0C-CC7D3E3BE498}" dt="2024-11-17T07:42:59.754" v="7612"/>
          <ac:spMkLst>
            <pc:docMk/>
            <pc:sldMasterMk cId="0" sldId="2147483648"/>
            <ac:spMk id="148" creationId="{3095CD90-48CB-442D-B89A-AEC6FF8F6835}"/>
          </ac:spMkLst>
        </pc:spChg>
        <pc:spChg chg="add mod ord">
          <ac:chgData name="Huyền Nguyễn" userId="ee48879bf47bc5e0" providerId="LiveId" clId="{C1F561FA-DB57-4CBD-9F0C-CC7D3E3BE498}" dt="2024-11-17T07:42:48.166" v="7606"/>
          <ac:spMkLst>
            <pc:docMk/>
            <pc:sldMasterMk cId="0" sldId="2147483648"/>
            <ac:spMk id="149" creationId="{23AA87DD-E570-35A9-99D2-90B2DDC36DCB}"/>
          </ac:spMkLst>
        </pc:spChg>
        <pc:spChg chg="add del mod ord modVis">
          <ac:chgData name="Huyền Nguyễn" userId="ee48879bf47bc5e0" providerId="LiveId" clId="{C1F561FA-DB57-4CBD-9F0C-CC7D3E3BE498}" dt="2024-11-17T07:43:10.444" v="7661"/>
          <ac:spMkLst>
            <pc:docMk/>
            <pc:sldMasterMk cId="0" sldId="2147483648"/>
            <ac:spMk id="150" creationId="{091A4C8F-DC8F-E481-DBF4-39C2E7F4BC00}"/>
          </ac:spMkLst>
        </pc:spChg>
        <pc:spChg chg="add del mod ord modVis">
          <ac:chgData name="Huyền Nguyễn" userId="ee48879bf47bc5e0" providerId="LiveId" clId="{C1F561FA-DB57-4CBD-9F0C-CC7D3E3BE498}" dt="2024-11-17T07:43:22.694" v="7715"/>
          <ac:spMkLst>
            <pc:docMk/>
            <pc:sldMasterMk cId="0" sldId="2147483648"/>
            <ac:spMk id="151" creationId="{113E6E28-4C12-E6AB-F23B-811322EE92F2}"/>
          </ac:spMkLst>
        </pc:spChg>
        <pc:spChg chg="add del mod ord modVis">
          <ac:chgData name="Huyền Nguyễn" userId="ee48879bf47bc5e0" providerId="LiveId" clId="{C1F561FA-DB57-4CBD-9F0C-CC7D3E3BE498}" dt="2024-11-17T07:43:35.376" v="7768"/>
          <ac:spMkLst>
            <pc:docMk/>
            <pc:sldMasterMk cId="0" sldId="2147483648"/>
            <ac:spMk id="152" creationId="{62B2242A-0C3F-FCB2-1ABD-FC72ECCAD39C}"/>
          </ac:spMkLst>
        </pc:spChg>
        <pc:spChg chg="add del mod ord modVis">
          <ac:chgData name="Huyền Nguyễn" userId="ee48879bf47bc5e0" providerId="LiveId" clId="{C1F561FA-DB57-4CBD-9F0C-CC7D3E3BE498}" dt="2024-11-17T07:43:47.294" v="7817"/>
          <ac:spMkLst>
            <pc:docMk/>
            <pc:sldMasterMk cId="0" sldId="2147483648"/>
            <ac:spMk id="153" creationId="{8F9658E4-D8A3-4FA6-8DED-BB052A8C5273}"/>
          </ac:spMkLst>
        </pc:spChg>
        <pc:spChg chg="add del mod ord modVis">
          <ac:chgData name="Huyền Nguyễn" userId="ee48879bf47bc5e0" providerId="LiveId" clId="{C1F561FA-DB57-4CBD-9F0C-CC7D3E3BE498}" dt="2024-11-17T07:43:58.069" v="7866"/>
          <ac:spMkLst>
            <pc:docMk/>
            <pc:sldMasterMk cId="0" sldId="2147483648"/>
            <ac:spMk id="154" creationId="{54BD3121-9181-A56C-B2D4-78C4A2964951}"/>
          </ac:spMkLst>
        </pc:spChg>
        <pc:spChg chg="add del mod ord modVis">
          <ac:chgData name="Huyền Nguyễn" userId="ee48879bf47bc5e0" providerId="LiveId" clId="{C1F561FA-DB57-4CBD-9F0C-CC7D3E3BE498}" dt="2024-11-17T07:44:09.074" v="7917"/>
          <ac:spMkLst>
            <pc:docMk/>
            <pc:sldMasterMk cId="0" sldId="2147483648"/>
            <ac:spMk id="155" creationId="{AB176AC6-3AB2-1D8A-7D4E-22AE7D707589}"/>
          </ac:spMkLst>
        </pc:spChg>
        <pc:spChg chg="add del mod ord modVis">
          <ac:chgData name="Huyền Nguyễn" userId="ee48879bf47bc5e0" providerId="LiveId" clId="{C1F561FA-DB57-4CBD-9F0C-CC7D3E3BE498}" dt="2024-11-17T07:44:20.027" v="7970"/>
          <ac:spMkLst>
            <pc:docMk/>
            <pc:sldMasterMk cId="0" sldId="2147483648"/>
            <ac:spMk id="156" creationId="{D39DC32F-A8E8-9E6F-9C1C-09B0CFBDCC5C}"/>
          </ac:spMkLst>
        </pc:spChg>
        <pc:spChg chg="add del mod ord modVis">
          <ac:chgData name="Huyền Nguyễn" userId="ee48879bf47bc5e0" providerId="LiveId" clId="{C1F561FA-DB57-4CBD-9F0C-CC7D3E3BE498}" dt="2024-11-17T07:44:34.804" v="8020"/>
          <ac:spMkLst>
            <pc:docMk/>
            <pc:sldMasterMk cId="0" sldId="2147483648"/>
            <ac:spMk id="157" creationId="{706CA8CE-A52E-0FE1-EC32-958206BB15FF}"/>
          </ac:spMkLst>
        </pc:spChg>
        <pc:spChg chg="add del mod ord modVis">
          <ac:chgData name="Huyền Nguyễn" userId="ee48879bf47bc5e0" providerId="LiveId" clId="{C1F561FA-DB57-4CBD-9F0C-CC7D3E3BE498}" dt="2024-11-17T07:44:47.634" v="8072"/>
          <ac:spMkLst>
            <pc:docMk/>
            <pc:sldMasterMk cId="0" sldId="2147483648"/>
            <ac:spMk id="158" creationId="{7FC73468-E872-A35A-68AA-07AC59560D52}"/>
          </ac:spMkLst>
        </pc:spChg>
        <pc:spChg chg="add del mod ord modVis">
          <ac:chgData name="Huyền Nguyễn" userId="ee48879bf47bc5e0" providerId="LiveId" clId="{C1F561FA-DB57-4CBD-9F0C-CC7D3E3BE498}" dt="2024-11-17T07:44:58.964" v="8125"/>
          <ac:spMkLst>
            <pc:docMk/>
            <pc:sldMasterMk cId="0" sldId="2147483648"/>
            <ac:spMk id="159" creationId="{6898870A-E28C-4E2B-580E-90721F445054}"/>
          </ac:spMkLst>
        </pc:spChg>
        <pc:spChg chg="add del mod ord modVis">
          <ac:chgData name="Huyền Nguyễn" userId="ee48879bf47bc5e0" providerId="LiveId" clId="{C1F561FA-DB57-4CBD-9F0C-CC7D3E3BE498}" dt="2024-11-17T07:45:31.704" v="8342"/>
          <ac:spMkLst>
            <pc:docMk/>
            <pc:sldMasterMk cId="0" sldId="2147483648"/>
            <ac:spMk id="160" creationId="{9065ECE0-3120-6DBE-C69E-E7E0657B662A}"/>
          </ac:spMkLst>
        </pc:spChg>
        <pc:spChg chg="add del mod ord modVis">
          <ac:chgData name="Huyền Nguyễn" userId="ee48879bf47bc5e0" providerId="LiveId" clId="{C1F561FA-DB57-4CBD-9F0C-CC7D3E3BE498}" dt="2024-11-17T07:45:22.214" v="8335"/>
          <ac:spMkLst>
            <pc:docMk/>
            <pc:sldMasterMk cId="0" sldId="2147483648"/>
            <ac:spMk id="161" creationId="{96F5E3F1-A7DF-E898-5B4C-58387A0ED57B}"/>
          </ac:spMkLst>
        </pc:spChg>
        <pc:spChg chg="add mod ord">
          <ac:chgData name="Huyền Nguyễn" userId="ee48879bf47bc5e0" providerId="LiveId" clId="{C1F561FA-DB57-4CBD-9F0C-CC7D3E3BE498}" dt="2024-11-17T07:45:20.831" v="8307"/>
          <ac:spMkLst>
            <pc:docMk/>
            <pc:sldMasterMk cId="0" sldId="2147483648"/>
            <ac:spMk id="162" creationId="{9E3FC100-39D9-D191-742B-34900BE9482E}"/>
          </ac:spMkLst>
        </pc:spChg>
        <pc:spChg chg="add del mod ord modVis">
          <ac:chgData name="Huyền Nguyễn" userId="ee48879bf47bc5e0" providerId="LiveId" clId="{C1F561FA-DB57-4CBD-9F0C-CC7D3E3BE498}" dt="2024-11-17T07:45:42.949" v="8394"/>
          <ac:spMkLst>
            <pc:docMk/>
            <pc:sldMasterMk cId="0" sldId="2147483648"/>
            <ac:spMk id="163" creationId="{B7DDC729-356B-C69D-F725-FB8B9E92E2D5}"/>
          </ac:spMkLst>
        </pc:spChg>
        <pc:spChg chg="add del mod ord modVis">
          <ac:chgData name="Huyền Nguyễn" userId="ee48879bf47bc5e0" providerId="LiveId" clId="{C1F561FA-DB57-4CBD-9F0C-CC7D3E3BE498}" dt="2024-11-17T07:45:54.980" v="8422"/>
          <ac:spMkLst>
            <pc:docMk/>
            <pc:sldMasterMk cId="0" sldId="2147483648"/>
            <ac:spMk id="164" creationId="{29BD59D2-F82C-81D7-C6CD-C17E6EB19A4E}"/>
          </ac:spMkLst>
        </pc:spChg>
        <pc:spChg chg="add del mod ord modVis">
          <ac:chgData name="Huyền Nguyễn" userId="ee48879bf47bc5e0" providerId="LiveId" clId="{C1F561FA-DB57-4CBD-9F0C-CC7D3E3BE498}" dt="2024-11-17T07:46:05.834" v="8460"/>
          <ac:spMkLst>
            <pc:docMk/>
            <pc:sldMasterMk cId="0" sldId="2147483648"/>
            <ac:spMk id="165" creationId="{ADD6B496-E67A-8066-5874-F0F7D223E04D}"/>
          </ac:spMkLst>
        </pc:spChg>
        <pc:spChg chg="add del mod ord modVis">
          <ac:chgData name="Huyền Nguyễn" userId="ee48879bf47bc5e0" providerId="LiveId" clId="{C1F561FA-DB57-4CBD-9F0C-CC7D3E3BE498}" dt="2024-11-17T07:46:18.654" v="8497"/>
          <ac:spMkLst>
            <pc:docMk/>
            <pc:sldMasterMk cId="0" sldId="2147483648"/>
            <ac:spMk id="166" creationId="{A540CC01-79F6-595A-893C-E7F13A9C9BA6}"/>
          </ac:spMkLst>
        </pc:spChg>
        <pc:spChg chg="add del mod ord modVis">
          <ac:chgData name="Huyền Nguyễn" userId="ee48879bf47bc5e0" providerId="LiveId" clId="{C1F561FA-DB57-4CBD-9F0C-CC7D3E3BE498}" dt="2024-11-17T07:46:29.514" v="8525"/>
          <ac:spMkLst>
            <pc:docMk/>
            <pc:sldMasterMk cId="0" sldId="2147483648"/>
            <ac:spMk id="167" creationId="{994CBC41-2916-B51C-75D2-6406946CDB9B}"/>
          </ac:spMkLst>
        </pc:spChg>
        <pc:spChg chg="add del mod ord modVis">
          <ac:chgData name="Huyền Nguyễn" userId="ee48879bf47bc5e0" providerId="LiveId" clId="{C1F561FA-DB57-4CBD-9F0C-CC7D3E3BE498}" dt="2024-11-17T07:46:40.164" v="8554"/>
          <ac:spMkLst>
            <pc:docMk/>
            <pc:sldMasterMk cId="0" sldId="2147483648"/>
            <ac:spMk id="168" creationId="{8CD4F4CA-3BDE-CD0E-EBE6-E6DB7B2F9D3F}"/>
          </ac:spMkLst>
        </pc:spChg>
        <pc:spChg chg="add del mod ord modVis">
          <ac:chgData name="Huyền Nguyễn" userId="ee48879bf47bc5e0" providerId="LiveId" clId="{C1F561FA-DB57-4CBD-9F0C-CC7D3E3BE498}" dt="2024-11-17T07:46:50.769" v="8584"/>
          <ac:spMkLst>
            <pc:docMk/>
            <pc:sldMasterMk cId="0" sldId="2147483648"/>
            <ac:spMk id="169" creationId="{F9F3C7E8-E0A0-DF28-739D-4F02DE83A239}"/>
          </ac:spMkLst>
        </pc:spChg>
        <pc:spChg chg="add del mod ord modVis">
          <ac:chgData name="Huyền Nguyễn" userId="ee48879bf47bc5e0" providerId="LiveId" clId="{C1F561FA-DB57-4CBD-9F0C-CC7D3E3BE498}" dt="2024-11-17T07:47:04.274" v="8616"/>
          <ac:spMkLst>
            <pc:docMk/>
            <pc:sldMasterMk cId="0" sldId="2147483648"/>
            <ac:spMk id="170" creationId="{798A701F-8D0D-8380-E5AB-AF8DE1CD4870}"/>
          </ac:spMkLst>
        </pc:spChg>
        <pc:spChg chg="add del mod ord modVis">
          <ac:chgData name="Huyền Nguyễn" userId="ee48879bf47bc5e0" providerId="LiveId" clId="{C1F561FA-DB57-4CBD-9F0C-CC7D3E3BE498}" dt="2024-11-17T07:47:17.515" v="8647"/>
          <ac:spMkLst>
            <pc:docMk/>
            <pc:sldMasterMk cId="0" sldId="2147483648"/>
            <ac:spMk id="171" creationId="{AD5B9004-65E1-15A6-67DB-B61C89505492}"/>
          </ac:spMkLst>
        </pc:spChg>
        <pc:spChg chg="add del mod ord modVis">
          <ac:chgData name="Huyền Nguyễn" userId="ee48879bf47bc5e0" providerId="LiveId" clId="{C1F561FA-DB57-4CBD-9F0C-CC7D3E3BE498}" dt="2024-11-17T07:47:28.594" v="8675"/>
          <ac:spMkLst>
            <pc:docMk/>
            <pc:sldMasterMk cId="0" sldId="2147483648"/>
            <ac:spMk id="172" creationId="{9165FADE-DFB0-8907-6CF7-9EFA0ECE794E}"/>
          </ac:spMkLst>
        </pc:spChg>
        <pc:spChg chg="add del mod ord modVis">
          <ac:chgData name="Huyền Nguyễn" userId="ee48879bf47bc5e0" providerId="LiveId" clId="{C1F561FA-DB57-4CBD-9F0C-CC7D3E3BE498}" dt="2024-11-17T07:47:41.085" v="8703"/>
          <ac:spMkLst>
            <pc:docMk/>
            <pc:sldMasterMk cId="0" sldId="2147483648"/>
            <ac:spMk id="173" creationId="{FE5B96C3-2A5F-D48A-1CD6-77923550E9CD}"/>
          </ac:spMkLst>
        </pc:spChg>
        <pc:spChg chg="add del mod ord modVis">
          <ac:chgData name="Huyền Nguyễn" userId="ee48879bf47bc5e0" providerId="LiveId" clId="{C1F561FA-DB57-4CBD-9F0C-CC7D3E3BE498}" dt="2024-11-17T07:47:52.455" v="8732"/>
          <ac:spMkLst>
            <pc:docMk/>
            <pc:sldMasterMk cId="0" sldId="2147483648"/>
            <ac:spMk id="174" creationId="{B5BB6DE9-5E7C-2845-1753-8B72C3FEBCA0}"/>
          </ac:spMkLst>
        </pc:spChg>
        <pc:spChg chg="add del mod ord modVis">
          <ac:chgData name="Huyền Nguyễn" userId="ee48879bf47bc5e0" providerId="LiveId" clId="{C1F561FA-DB57-4CBD-9F0C-CC7D3E3BE498}" dt="2024-11-17T07:48:03.085" v="8760"/>
          <ac:spMkLst>
            <pc:docMk/>
            <pc:sldMasterMk cId="0" sldId="2147483648"/>
            <ac:spMk id="175" creationId="{91220C56-7E33-C224-2A2C-5CB3C9E9FCF2}"/>
          </ac:spMkLst>
        </pc:spChg>
        <pc:spChg chg="add del mod ord modVis">
          <ac:chgData name="Huyền Nguyễn" userId="ee48879bf47bc5e0" providerId="LiveId" clId="{C1F561FA-DB57-4CBD-9F0C-CC7D3E3BE498}" dt="2024-11-17T07:48:26.154" v="8791"/>
          <ac:spMkLst>
            <pc:docMk/>
            <pc:sldMasterMk cId="0" sldId="2147483648"/>
            <ac:spMk id="176" creationId="{17D990CB-85BE-99D1-B3AF-9CB1B0ABD37C}"/>
          </ac:spMkLst>
        </pc:spChg>
        <pc:spChg chg="add del mod ord modVis">
          <ac:chgData name="Huyền Nguyễn" userId="ee48879bf47bc5e0" providerId="LiveId" clId="{C1F561FA-DB57-4CBD-9F0C-CC7D3E3BE498}" dt="2024-11-17T07:48:36.994" v="8822"/>
          <ac:spMkLst>
            <pc:docMk/>
            <pc:sldMasterMk cId="0" sldId="2147483648"/>
            <ac:spMk id="177" creationId="{95FF2A9C-B22E-549B-6802-62BC87BEF25C}"/>
          </ac:spMkLst>
        </pc:spChg>
        <pc:spChg chg="add del mod ord modVis">
          <ac:chgData name="Huyền Nguyễn" userId="ee48879bf47bc5e0" providerId="LiveId" clId="{C1F561FA-DB57-4CBD-9F0C-CC7D3E3BE498}" dt="2024-11-17T07:48:49.594" v="8851"/>
          <ac:spMkLst>
            <pc:docMk/>
            <pc:sldMasterMk cId="0" sldId="2147483648"/>
            <ac:spMk id="178" creationId="{5C3EAC85-9EF6-98D2-BF98-463705A32414}"/>
          </ac:spMkLst>
        </pc:spChg>
        <pc:spChg chg="add del mod ord modVis">
          <ac:chgData name="Huyền Nguyễn" userId="ee48879bf47bc5e0" providerId="LiveId" clId="{C1F561FA-DB57-4CBD-9F0C-CC7D3E3BE498}" dt="2024-11-17T07:49:02.196" v="8881"/>
          <ac:spMkLst>
            <pc:docMk/>
            <pc:sldMasterMk cId="0" sldId="2147483648"/>
            <ac:spMk id="179" creationId="{9490B351-BDA8-AAB1-8ADD-9EBDCBB0EF18}"/>
          </ac:spMkLst>
        </pc:spChg>
        <pc:spChg chg="add del mod ord modVis">
          <ac:chgData name="Huyền Nguyễn" userId="ee48879bf47bc5e0" providerId="LiveId" clId="{C1F561FA-DB57-4CBD-9F0C-CC7D3E3BE498}" dt="2024-11-17T07:49:14.788" v="8911"/>
          <ac:spMkLst>
            <pc:docMk/>
            <pc:sldMasterMk cId="0" sldId="2147483648"/>
            <ac:spMk id="180" creationId="{D20B54DB-C939-F0FA-E59A-6EB1D31E4BBC}"/>
          </ac:spMkLst>
        </pc:spChg>
        <pc:spChg chg="add del mod ord modVis">
          <ac:chgData name="Huyền Nguyễn" userId="ee48879bf47bc5e0" providerId="LiveId" clId="{C1F561FA-DB57-4CBD-9F0C-CC7D3E3BE498}" dt="2024-11-17T07:49:25.674" v="8942"/>
          <ac:spMkLst>
            <pc:docMk/>
            <pc:sldMasterMk cId="0" sldId="2147483648"/>
            <ac:spMk id="181" creationId="{BFD3A1B4-F5C1-B36F-B512-BB6542A0B3E8}"/>
          </ac:spMkLst>
        </pc:spChg>
        <pc:spChg chg="add del mod ord modVis">
          <ac:chgData name="Huyền Nguyễn" userId="ee48879bf47bc5e0" providerId="LiveId" clId="{C1F561FA-DB57-4CBD-9F0C-CC7D3E3BE498}" dt="2024-11-17T07:49:53.319" v="8971"/>
          <ac:spMkLst>
            <pc:docMk/>
            <pc:sldMasterMk cId="0" sldId="2147483648"/>
            <ac:spMk id="182" creationId="{CB6F2D2F-4172-011E-C9F9-114D11213D18}"/>
          </ac:spMkLst>
        </pc:spChg>
        <pc:spChg chg="add del mod ord modVis">
          <ac:chgData name="Huyền Nguyễn" userId="ee48879bf47bc5e0" providerId="LiveId" clId="{C1F561FA-DB57-4CBD-9F0C-CC7D3E3BE498}" dt="2024-11-17T07:50:43.764" v="9000"/>
          <ac:spMkLst>
            <pc:docMk/>
            <pc:sldMasterMk cId="0" sldId="2147483648"/>
            <ac:spMk id="183" creationId="{93189097-DEC6-2793-AA65-A5785C779ED9}"/>
          </ac:spMkLst>
        </pc:spChg>
        <pc:spChg chg="add del mod ord modVis">
          <ac:chgData name="Huyền Nguyễn" userId="ee48879bf47bc5e0" providerId="LiveId" clId="{C1F561FA-DB57-4CBD-9F0C-CC7D3E3BE498}" dt="2024-11-17T07:50:54.716" v="9032"/>
          <ac:spMkLst>
            <pc:docMk/>
            <pc:sldMasterMk cId="0" sldId="2147483648"/>
            <ac:spMk id="184" creationId="{2AB32F65-65E4-814E-076C-3E1A767235B7}"/>
          </ac:spMkLst>
        </pc:spChg>
        <pc:spChg chg="add del mod ord modVis">
          <ac:chgData name="Huyền Nguyễn" userId="ee48879bf47bc5e0" providerId="LiveId" clId="{C1F561FA-DB57-4CBD-9F0C-CC7D3E3BE498}" dt="2024-11-17T07:51:32.074" v="9063"/>
          <ac:spMkLst>
            <pc:docMk/>
            <pc:sldMasterMk cId="0" sldId="2147483648"/>
            <ac:spMk id="185" creationId="{45F7C134-ABA7-59F6-BCC7-AE571FE55368}"/>
          </ac:spMkLst>
        </pc:spChg>
        <pc:spChg chg="add del mod ord modVis">
          <ac:chgData name="Huyền Nguyễn" userId="ee48879bf47bc5e0" providerId="LiveId" clId="{C1F561FA-DB57-4CBD-9F0C-CC7D3E3BE498}" dt="2024-11-17T07:51:44.784" v="9151"/>
          <ac:spMkLst>
            <pc:docMk/>
            <pc:sldMasterMk cId="0" sldId="2147483648"/>
            <ac:spMk id="186" creationId="{E8F63EE3-FEB3-2A9B-CBD9-6AB6095DD5B5}"/>
          </ac:spMkLst>
        </pc:spChg>
        <pc:spChg chg="add del mod ord modVis">
          <ac:chgData name="Huyền Nguyễn" userId="ee48879bf47bc5e0" providerId="LiveId" clId="{C1F561FA-DB57-4CBD-9F0C-CC7D3E3BE498}" dt="2024-11-17T07:51:57.785" v="9194"/>
          <ac:spMkLst>
            <pc:docMk/>
            <pc:sldMasterMk cId="0" sldId="2147483648"/>
            <ac:spMk id="187" creationId="{BB42E770-BE8F-D011-CFE2-313339A8B111}"/>
          </ac:spMkLst>
        </pc:spChg>
        <pc:spChg chg="add del mod ord modVis">
          <ac:chgData name="Huyền Nguyễn" userId="ee48879bf47bc5e0" providerId="LiveId" clId="{C1F561FA-DB57-4CBD-9F0C-CC7D3E3BE498}" dt="2024-11-17T07:52:09.545" v="9227"/>
          <ac:spMkLst>
            <pc:docMk/>
            <pc:sldMasterMk cId="0" sldId="2147483648"/>
            <ac:spMk id="188" creationId="{F8DFDF3F-02A3-C429-384C-7753251013BC}"/>
          </ac:spMkLst>
        </pc:spChg>
        <pc:spChg chg="add del mod ord modVis">
          <ac:chgData name="Huyền Nguyễn" userId="ee48879bf47bc5e0" providerId="LiveId" clId="{C1F561FA-DB57-4CBD-9F0C-CC7D3E3BE498}" dt="2024-11-17T07:52:21.364" v="9256"/>
          <ac:spMkLst>
            <pc:docMk/>
            <pc:sldMasterMk cId="0" sldId="2147483648"/>
            <ac:spMk id="189" creationId="{6E7F524F-A211-EAD6-7D7F-C1801AC3E18A}"/>
          </ac:spMkLst>
        </pc:spChg>
        <pc:spChg chg="add del mod ord modVis">
          <ac:chgData name="Huyền Nguyễn" userId="ee48879bf47bc5e0" providerId="LiveId" clId="{C1F561FA-DB57-4CBD-9F0C-CC7D3E3BE498}" dt="2024-11-17T07:54:18.020" v="9289"/>
          <ac:spMkLst>
            <pc:docMk/>
            <pc:sldMasterMk cId="0" sldId="2147483648"/>
            <ac:spMk id="190" creationId="{E044BBA6-01CD-31E5-67DF-6301DDC1027B}"/>
          </ac:spMkLst>
        </pc:spChg>
        <pc:spChg chg="add del mod ord modVis">
          <ac:chgData name="Huyền Nguyễn" userId="ee48879bf47bc5e0" providerId="LiveId" clId="{C1F561FA-DB57-4CBD-9F0C-CC7D3E3BE498}" dt="2024-11-17T07:54:36.946" v="9321"/>
          <ac:spMkLst>
            <pc:docMk/>
            <pc:sldMasterMk cId="0" sldId="2147483648"/>
            <ac:spMk id="191" creationId="{CEE6C9A7-76EE-9D6E-41E4-9829661E07FA}"/>
          </ac:spMkLst>
        </pc:spChg>
        <pc:spChg chg="add del mod ord modVis">
          <ac:chgData name="Huyền Nguyễn" userId="ee48879bf47bc5e0" providerId="LiveId" clId="{C1F561FA-DB57-4CBD-9F0C-CC7D3E3BE498}" dt="2024-11-17T07:54:49.626" v="9354"/>
          <ac:spMkLst>
            <pc:docMk/>
            <pc:sldMasterMk cId="0" sldId="2147483648"/>
            <ac:spMk id="192" creationId="{08F5CE70-348F-8967-89D9-AAB91A4ADF57}"/>
          </ac:spMkLst>
        </pc:spChg>
        <pc:spChg chg="add del mod ord modVis">
          <ac:chgData name="Huyền Nguyễn" userId="ee48879bf47bc5e0" providerId="LiveId" clId="{C1F561FA-DB57-4CBD-9F0C-CC7D3E3BE498}" dt="2024-11-17T07:55:01.319" v="9384"/>
          <ac:spMkLst>
            <pc:docMk/>
            <pc:sldMasterMk cId="0" sldId="2147483648"/>
            <ac:spMk id="193" creationId="{FFCB6274-E0C0-6726-6A97-891A55584196}"/>
          </ac:spMkLst>
        </pc:spChg>
        <pc:spChg chg="add del mod ord modVis">
          <ac:chgData name="Huyền Nguyễn" userId="ee48879bf47bc5e0" providerId="LiveId" clId="{C1F561FA-DB57-4CBD-9F0C-CC7D3E3BE498}" dt="2024-11-17T07:55:14.458" v="9415"/>
          <ac:spMkLst>
            <pc:docMk/>
            <pc:sldMasterMk cId="0" sldId="2147483648"/>
            <ac:spMk id="194" creationId="{2183E10E-0BCB-2CC4-5D81-3B39D9D4082D}"/>
          </ac:spMkLst>
        </pc:spChg>
        <pc:spChg chg="add del mod ord modVis">
          <ac:chgData name="Huyền Nguyễn" userId="ee48879bf47bc5e0" providerId="LiveId" clId="{C1F561FA-DB57-4CBD-9F0C-CC7D3E3BE498}" dt="2024-11-17T07:55:27.676" v="9443"/>
          <ac:spMkLst>
            <pc:docMk/>
            <pc:sldMasterMk cId="0" sldId="2147483648"/>
            <ac:spMk id="195" creationId="{08E8EAEF-D9C6-9287-B2E3-F107B156593A}"/>
          </ac:spMkLst>
        </pc:spChg>
        <pc:spChg chg="add del mod ord modVis">
          <ac:chgData name="Huyền Nguyễn" userId="ee48879bf47bc5e0" providerId="LiveId" clId="{C1F561FA-DB57-4CBD-9F0C-CC7D3E3BE498}" dt="2024-11-17T07:55:39.178" v="9473"/>
          <ac:spMkLst>
            <pc:docMk/>
            <pc:sldMasterMk cId="0" sldId="2147483648"/>
            <ac:spMk id="196" creationId="{CCDE718B-5BC7-C012-A7FE-A075C61369A6}"/>
          </ac:spMkLst>
        </pc:spChg>
        <pc:spChg chg="add del mod ord modVis">
          <ac:chgData name="Huyền Nguyễn" userId="ee48879bf47bc5e0" providerId="LiveId" clId="{C1F561FA-DB57-4CBD-9F0C-CC7D3E3BE498}" dt="2024-11-17T07:55:50.429" v="9505"/>
          <ac:spMkLst>
            <pc:docMk/>
            <pc:sldMasterMk cId="0" sldId="2147483648"/>
            <ac:spMk id="197" creationId="{3520D7C0-3980-A294-F8F6-5A53742AE0EF}"/>
          </ac:spMkLst>
        </pc:spChg>
        <pc:spChg chg="add del mod ord modVis">
          <ac:chgData name="Huyền Nguyễn" userId="ee48879bf47bc5e0" providerId="LiveId" clId="{C1F561FA-DB57-4CBD-9F0C-CC7D3E3BE498}" dt="2024-11-17T07:56:02.546" v="9534"/>
          <ac:spMkLst>
            <pc:docMk/>
            <pc:sldMasterMk cId="0" sldId="2147483648"/>
            <ac:spMk id="198" creationId="{D8D81636-D452-BDD4-010E-E0E1571361B9}"/>
          </ac:spMkLst>
        </pc:spChg>
        <pc:spChg chg="add del mod ord modVis">
          <ac:chgData name="Huyền Nguyễn" userId="ee48879bf47bc5e0" providerId="LiveId" clId="{C1F561FA-DB57-4CBD-9F0C-CC7D3E3BE498}" dt="2024-11-17T07:56:14.109" v="9565"/>
          <ac:spMkLst>
            <pc:docMk/>
            <pc:sldMasterMk cId="0" sldId="2147483648"/>
            <ac:spMk id="199" creationId="{7B4E480C-045F-DE1E-4B3B-AF305C2C6837}"/>
          </ac:spMkLst>
        </pc:spChg>
        <pc:spChg chg="add del mod ord modVis">
          <ac:chgData name="Huyền Nguyễn" userId="ee48879bf47bc5e0" providerId="LiveId" clId="{C1F561FA-DB57-4CBD-9F0C-CC7D3E3BE498}" dt="2024-11-17T07:56:25.578" v="9597"/>
          <ac:spMkLst>
            <pc:docMk/>
            <pc:sldMasterMk cId="0" sldId="2147483648"/>
            <ac:spMk id="200" creationId="{4E9455E5-18CB-74C5-411A-2F3375564349}"/>
          </ac:spMkLst>
        </pc:spChg>
        <pc:spChg chg="add del mod ord modVis">
          <ac:chgData name="Huyền Nguyễn" userId="ee48879bf47bc5e0" providerId="LiveId" clId="{C1F561FA-DB57-4CBD-9F0C-CC7D3E3BE498}" dt="2024-11-17T07:56:37.099" v="9630"/>
          <ac:spMkLst>
            <pc:docMk/>
            <pc:sldMasterMk cId="0" sldId="2147483648"/>
            <ac:spMk id="201" creationId="{865F5A1A-2A9B-F59F-8C5B-EEAC3914AC48}"/>
          </ac:spMkLst>
        </pc:spChg>
        <pc:spChg chg="add del mod ord modVis">
          <ac:chgData name="Huyền Nguyễn" userId="ee48879bf47bc5e0" providerId="LiveId" clId="{C1F561FA-DB57-4CBD-9F0C-CC7D3E3BE498}" dt="2024-11-17T07:56:48.636" v="9665"/>
          <ac:spMkLst>
            <pc:docMk/>
            <pc:sldMasterMk cId="0" sldId="2147483648"/>
            <ac:spMk id="202" creationId="{D1B6E7C8-F3B4-833E-E44F-98F6C541D52D}"/>
          </ac:spMkLst>
        </pc:spChg>
        <pc:spChg chg="add del mod ord modVis">
          <ac:chgData name="Huyền Nguyễn" userId="ee48879bf47bc5e0" providerId="LiveId" clId="{C1F561FA-DB57-4CBD-9F0C-CC7D3E3BE498}" dt="2024-11-17T07:57:01.966" v="9698"/>
          <ac:spMkLst>
            <pc:docMk/>
            <pc:sldMasterMk cId="0" sldId="2147483648"/>
            <ac:spMk id="203" creationId="{4C815257-4822-FFF4-2C62-7974737B8D63}"/>
          </ac:spMkLst>
        </pc:spChg>
        <pc:spChg chg="add del mod ord modVis">
          <ac:chgData name="Huyền Nguyễn" userId="ee48879bf47bc5e0" providerId="LiveId" clId="{C1F561FA-DB57-4CBD-9F0C-CC7D3E3BE498}" dt="2024-11-17T07:57:15.365" v="9728"/>
          <ac:spMkLst>
            <pc:docMk/>
            <pc:sldMasterMk cId="0" sldId="2147483648"/>
            <ac:spMk id="204" creationId="{5FB8CB55-0E3C-E399-93D8-46387C637AD2}"/>
          </ac:spMkLst>
        </pc:spChg>
        <pc:spChg chg="add del mod ord modVis">
          <ac:chgData name="Huyền Nguyễn" userId="ee48879bf47bc5e0" providerId="LiveId" clId="{C1F561FA-DB57-4CBD-9F0C-CC7D3E3BE498}" dt="2024-11-17T07:57:39.666" v="9809"/>
          <ac:spMkLst>
            <pc:docMk/>
            <pc:sldMasterMk cId="0" sldId="2147483648"/>
            <ac:spMk id="205" creationId="{C9A97619-2B73-AEAE-5D80-FBA0E14C1A44}"/>
          </ac:spMkLst>
        </pc:spChg>
        <pc:spChg chg="add mod ord">
          <ac:chgData name="Huyền Nguyễn" userId="ee48879bf47bc5e0" providerId="LiveId" clId="{C1F561FA-DB57-4CBD-9F0C-CC7D3E3BE498}" dt="2024-11-17T07:57:28.149" v="9799"/>
          <ac:spMkLst>
            <pc:docMk/>
            <pc:sldMasterMk cId="0" sldId="2147483648"/>
            <ac:spMk id="206" creationId="{DC0259A5-BCA9-BEC0-9F56-B4FEA0C0B355}"/>
          </ac:spMkLst>
        </pc:spChg>
        <pc:spChg chg="add del mod ord modVis">
          <ac:chgData name="Huyền Nguyễn" userId="ee48879bf47bc5e0" providerId="LiveId" clId="{C1F561FA-DB57-4CBD-9F0C-CC7D3E3BE498}" dt="2024-11-17T07:57:51.471" v="9842"/>
          <ac:spMkLst>
            <pc:docMk/>
            <pc:sldMasterMk cId="0" sldId="2147483648"/>
            <ac:spMk id="207" creationId="{6BED6315-6F56-3823-5E59-AB968F6EB5DA}"/>
          </ac:spMkLst>
        </pc:spChg>
        <pc:spChg chg="add del mod ord modVis">
          <ac:chgData name="Huyền Nguyễn" userId="ee48879bf47bc5e0" providerId="LiveId" clId="{C1F561FA-DB57-4CBD-9F0C-CC7D3E3BE498}" dt="2024-11-17T07:58:04.636" v="9872"/>
          <ac:spMkLst>
            <pc:docMk/>
            <pc:sldMasterMk cId="0" sldId="2147483648"/>
            <ac:spMk id="208" creationId="{18FB9571-9310-C6B0-F64B-A6B026ACFFFF}"/>
          </ac:spMkLst>
        </pc:spChg>
        <pc:spChg chg="add del mod ord modVis">
          <ac:chgData name="Huyền Nguyễn" userId="ee48879bf47bc5e0" providerId="LiveId" clId="{C1F561FA-DB57-4CBD-9F0C-CC7D3E3BE498}" dt="2024-11-17T07:58:17.873" v="9902"/>
          <ac:spMkLst>
            <pc:docMk/>
            <pc:sldMasterMk cId="0" sldId="2147483648"/>
            <ac:spMk id="209" creationId="{9254637C-03FA-4789-9D41-42F64F8A6652}"/>
          </ac:spMkLst>
        </pc:spChg>
        <pc:spChg chg="add del mod ord modVis">
          <ac:chgData name="Huyền Nguyễn" userId="ee48879bf47bc5e0" providerId="LiveId" clId="{C1F561FA-DB57-4CBD-9F0C-CC7D3E3BE498}" dt="2024-11-17T07:58:31.700" v="9931"/>
          <ac:spMkLst>
            <pc:docMk/>
            <pc:sldMasterMk cId="0" sldId="2147483648"/>
            <ac:spMk id="210" creationId="{91DC0158-92BD-35B2-9635-BFE05CCF32B3}"/>
          </ac:spMkLst>
        </pc:spChg>
        <pc:spChg chg="add del mod ord modVis">
          <ac:chgData name="Huyền Nguyễn" userId="ee48879bf47bc5e0" providerId="LiveId" clId="{C1F561FA-DB57-4CBD-9F0C-CC7D3E3BE498}" dt="2024-11-17T07:58:45.720" v="9960"/>
          <ac:spMkLst>
            <pc:docMk/>
            <pc:sldMasterMk cId="0" sldId="2147483648"/>
            <ac:spMk id="211" creationId="{966F5813-E35A-1B8B-E60F-73D6C8B7E9BA}"/>
          </ac:spMkLst>
        </pc:spChg>
        <pc:spChg chg="add del mod ord modVis">
          <ac:chgData name="Huyền Nguyễn" userId="ee48879bf47bc5e0" providerId="LiveId" clId="{C1F561FA-DB57-4CBD-9F0C-CC7D3E3BE498}" dt="2024-11-17T08:01:08.441" v="10036"/>
          <ac:spMkLst>
            <pc:docMk/>
            <pc:sldMasterMk cId="0" sldId="2147483648"/>
            <ac:spMk id="212" creationId="{26AF69EA-DD9B-AA7D-6AE0-0139E5F55CF1}"/>
          </ac:spMkLst>
        </pc:spChg>
        <pc:spChg chg="add mod ord">
          <ac:chgData name="Huyền Nguyễn" userId="ee48879bf47bc5e0" providerId="LiveId" clId="{C1F561FA-DB57-4CBD-9F0C-CC7D3E3BE498}" dt="2024-11-17T08:00:54.317" v="10030"/>
          <ac:spMkLst>
            <pc:docMk/>
            <pc:sldMasterMk cId="0" sldId="2147483648"/>
            <ac:spMk id="213" creationId="{BB5EE318-62F3-AE71-C9B8-480306B7ED90}"/>
          </ac:spMkLst>
        </pc:spChg>
        <pc:spChg chg="add del mod ord modVis">
          <ac:chgData name="Huyền Nguyễn" userId="ee48879bf47bc5e0" providerId="LiveId" clId="{C1F561FA-DB57-4CBD-9F0C-CC7D3E3BE498}" dt="2024-11-17T08:01:24.728" v="10064"/>
          <ac:spMkLst>
            <pc:docMk/>
            <pc:sldMasterMk cId="0" sldId="2147483648"/>
            <ac:spMk id="214" creationId="{C8B0E560-F1FF-8DC3-DAA9-5225679EDF9E}"/>
          </ac:spMkLst>
        </pc:spChg>
        <pc:spChg chg="add del mod ord modVis">
          <ac:chgData name="Huyền Nguyễn" userId="ee48879bf47bc5e0" providerId="LiveId" clId="{C1F561FA-DB57-4CBD-9F0C-CC7D3E3BE498}" dt="2024-11-17T08:01:36.453" v="10095"/>
          <ac:spMkLst>
            <pc:docMk/>
            <pc:sldMasterMk cId="0" sldId="2147483648"/>
            <ac:spMk id="215" creationId="{664F2DC3-50B5-9BDE-675E-9118BA6773C9}"/>
          </ac:spMkLst>
        </pc:spChg>
        <pc:spChg chg="add del mod ord modVis">
          <ac:chgData name="Huyền Nguyễn" userId="ee48879bf47bc5e0" providerId="LiveId" clId="{C1F561FA-DB57-4CBD-9F0C-CC7D3E3BE498}" dt="2024-11-17T08:01:47.918" v="10136"/>
          <ac:spMkLst>
            <pc:docMk/>
            <pc:sldMasterMk cId="0" sldId="2147483648"/>
            <ac:spMk id="216" creationId="{50D202B0-BB63-7185-9D6A-5AB71817E853}"/>
          </ac:spMkLst>
        </pc:spChg>
        <pc:spChg chg="add del mod ord modVis">
          <ac:chgData name="Huyền Nguyễn" userId="ee48879bf47bc5e0" providerId="LiveId" clId="{C1F561FA-DB57-4CBD-9F0C-CC7D3E3BE498}" dt="2024-11-17T08:02:00.953" v="10171"/>
          <ac:spMkLst>
            <pc:docMk/>
            <pc:sldMasterMk cId="0" sldId="2147483648"/>
            <ac:spMk id="217" creationId="{5E756945-466F-2EFB-92D8-3206C798907F}"/>
          </ac:spMkLst>
        </pc:spChg>
        <pc:spChg chg="add del mod ord modVis">
          <ac:chgData name="Huyền Nguyễn" userId="ee48879bf47bc5e0" providerId="LiveId" clId="{C1F561FA-DB57-4CBD-9F0C-CC7D3E3BE498}" dt="2024-11-17T08:02:14.338" v="10200"/>
          <ac:spMkLst>
            <pc:docMk/>
            <pc:sldMasterMk cId="0" sldId="2147483648"/>
            <ac:spMk id="218" creationId="{283A3CEC-4098-D3E1-E589-A0A58FC9B1AB}"/>
          </ac:spMkLst>
        </pc:spChg>
        <pc:spChg chg="add del mod ord modVis">
          <ac:chgData name="Huyền Nguyễn" userId="ee48879bf47bc5e0" providerId="LiveId" clId="{C1F561FA-DB57-4CBD-9F0C-CC7D3E3BE498}" dt="2024-11-17T08:02:29.423" v="10231"/>
          <ac:spMkLst>
            <pc:docMk/>
            <pc:sldMasterMk cId="0" sldId="2147483648"/>
            <ac:spMk id="219" creationId="{88DBA3CA-BAE1-2252-B566-4FA5F435E9C8}"/>
          </ac:spMkLst>
        </pc:spChg>
        <pc:spChg chg="add del mod ord modVis">
          <ac:chgData name="Huyền Nguyễn" userId="ee48879bf47bc5e0" providerId="LiveId" clId="{C1F561FA-DB57-4CBD-9F0C-CC7D3E3BE498}" dt="2024-11-17T08:02:41.386" v="10260"/>
          <ac:spMkLst>
            <pc:docMk/>
            <pc:sldMasterMk cId="0" sldId="2147483648"/>
            <ac:spMk id="220" creationId="{707C628E-29F8-CDA3-855A-CD37BC2F8315}"/>
          </ac:spMkLst>
        </pc:spChg>
        <pc:spChg chg="add del mod ord modVis">
          <ac:chgData name="Huyền Nguyễn" userId="ee48879bf47bc5e0" providerId="LiveId" clId="{C1F561FA-DB57-4CBD-9F0C-CC7D3E3BE498}" dt="2024-11-17T08:02:54.605" v="10295"/>
          <ac:spMkLst>
            <pc:docMk/>
            <pc:sldMasterMk cId="0" sldId="2147483648"/>
            <ac:spMk id="221" creationId="{E259C08F-4DCF-0E62-3521-ECC5774CA18C}"/>
          </ac:spMkLst>
        </pc:spChg>
        <pc:spChg chg="add del mod ord modVis">
          <ac:chgData name="Huyền Nguyễn" userId="ee48879bf47bc5e0" providerId="LiveId" clId="{C1F561FA-DB57-4CBD-9F0C-CC7D3E3BE498}" dt="2024-11-17T08:03:06.860" v="10325"/>
          <ac:spMkLst>
            <pc:docMk/>
            <pc:sldMasterMk cId="0" sldId="2147483648"/>
            <ac:spMk id="222" creationId="{9281B0D2-8F6D-0F7D-AEA5-09DD65EE3D14}"/>
          </ac:spMkLst>
        </pc:spChg>
        <pc:spChg chg="add del mod ord modVis">
          <ac:chgData name="Huyền Nguyễn" userId="ee48879bf47bc5e0" providerId="LiveId" clId="{C1F561FA-DB57-4CBD-9F0C-CC7D3E3BE498}" dt="2024-11-17T08:03:59.778" v="10357"/>
          <ac:spMkLst>
            <pc:docMk/>
            <pc:sldMasterMk cId="0" sldId="2147483648"/>
            <ac:spMk id="223" creationId="{624BF797-2A76-0F0E-CD48-F84A12FACCE0}"/>
          </ac:spMkLst>
        </pc:spChg>
        <pc:spChg chg="add del mod ord modVis">
          <ac:chgData name="Huyền Nguyễn" userId="ee48879bf47bc5e0" providerId="LiveId" clId="{C1F561FA-DB57-4CBD-9F0C-CC7D3E3BE498}" dt="2024-11-17T08:04:20.650" v="10389"/>
          <ac:spMkLst>
            <pc:docMk/>
            <pc:sldMasterMk cId="0" sldId="2147483648"/>
            <ac:spMk id="224" creationId="{217EAB8C-5EE1-97BF-E19D-F1B9C7FED4DA}"/>
          </ac:spMkLst>
        </pc:spChg>
        <pc:spChg chg="add del mod ord modVis">
          <ac:chgData name="Huyền Nguyễn" userId="ee48879bf47bc5e0" providerId="LiveId" clId="{C1F561FA-DB57-4CBD-9F0C-CC7D3E3BE498}" dt="2024-11-17T08:04:49.148" v="10463"/>
          <ac:spMkLst>
            <pc:docMk/>
            <pc:sldMasterMk cId="0" sldId="2147483648"/>
            <ac:spMk id="225" creationId="{6D2A8B88-CC91-06F4-3616-D51585A12E99}"/>
          </ac:spMkLst>
        </pc:spChg>
        <pc:spChg chg="add mod ord">
          <ac:chgData name="Huyền Nguyễn" userId="ee48879bf47bc5e0" providerId="LiveId" clId="{C1F561FA-DB57-4CBD-9F0C-CC7D3E3BE498}" dt="2024-11-17T08:04:37.818" v="10457"/>
          <ac:spMkLst>
            <pc:docMk/>
            <pc:sldMasterMk cId="0" sldId="2147483648"/>
            <ac:spMk id="226" creationId="{2EDA4D55-BCFD-2EE4-F48E-37B66CD5029A}"/>
          </ac:spMkLst>
        </pc:spChg>
        <pc:spChg chg="add del mod ord modVis">
          <ac:chgData name="Huyền Nguyễn" userId="ee48879bf47bc5e0" providerId="LiveId" clId="{C1F561FA-DB57-4CBD-9F0C-CC7D3E3BE498}" dt="2024-11-17T08:05:06.782" v="10492"/>
          <ac:spMkLst>
            <pc:docMk/>
            <pc:sldMasterMk cId="0" sldId="2147483648"/>
            <ac:spMk id="227" creationId="{9EB90570-7098-53FD-64D6-2FB4B841E9F0}"/>
          </ac:spMkLst>
        </pc:spChg>
        <pc:spChg chg="add del mod ord modVis">
          <ac:chgData name="Huyền Nguyễn" userId="ee48879bf47bc5e0" providerId="LiveId" clId="{C1F561FA-DB57-4CBD-9F0C-CC7D3E3BE498}" dt="2024-11-17T08:05:21.893" v="10521"/>
          <ac:spMkLst>
            <pc:docMk/>
            <pc:sldMasterMk cId="0" sldId="2147483648"/>
            <ac:spMk id="228" creationId="{7605599F-DEC5-BBD2-29D0-FC77C782A0EC}"/>
          </ac:spMkLst>
        </pc:spChg>
        <pc:spChg chg="add del mod ord modVis">
          <ac:chgData name="Huyền Nguyễn" userId="ee48879bf47bc5e0" providerId="LiveId" clId="{C1F561FA-DB57-4CBD-9F0C-CC7D3E3BE498}" dt="2024-11-17T08:05:34.388" v="10550"/>
          <ac:spMkLst>
            <pc:docMk/>
            <pc:sldMasterMk cId="0" sldId="2147483648"/>
            <ac:spMk id="229" creationId="{8FAA1B3F-1D18-8708-AD57-51CEF48E2DC2}"/>
          </ac:spMkLst>
        </pc:spChg>
        <pc:spChg chg="add del mod ord modVis">
          <ac:chgData name="Huyền Nguyễn" userId="ee48879bf47bc5e0" providerId="LiveId" clId="{C1F561FA-DB57-4CBD-9F0C-CC7D3E3BE498}" dt="2024-11-17T08:05:48.518" v="10581"/>
          <ac:spMkLst>
            <pc:docMk/>
            <pc:sldMasterMk cId="0" sldId="2147483648"/>
            <ac:spMk id="230" creationId="{8B63298F-FBE6-426E-3B33-CFEE115265CC}"/>
          </ac:spMkLst>
        </pc:spChg>
        <pc:spChg chg="add del mod ord modVis">
          <ac:chgData name="Huyền Nguyễn" userId="ee48879bf47bc5e0" providerId="LiveId" clId="{C1F561FA-DB57-4CBD-9F0C-CC7D3E3BE498}" dt="2024-11-17T08:06:00.013" v="10614"/>
          <ac:spMkLst>
            <pc:docMk/>
            <pc:sldMasterMk cId="0" sldId="2147483648"/>
            <ac:spMk id="231" creationId="{80713122-B64D-A142-5861-8A378D4634A2}"/>
          </ac:spMkLst>
        </pc:spChg>
        <pc:spChg chg="add del mod ord modVis">
          <ac:chgData name="Huyền Nguyễn" userId="ee48879bf47bc5e0" providerId="LiveId" clId="{C1F561FA-DB57-4CBD-9F0C-CC7D3E3BE498}" dt="2024-11-17T08:06:13.490" v="10644"/>
          <ac:spMkLst>
            <pc:docMk/>
            <pc:sldMasterMk cId="0" sldId="2147483648"/>
            <ac:spMk id="232" creationId="{A8022F02-AD30-1704-0653-A9FD1A2026C2}"/>
          </ac:spMkLst>
        </pc:spChg>
        <pc:spChg chg="add del mod ord modVis">
          <ac:chgData name="Huyền Nguyễn" userId="ee48879bf47bc5e0" providerId="LiveId" clId="{C1F561FA-DB57-4CBD-9F0C-CC7D3E3BE498}" dt="2024-11-17T08:06:25.063" v="10672"/>
          <ac:spMkLst>
            <pc:docMk/>
            <pc:sldMasterMk cId="0" sldId="2147483648"/>
            <ac:spMk id="233" creationId="{D500367C-0707-03AF-41CA-D257B514D0D1}"/>
          </ac:spMkLst>
        </pc:spChg>
        <pc:spChg chg="add del mod ord modVis">
          <ac:chgData name="Huyền Nguyễn" userId="ee48879bf47bc5e0" providerId="LiveId" clId="{C1F561FA-DB57-4CBD-9F0C-CC7D3E3BE498}" dt="2024-11-17T08:06:38.310" v="10700"/>
          <ac:spMkLst>
            <pc:docMk/>
            <pc:sldMasterMk cId="0" sldId="2147483648"/>
            <ac:spMk id="234" creationId="{2D0FAD4C-3F46-19A2-82AA-BFB5AB38441E}"/>
          </ac:spMkLst>
        </pc:spChg>
        <pc:spChg chg="add del mod ord modVis">
          <ac:chgData name="Huyền Nguyễn" userId="ee48879bf47bc5e0" providerId="LiveId" clId="{C1F561FA-DB57-4CBD-9F0C-CC7D3E3BE498}" dt="2024-11-17T08:08:12.968" v="10729"/>
          <ac:spMkLst>
            <pc:docMk/>
            <pc:sldMasterMk cId="0" sldId="2147483648"/>
            <ac:spMk id="235" creationId="{8D4F6B19-637D-1372-B478-8567E41CECCC}"/>
          </ac:spMkLst>
        </pc:spChg>
        <pc:spChg chg="add del mod ord modVis">
          <ac:chgData name="Huyền Nguyễn" userId="ee48879bf47bc5e0" providerId="LiveId" clId="{C1F561FA-DB57-4CBD-9F0C-CC7D3E3BE498}" dt="2024-11-17T08:08:27.398" v="10758"/>
          <ac:spMkLst>
            <pc:docMk/>
            <pc:sldMasterMk cId="0" sldId="2147483648"/>
            <ac:spMk id="236" creationId="{15417F95-B566-2C9A-6A94-E8C53E87F35F}"/>
          </ac:spMkLst>
        </pc:spChg>
        <pc:spChg chg="add del mod ord modVis">
          <ac:chgData name="Huyền Nguyễn" userId="ee48879bf47bc5e0" providerId="LiveId" clId="{C1F561FA-DB57-4CBD-9F0C-CC7D3E3BE498}" dt="2024-11-17T08:13:02.464" v="10789"/>
          <ac:spMkLst>
            <pc:docMk/>
            <pc:sldMasterMk cId="0" sldId="2147483648"/>
            <ac:spMk id="237" creationId="{86E70FE8-B985-5B30-3CDF-C960FECC156B}"/>
          </ac:spMkLst>
        </pc:spChg>
        <pc:spChg chg="add del mod ord modVis">
          <ac:chgData name="Huyền Nguyễn" userId="ee48879bf47bc5e0" providerId="LiveId" clId="{C1F561FA-DB57-4CBD-9F0C-CC7D3E3BE498}" dt="2024-11-17T08:13:15.219" v="10817"/>
          <ac:spMkLst>
            <pc:docMk/>
            <pc:sldMasterMk cId="0" sldId="2147483648"/>
            <ac:spMk id="238" creationId="{DC022476-F0B5-3093-9D27-D83DF0DA779F}"/>
          </ac:spMkLst>
        </pc:spChg>
        <pc:spChg chg="add del mod ord modVis">
          <ac:chgData name="Huyền Nguyễn" userId="ee48879bf47bc5e0" providerId="LiveId" clId="{C1F561FA-DB57-4CBD-9F0C-CC7D3E3BE498}" dt="2024-11-17T08:13:30.334" v="10847"/>
          <ac:spMkLst>
            <pc:docMk/>
            <pc:sldMasterMk cId="0" sldId="2147483648"/>
            <ac:spMk id="239" creationId="{19F9DAA4-199D-8EB3-65D1-6A9D421D0ED1}"/>
          </ac:spMkLst>
        </pc:spChg>
        <pc:spChg chg="add del mod ord modVis">
          <ac:chgData name="Huyền Nguyễn" userId="ee48879bf47bc5e0" providerId="LiveId" clId="{C1F561FA-DB57-4CBD-9F0C-CC7D3E3BE498}" dt="2024-11-17T08:13:43.069" v="10879"/>
          <ac:spMkLst>
            <pc:docMk/>
            <pc:sldMasterMk cId="0" sldId="2147483648"/>
            <ac:spMk id="240" creationId="{7E9E6881-32DA-1052-31ED-147FC3376362}"/>
          </ac:spMkLst>
        </pc:spChg>
        <pc:spChg chg="add del mod ord modVis">
          <ac:chgData name="Huyền Nguyễn" userId="ee48879bf47bc5e0" providerId="LiveId" clId="{C1F561FA-DB57-4CBD-9F0C-CC7D3E3BE498}" dt="2024-11-17T08:13:54.679" v="10907"/>
          <ac:spMkLst>
            <pc:docMk/>
            <pc:sldMasterMk cId="0" sldId="2147483648"/>
            <ac:spMk id="241" creationId="{D1D6EBF9-0B10-9610-9D9E-B3FA51710CEA}"/>
          </ac:spMkLst>
        </pc:spChg>
        <pc:spChg chg="add del mod ord modVis">
          <ac:chgData name="Huyền Nguyễn" userId="ee48879bf47bc5e0" providerId="LiveId" clId="{C1F561FA-DB57-4CBD-9F0C-CC7D3E3BE498}" dt="2024-11-17T08:14:06.199" v="10940"/>
          <ac:spMkLst>
            <pc:docMk/>
            <pc:sldMasterMk cId="0" sldId="2147483648"/>
            <ac:spMk id="242" creationId="{D97AF11D-0925-1308-82B9-568FA58CA424}"/>
          </ac:spMkLst>
        </pc:spChg>
        <pc:spChg chg="add del mod ord modVis">
          <ac:chgData name="Huyền Nguyễn" userId="ee48879bf47bc5e0" providerId="LiveId" clId="{C1F561FA-DB57-4CBD-9F0C-CC7D3E3BE498}" dt="2024-11-17T08:14:19.619" v="10968"/>
          <ac:spMkLst>
            <pc:docMk/>
            <pc:sldMasterMk cId="0" sldId="2147483648"/>
            <ac:spMk id="243" creationId="{C81AC8E4-4C29-A4EA-4579-E2325ACC6865}"/>
          </ac:spMkLst>
        </pc:spChg>
        <pc:spChg chg="add del mod ord modVis">
          <ac:chgData name="Huyền Nguyễn" userId="ee48879bf47bc5e0" providerId="LiveId" clId="{C1F561FA-DB57-4CBD-9F0C-CC7D3E3BE498}" dt="2024-11-17T08:48:32.803" v="10997"/>
          <ac:spMkLst>
            <pc:docMk/>
            <pc:sldMasterMk cId="0" sldId="2147483648"/>
            <ac:spMk id="244" creationId="{43026156-D8BF-2E19-BAA7-5C476C005AA2}"/>
          </ac:spMkLst>
        </pc:spChg>
        <pc:spChg chg="add del mod ord modVis">
          <ac:chgData name="Huyền Nguyễn" userId="ee48879bf47bc5e0" providerId="LiveId" clId="{C1F561FA-DB57-4CBD-9F0C-CC7D3E3BE498}" dt="2024-11-17T08:48:47.294" v="11027"/>
          <ac:spMkLst>
            <pc:docMk/>
            <pc:sldMasterMk cId="0" sldId="2147483648"/>
            <ac:spMk id="245" creationId="{4B8F60A4-11E9-3C0E-C815-03B620D44483}"/>
          </ac:spMkLst>
        </pc:spChg>
        <pc:spChg chg="add del mod ord modVis">
          <ac:chgData name="Huyền Nguyễn" userId="ee48879bf47bc5e0" providerId="LiveId" clId="{C1F561FA-DB57-4CBD-9F0C-CC7D3E3BE498}" dt="2024-11-17T08:48:59.620" v="11064"/>
          <ac:spMkLst>
            <pc:docMk/>
            <pc:sldMasterMk cId="0" sldId="2147483648"/>
            <ac:spMk id="246" creationId="{FC5ECAF6-4332-4EE9-B45E-E91908EBC050}"/>
          </ac:spMkLst>
        </pc:spChg>
        <pc:spChg chg="add del mod ord modVis">
          <ac:chgData name="Huyền Nguyễn" userId="ee48879bf47bc5e0" providerId="LiveId" clId="{C1F561FA-DB57-4CBD-9F0C-CC7D3E3BE498}" dt="2024-11-17T08:49:14.690" v="11097"/>
          <ac:spMkLst>
            <pc:docMk/>
            <pc:sldMasterMk cId="0" sldId="2147483648"/>
            <ac:spMk id="247" creationId="{6CC106E4-1A7E-0BDA-3869-D9BF6A432F85}"/>
          </ac:spMkLst>
        </pc:spChg>
        <pc:spChg chg="add del mod ord modVis">
          <ac:chgData name="Huyền Nguyễn" userId="ee48879bf47bc5e0" providerId="LiveId" clId="{C1F561FA-DB57-4CBD-9F0C-CC7D3E3BE498}" dt="2024-11-17T08:49:29.751" v="11126"/>
          <ac:spMkLst>
            <pc:docMk/>
            <pc:sldMasterMk cId="0" sldId="2147483648"/>
            <ac:spMk id="248" creationId="{843C825A-6E49-CBDD-B021-1AEA459A0064}"/>
          </ac:spMkLst>
        </pc:spChg>
        <pc:spChg chg="add del mod ord modVis">
          <ac:chgData name="Huyền Nguyễn" userId="ee48879bf47bc5e0" providerId="LiveId" clId="{C1F561FA-DB57-4CBD-9F0C-CC7D3E3BE498}" dt="2024-11-17T08:49:41.315" v="11169"/>
          <ac:spMkLst>
            <pc:docMk/>
            <pc:sldMasterMk cId="0" sldId="2147483648"/>
            <ac:spMk id="249" creationId="{F1C65DD4-3F4D-FC6F-99B1-400C9802F275}"/>
          </ac:spMkLst>
        </pc:spChg>
        <pc:spChg chg="add del mod ord modVis">
          <ac:chgData name="Huyền Nguyễn" userId="ee48879bf47bc5e0" providerId="LiveId" clId="{C1F561FA-DB57-4CBD-9F0C-CC7D3E3BE498}" dt="2024-11-17T09:46:16.134" v="11198"/>
          <ac:spMkLst>
            <pc:docMk/>
            <pc:sldMasterMk cId="0" sldId="2147483648"/>
            <ac:spMk id="250" creationId="{284CD8AB-673C-217F-DC93-5984FDB3ABC9}"/>
          </ac:spMkLst>
        </pc:spChg>
        <pc:spChg chg="add del mod ord modVis">
          <ac:chgData name="Huyền Nguyễn" userId="ee48879bf47bc5e0" providerId="LiveId" clId="{C1F561FA-DB57-4CBD-9F0C-CC7D3E3BE498}" dt="2024-11-17T09:46:29.591" v="11226"/>
          <ac:spMkLst>
            <pc:docMk/>
            <pc:sldMasterMk cId="0" sldId="2147483648"/>
            <ac:spMk id="251" creationId="{FA7D96D4-BFD5-02F7-EAAD-4278ED458EE0}"/>
          </ac:spMkLst>
        </pc:spChg>
        <pc:spChg chg="add del mod ord modVis">
          <ac:chgData name="Huyền Nguyễn" userId="ee48879bf47bc5e0" providerId="LiveId" clId="{C1F561FA-DB57-4CBD-9F0C-CC7D3E3BE498}" dt="2024-11-17T09:46:40.409" v="11255"/>
          <ac:spMkLst>
            <pc:docMk/>
            <pc:sldMasterMk cId="0" sldId="2147483648"/>
            <ac:spMk id="252" creationId="{2A5D0DC2-C63A-56C4-C5A9-CF1CF3BB739C}"/>
          </ac:spMkLst>
        </pc:spChg>
        <pc:spChg chg="add del mod ord modVis">
          <ac:chgData name="Huyền Nguyễn" userId="ee48879bf47bc5e0" providerId="LiveId" clId="{C1F561FA-DB57-4CBD-9F0C-CC7D3E3BE498}" dt="2024-11-17T09:46:50.790" v="11285"/>
          <ac:spMkLst>
            <pc:docMk/>
            <pc:sldMasterMk cId="0" sldId="2147483648"/>
            <ac:spMk id="253" creationId="{F282B561-C698-01A3-3701-364AF140A8E7}"/>
          </ac:spMkLst>
        </pc:spChg>
        <pc:spChg chg="add del mod ord modVis">
          <ac:chgData name="Huyền Nguyễn" userId="ee48879bf47bc5e0" providerId="LiveId" clId="{C1F561FA-DB57-4CBD-9F0C-CC7D3E3BE498}" dt="2024-11-17T09:47:01.382" v="11313"/>
          <ac:spMkLst>
            <pc:docMk/>
            <pc:sldMasterMk cId="0" sldId="2147483648"/>
            <ac:spMk id="254" creationId="{2203DD32-BF57-0170-E5A0-2E8D5B402D86}"/>
          </ac:spMkLst>
        </pc:spChg>
        <pc:spChg chg="add del mod ord modVis">
          <ac:chgData name="Huyền Nguyễn" userId="ee48879bf47bc5e0" providerId="LiveId" clId="{C1F561FA-DB57-4CBD-9F0C-CC7D3E3BE498}" dt="2024-11-17T09:47:14.758" v="11341"/>
          <ac:spMkLst>
            <pc:docMk/>
            <pc:sldMasterMk cId="0" sldId="2147483648"/>
            <ac:spMk id="255" creationId="{ADE286DC-95CC-6638-122D-8E7715946CBB}"/>
          </ac:spMkLst>
        </pc:spChg>
        <pc:spChg chg="add del mod ord modVis">
          <ac:chgData name="Huyền Nguyễn" userId="ee48879bf47bc5e0" providerId="LiveId" clId="{C1F561FA-DB57-4CBD-9F0C-CC7D3E3BE498}" dt="2024-11-17T09:47:25.751" v="11369"/>
          <ac:spMkLst>
            <pc:docMk/>
            <pc:sldMasterMk cId="0" sldId="2147483648"/>
            <ac:spMk id="256" creationId="{2F934E0F-C3E5-836A-0424-AC3302FBF738}"/>
          </ac:spMkLst>
        </pc:spChg>
        <pc:spChg chg="add del mod ord modVis">
          <ac:chgData name="Huyền Nguyễn" userId="ee48879bf47bc5e0" providerId="LiveId" clId="{C1F561FA-DB57-4CBD-9F0C-CC7D3E3BE498}" dt="2024-11-17T09:47:38.891" v="11426"/>
          <ac:spMkLst>
            <pc:docMk/>
            <pc:sldMasterMk cId="0" sldId="2147483648"/>
            <ac:spMk id="257" creationId="{C4512F76-86BC-4845-9B0F-A3F3184C626A}"/>
          </ac:spMkLst>
        </pc:spChg>
        <pc:spChg chg="add del mod ord modVis">
          <ac:chgData name="Huyền Nguyễn" userId="ee48879bf47bc5e0" providerId="LiveId" clId="{C1F561FA-DB57-4CBD-9F0C-CC7D3E3BE498}" dt="2024-11-17T09:48:27.686" v="11455"/>
          <ac:spMkLst>
            <pc:docMk/>
            <pc:sldMasterMk cId="0" sldId="2147483648"/>
            <ac:spMk id="258" creationId="{43C01BEB-F4D0-9C4F-E145-B7B2A6C9AA3F}"/>
          </ac:spMkLst>
        </pc:spChg>
        <pc:spChg chg="add del mod ord modVis">
          <ac:chgData name="Huyền Nguyễn" userId="ee48879bf47bc5e0" providerId="LiveId" clId="{C1F561FA-DB57-4CBD-9F0C-CC7D3E3BE498}" dt="2024-11-17T09:50:10.251" v="11487"/>
          <ac:spMkLst>
            <pc:docMk/>
            <pc:sldMasterMk cId="0" sldId="2147483648"/>
            <ac:spMk id="259" creationId="{6A80A69B-8E87-67FB-E814-5E408AFD4BB7}"/>
          </ac:spMkLst>
        </pc:spChg>
        <pc:spChg chg="add del mod ord modVis">
          <ac:chgData name="Huyền Nguyễn" userId="ee48879bf47bc5e0" providerId="LiveId" clId="{C1F561FA-DB57-4CBD-9F0C-CC7D3E3BE498}" dt="2024-11-17T09:50:22.076" v="11515"/>
          <ac:spMkLst>
            <pc:docMk/>
            <pc:sldMasterMk cId="0" sldId="2147483648"/>
            <ac:spMk id="260" creationId="{D6737561-59C8-D06A-C932-EA77EDBE06F6}"/>
          </ac:spMkLst>
        </pc:spChg>
        <pc:spChg chg="add del mod ord modVis">
          <ac:chgData name="Huyền Nguyễn" userId="ee48879bf47bc5e0" providerId="LiveId" clId="{C1F561FA-DB57-4CBD-9F0C-CC7D3E3BE498}" dt="2024-11-17T09:50:33.221" v="11556"/>
          <ac:spMkLst>
            <pc:docMk/>
            <pc:sldMasterMk cId="0" sldId="2147483648"/>
            <ac:spMk id="261" creationId="{4DFB6904-C28F-1726-B748-82A80B5C5A59}"/>
          </ac:spMkLst>
        </pc:spChg>
        <pc:spChg chg="add del mod ord modVis">
          <ac:chgData name="Huyền Nguyễn" userId="ee48879bf47bc5e0" providerId="LiveId" clId="{C1F561FA-DB57-4CBD-9F0C-CC7D3E3BE498}" dt="2024-11-17T09:50:43.709" v="11633"/>
          <ac:spMkLst>
            <pc:docMk/>
            <pc:sldMasterMk cId="0" sldId="2147483648"/>
            <ac:spMk id="262" creationId="{F8513D5E-3E0D-94DE-205F-801A582DE2F5}"/>
          </ac:spMkLst>
        </pc:spChg>
        <pc:spChg chg="add del mod ord modVis">
          <ac:chgData name="Huyền Nguyễn" userId="ee48879bf47bc5e0" providerId="LiveId" clId="{C1F561FA-DB57-4CBD-9F0C-CC7D3E3BE498}" dt="2024-11-17T09:50:53.992" v="11663"/>
          <ac:spMkLst>
            <pc:docMk/>
            <pc:sldMasterMk cId="0" sldId="2147483648"/>
            <ac:spMk id="263" creationId="{C3BEC57B-2427-8B7A-B6D3-6C25CF449A15}"/>
          </ac:spMkLst>
        </pc:spChg>
        <pc:spChg chg="add del mod ord modVis">
          <ac:chgData name="Huyền Nguyễn" userId="ee48879bf47bc5e0" providerId="LiveId" clId="{C1F561FA-DB57-4CBD-9F0C-CC7D3E3BE498}" dt="2024-11-17T09:51:04.268" v="11695"/>
          <ac:spMkLst>
            <pc:docMk/>
            <pc:sldMasterMk cId="0" sldId="2147483648"/>
            <ac:spMk id="264" creationId="{F4FE343E-140F-8CEA-9F6C-C9D5B4337D08}"/>
          </ac:spMkLst>
        </pc:spChg>
        <pc:spChg chg="add del mod ord modVis">
          <ac:chgData name="Huyền Nguyễn" userId="ee48879bf47bc5e0" providerId="LiveId" clId="{C1F561FA-DB57-4CBD-9F0C-CC7D3E3BE498}" dt="2024-11-17T09:51:14.709" v="11749"/>
          <ac:spMkLst>
            <pc:docMk/>
            <pc:sldMasterMk cId="0" sldId="2147483648"/>
            <ac:spMk id="265" creationId="{341EC41D-0979-3C7E-4E53-50F6FAE3F989}"/>
          </ac:spMkLst>
        </pc:spChg>
        <pc:spChg chg="add del mod ord modVis">
          <ac:chgData name="Huyền Nguyễn" userId="ee48879bf47bc5e0" providerId="LiveId" clId="{C1F561FA-DB57-4CBD-9F0C-CC7D3E3BE498}" dt="2024-11-17T09:51:25.521" v="11784"/>
          <ac:spMkLst>
            <pc:docMk/>
            <pc:sldMasterMk cId="0" sldId="2147483648"/>
            <ac:spMk id="266" creationId="{B37F2BFC-B15A-3AAE-851C-C840DD29AD67}"/>
          </ac:spMkLst>
        </pc:spChg>
        <pc:spChg chg="add del mod ord modVis">
          <ac:chgData name="Huyền Nguyễn" userId="ee48879bf47bc5e0" providerId="LiveId" clId="{C1F561FA-DB57-4CBD-9F0C-CC7D3E3BE498}" dt="2024-11-17T09:51:36.366" v="11813"/>
          <ac:spMkLst>
            <pc:docMk/>
            <pc:sldMasterMk cId="0" sldId="2147483648"/>
            <ac:spMk id="267" creationId="{FC3DC5E8-4693-CCB0-490B-B02C54BF7539}"/>
          </ac:spMkLst>
        </pc:spChg>
        <pc:spChg chg="add del mod ord modVis">
          <ac:chgData name="Huyền Nguyễn" userId="ee48879bf47bc5e0" providerId="LiveId" clId="{C1F561FA-DB57-4CBD-9F0C-CC7D3E3BE498}" dt="2024-11-17T09:51:46.534" v="11847"/>
          <ac:spMkLst>
            <pc:docMk/>
            <pc:sldMasterMk cId="0" sldId="2147483648"/>
            <ac:spMk id="268" creationId="{9CC06CDC-9E52-8F79-AA53-9EB549E61E85}"/>
          </ac:spMkLst>
        </pc:spChg>
        <pc:spChg chg="add del mod ord modVis">
          <ac:chgData name="Huyền Nguyễn" userId="ee48879bf47bc5e0" providerId="LiveId" clId="{C1F561FA-DB57-4CBD-9F0C-CC7D3E3BE498}" dt="2024-11-17T09:51:58.124" v="11877"/>
          <ac:spMkLst>
            <pc:docMk/>
            <pc:sldMasterMk cId="0" sldId="2147483648"/>
            <ac:spMk id="269" creationId="{7DA1BC04-B595-6C77-5243-BAF83A5888B7}"/>
          </ac:spMkLst>
        </pc:spChg>
        <pc:spChg chg="add del mod ord modVis">
          <ac:chgData name="Huyền Nguyễn" userId="ee48879bf47bc5e0" providerId="LiveId" clId="{C1F561FA-DB57-4CBD-9F0C-CC7D3E3BE498}" dt="2024-11-17T09:52:08.676" v="11908"/>
          <ac:spMkLst>
            <pc:docMk/>
            <pc:sldMasterMk cId="0" sldId="2147483648"/>
            <ac:spMk id="270" creationId="{EB764F28-7CAF-146D-55D0-CFB44B7F5CFD}"/>
          </ac:spMkLst>
        </pc:spChg>
        <pc:spChg chg="add del mod ord modVis">
          <ac:chgData name="Huyền Nguyễn" userId="ee48879bf47bc5e0" providerId="LiveId" clId="{C1F561FA-DB57-4CBD-9F0C-CC7D3E3BE498}" dt="2024-11-17T09:52:20.359" v="11938"/>
          <ac:spMkLst>
            <pc:docMk/>
            <pc:sldMasterMk cId="0" sldId="2147483648"/>
            <ac:spMk id="271" creationId="{3FE53A2E-1B66-B392-9E55-A504C554C27A}"/>
          </ac:spMkLst>
        </pc:spChg>
        <pc:spChg chg="add del mod ord modVis">
          <ac:chgData name="Huyền Nguyễn" userId="ee48879bf47bc5e0" providerId="LiveId" clId="{C1F561FA-DB57-4CBD-9F0C-CC7D3E3BE498}" dt="2024-11-17T09:52:31.005" v="11969"/>
          <ac:spMkLst>
            <pc:docMk/>
            <pc:sldMasterMk cId="0" sldId="2147483648"/>
            <ac:spMk id="272" creationId="{38EA68B4-7C81-3B06-EB56-3CA7FBD61E67}"/>
          </ac:spMkLst>
        </pc:spChg>
        <pc:spChg chg="add del mod ord modVis">
          <ac:chgData name="Huyền Nguyễn" userId="ee48879bf47bc5e0" providerId="LiveId" clId="{C1F561FA-DB57-4CBD-9F0C-CC7D3E3BE498}" dt="2024-11-17T09:52:43.504" v="11999"/>
          <ac:spMkLst>
            <pc:docMk/>
            <pc:sldMasterMk cId="0" sldId="2147483648"/>
            <ac:spMk id="273" creationId="{36F0DC54-13DB-11ED-4E0C-8AE272952C85}"/>
          </ac:spMkLst>
        </pc:spChg>
        <pc:spChg chg="add del mod ord modVis">
          <ac:chgData name="Huyền Nguyễn" userId="ee48879bf47bc5e0" providerId="LiveId" clId="{C1F561FA-DB57-4CBD-9F0C-CC7D3E3BE498}" dt="2024-11-17T09:53:08.807" v="12027"/>
          <ac:spMkLst>
            <pc:docMk/>
            <pc:sldMasterMk cId="0" sldId="2147483648"/>
            <ac:spMk id="274" creationId="{1D6210CB-1392-1442-140F-6C5EED397C3F}"/>
          </ac:spMkLst>
        </pc:spChg>
        <pc:spChg chg="add del mod ord modVis">
          <ac:chgData name="Huyền Nguyễn" userId="ee48879bf47bc5e0" providerId="LiveId" clId="{C1F561FA-DB57-4CBD-9F0C-CC7D3E3BE498}" dt="2024-11-17T09:55:45.990" v="12058"/>
          <ac:spMkLst>
            <pc:docMk/>
            <pc:sldMasterMk cId="0" sldId="2147483648"/>
            <ac:spMk id="275" creationId="{B0BB2224-DF9A-4E7D-C3E0-8E6BC128F6A9}"/>
          </ac:spMkLst>
        </pc:spChg>
        <pc:spChg chg="add del mod ord modVis">
          <ac:chgData name="Huyền Nguyễn" userId="ee48879bf47bc5e0" providerId="LiveId" clId="{C1F561FA-DB57-4CBD-9F0C-CC7D3E3BE498}" dt="2024-11-17T09:56:10.065" v="12140"/>
          <ac:spMkLst>
            <pc:docMk/>
            <pc:sldMasterMk cId="0" sldId="2147483648"/>
            <ac:spMk id="276" creationId="{C8016F9C-1ED8-3E04-45FF-315D6CBDB429}"/>
          </ac:spMkLst>
        </pc:spChg>
        <pc:spChg chg="add mod ord">
          <ac:chgData name="Huyền Nguyễn" userId="ee48879bf47bc5e0" providerId="LiveId" clId="{C1F561FA-DB57-4CBD-9F0C-CC7D3E3BE498}" dt="2024-11-17T09:56:00.316" v="12134"/>
          <ac:spMkLst>
            <pc:docMk/>
            <pc:sldMasterMk cId="0" sldId="2147483648"/>
            <ac:spMk id="277" creationId="{0F5F3757-F919-007C-09A6-B29FFDD3E1E4}"/>
          </ac:spMkLst>
        </pc:spChg>
        <pc:spChg chg="add del mod ord modVis">
          <ac:chgData name="Huyền Nguyễn" userId="ee48879bf47bc5e0" providerId="LiveId" clId="{C1F561FA-DB57-4CBD-9F0C-CC7D3E3BE498}" dt="2024-11-17T09:56:30.498" v="12183"/>
          <ac:spMkLst>
            <pc:docMk/>
            <pc:sldMasterMk cId="0" sldId="2147483648"/>
            <ac:spMk id="278" creationId="{9DFB3E94-3174-DB29-2255-B01B3FE19083}"/>
          </ac:spMkLst>
        </pc:spChg>
        <pc:spChg chg="add del mod ord modVis">
          <ac:chgData name="Huyền Nguyễn" userId="ee48879bf47bc5e0" providerId="LiveId" clId="{C1F561FA-DB57-4CBD-9F0C-CC7D3E3BE498}" dt="2024-11-17T09:56:53.542" v="12263"/>
          <ac:spMkLst>
            <pc:docMk/>
            <pc:sldMasterMk cId="0" sldId="2147483648"/>
            <ac:spMk id="279" creationId="{9CB43162-01BF-47D9-B543-7E6E5617C764}"/>
          </ac:spMkLst>
        </pc:spChg>
        <pc:spChg chg="add mod ord">
          <ac:chgData name="Huyền Nguyễn" userId="ee48879bf47bc5e0" providerId="LiveId" clId="{C1F561FA-DB57-4CBD-9F0C-CC7D3E3BE498}" dt="2024-11-17T09:56:42.061" v="12257"/>
          <ac:spMkLst>
            <pc:docMk/>
            <pc:sldMasterMk cId="0" sldId="2147483648"/>
            <ac:spMk id="280" creationId="{C62E967D-1795-CF40-219E-80465756A131}"/>
          </ac:spMkLst>
        </pc:spChg>
        <pc:spChg chg="add del mod ord modVis">
          <ac:chgData name="Huyền Nguyễn" userId="ee48879bf47bc5e0" providerId="LiveId" clId="{C1F561FA-DB57-4CBD-9F0C-CC7D3E3BE498}" dt="2024-11-17T09:57:06.671" v="12291"/>
          <ac:spMkLst>
            <pc:docMk/>
            <pc:sldMasterMk cId="0" sldId="2147483648"/>
            <ac:spMk id="281" creationId="{69611445-4473-1240-2E4E-22B084BCC78E}"/>
          </ac:spMkLst>
        </pc:spChg>
        <pc:spChg chg="add del mod ord modVis">
          <ac:chgData name="Huyền Nguyễn" userId="ee48879bf47bc5e0" providerId="LiveId" clId="{C1F561FA-DB57-4CBD-9F0C-CC7D3E3BE498}" dt="2024-11-17T09:57:29.235" v="12329"/>
          <ac:spMkLst>
            <pc:docMk/>
            <pc:sldMasterMk cId="0" sldId="2147483648"/>
            <ac:spMk id="282" creationId="{87D00E68-7319-E9C1-C9BE-641885EB19A9}"/>
          </ac:spMkLst>
        </pc:spChg>
        <pc:spChg chg="add del mod ord modVis">
          <ac:chgData name="Huyền Nguyễn" userId="ee48879bf47bc5e0" providerId="LiveId" clId="{C1F561FA-DB57-4CBD-9F0C-CC7D3E3BE498}" dt="2024-11-17T09:57:40.644" v="12361"/>
          <ac:spMkLst>
            <pc:docMk/>
            <pc:sldMasterMk cId="0" sldId="2147483648"/>
            <ac:spMk id="283" creationId="{24E2A69D-703B-131D-A03E-129223299355}"/>
          </ac:spMkLst>
        </pc:spChg>
        <pc:spChg chg="add del mod ord modVis">
          <ac:chgData name="Huyền Nguyễn" userId="ee48879bf47bc5e0" providerId="LiveId" clId="{C1F561FA-DB57-4CBD-9F0C-CC7D3E3BE498}" dt="2024-11-17T09:57:53.284" v="12390"/>
          <ac:spMkLst>
            <pc:docMk/>
            <pc:sldMasterMk cId="0" sldId="2147483648"/>
            <ac:spMk id="284" creationId="{80348FB7-C08C-532F-2FDC-9FC59867FFEF}"/>
          </ac:spMkLst>
        </pc:spChg>
        <pc:spChg chg="add del mod ord modVis">
          <ac:chgData name="Huyền Nguyễn" userId="ee48879bf47bc5e0" providerId="LiveId" clId="{C1F561FA-DB57-4CBD-9F0C-CC7D3E3BE498}" dt="2024-11-17T09:58:03.707" v="12418"/>
          <ac:spMkLst>
            <pc:docMk/>
            <pc:sldMasterMk cId="0" sldId="2147483648"/>
            <ac:spMk id="285" creationId="{3E608A39-5086-1319-FD9F-BAE2C8CCE37C}"/>
          </ac:spMkLst>
        </pc:spChg>
        <pc:spChg chg="add del mod ord modVis">
          <ac:chgData name="Huyền Nguyễn" userId="ee48879bf47bc5e0" providerId="LiveId" clId="{C1F561FA-DB57-4CBD-9F0C-CC7D3E3BE498}" dt="2024-11-17T09:58:13.966" v="12448"/>
          <ac:spMkLst>
            <pc:docMk/>
            <pc:sldMasterMk cId="0" sldId="2147483648"/>
            <ac:spMk id="286" creationId="{B602B047-F64F-C4FB-FC26-2B7CD943D606}"/>
          </ac:spMkLst>
        </pc:spChg>
        <pc:spChg chg="add del mod ord modVis">
          <ac:chgData name="Huyền Nguyễn" userId="ee48879bf47bc5e0" providerId="LiveId" clId="{C1F561FA-DB57-4CBD-9F0C-CC7D3E3BE498}" dt="2024-11-17T09:58:26.175" v="12476"/>
          <ac:spMkLst>
            <pc:docMk/>
            <pc:sldMasterMk cId="0" sldId="2147483648"/>
            <ac:spMk id="287" creationId="{B84CEA31-5796-3AC0-3272-069C10F6227F}"/>
          </ac:spMkLst>
        </pc:spChg>
        <pc:spChg chg="add del mod ord modVis">
          <ac:chgData name="Huyền Nguyễn" userId="ee48879bf47bc5e0" providerId="LiveId" clId="{C1F561FA-DB57-4CBD-9F0C-CC7D3E3BE498}" dt="2024-11-17T09:58:39.600" v="12504"/>
          <ac:spMkLst>
            <pc:docMk/>
            <pc:sldMasterMk cId="0" sldId="2147483648"/>
            <ac:spMk id="288" creationId="{E15273E8-9EDC-39FA-94BD-490D5540FB6F}"/>
          </ac:spMkLst>
        </pc:spChg>
        <pc:spChg chg="add del mod ord modVis">
          <ac:chgData name="Huyền Nguyễn" userId="ee48879bf47bc5e0" providerId="LiveId" clId="{C1F561FA-DB57-4CBD-9F0C-CC7D3E3BE498}" dt="2024-11-17T09:59:37.062" v="12537"/>
          <ac:spMkLst>
            <pc:docMk/>
            <pc:sldMasterMk cId="0" sldId="2147483648"/>
            <ac:spMk id="289" creationId="{28C1627C-961C-BE63-6E03-20AB0D4D1ED2}"/>
          </ac:spMkLst>
        </pc:spChg>
        <pc:spChg chg="add del mod ord modVis">
          <ac:chgData name="Huyền Nguyễn" userId="ee48879bf47bc5e0" providerId="LiveId" clId="{C1F561FA-DB57-4CBD-9F0C-CC7D3E3BE498}" dt="2024-11-17T09:59:48.430" v="12569"/>
          <ac:spMkLst>
            <pc:docMk/>
            <pc:sldMasterMk cId="0" sldId="2147483648"/>
            <ac:spMk id="290" creationId="{39387C72-7364-8BE3-B653-B83E6DBBF0C1}"/>
          </ac:spMkLst>
        </pc:spChg>
        <pc:spChg chg="add del mod ord modVis">
          <ac:chgData name="Huyền Nguyễn" userId="ee48879bf47bc5e0" providerId="LiveId" clId="{C1F561FA-DB57-4CBD-9F0C-CC7D3E3BE498}" dt="2024-11-17T10:00:00.095" v="12600"/>
          <ac:spMkLst>
            <pc:docMk/>
            <pc:sldMasterMk cId="0" sldId="2147483648"/>
            <ac:spMk id="291" creationId="{265D6C16-583C-29E7-1E56-984D894AFE24}"/>
          </ac:spMkLst>
        </pc:spChg>
        <pc:spChg chg="add del mod ord modVis">
          <ac:chgData name="Huyền Nguyễn" userId="ee48879bf47bc5e0" providerId="LiveId" clId="{C1F561FA-DB57-4CBD-9F0C-CC7D3E3BE498}" dt="2024-11-17T10:00:10.617" v="12631"/>
          <ac:spMkLst>
            <pc:docMk/>
            <pc:sldMasterMk cId="0" sldId="2147483648"/>
            <ac:spMk id="292" creationId="{D597254A-A734-3FC2-E9A9-1F475D3BC634}"/>
          </ac:spMkLst>
        </pc:spChg>
        <pc:spChg chg="add del mod ord modVis">
          <ac:chgData name="Huyền Nguyễn" userId="ee48879bf47bc5e0" providerId="LiveId" clId="{C1F561FA-DB57-4CBD-9F0C-CC7D3E3BE498}" dt="2024-11-17T10:00:22.966" v="12660"/>
          <ac:spMkLst>
            <pc:docMk/>
            <pc:sldMasterMk cId="0" sldId="2147483648"/>
            <ac:spMk id="293" creationId="{13C80CD8-C79A-B483-1AFB-24D293623E07}"/>
          </ac:spMkLst>
        </pc:spChg>
        <pc:spChg chg="add del mod ord modVis">
          <ac:chgData name="Huyền Nguyễn" userId="ee48879bf47bc5e0" providerId="LiveId" clId="{C1F561FA-DB57-4CBD-9F0C-CC7D3E3BE498}" dt="2024-11-17T10:00:35.651" v="12692"/>
          <ac:spMkLst>
            <pc:docMk/>
            <pc:sldMasterMk cId="0" sldId="2147483648"/>
            <ac:spMk id="294" creationId="{C6D460E6-2BC4-E6E0-384C-F63118867B1A}"/>
          </ac:spMkLst>
        </pc:spChg>
        <pc:spChg chg="add del mod ord modVis">
          <ac:chgData name="Huyền Nguyễn" userId="ee48879bf47bc5e0" providerId="LiveId" clId="{C1F561FA-DB57-4CBD-9F0C-CC7D3E3BE498}" dt="2024-11-17T10:00:45.929" v="12721"/>
          <ac:spMkLst>
            <pc:docMk/>
            <pc:sldMasterMk cId="0" sldId="2147483648"/>
            <ac:spMk id="295" creationId="{9F5D5204-AAEC-F286-A5DA-5DCBBAF32CD3}"/>
          </ac:spMkLst>
        </pc:spChg>
        <pc:spChg chg="add del mod ord modVis">
          <ac:chgData name="Huyền Nguyễn" userId="ee48879bf47bc5e0" providerId="LiveId" clId="{C1F561FA-DB57-4CBD-9F0C-CC7D3E3BE498}" dt="2024-11-17T10:00:56.661" v="12761"/>
          <ac:spMkLst>
            <pc:docMk/>
            <pc:sldMasterMk cId="0" sldId="2147483648"/>
            <ac:spMk id="296" creationId="{ACCF9F1F-A339-CB2E-B7BA-258FC8F80A16}"/>
          </ac:spMkLst>
        </pc:spChg>
        <pc:spChg chg="add del mod ord modVis">
          <ac:chgData name="Huyền Nguyễn" userId="ee48879bf47bc5e0" providerId="LiveId" clId="{C1F561FA-DB57-4CBD-9F0C-CC7D3E3BE498}" dt="2024-11-17T10:01:07.273" v="12796"/>
          <ac:spMkLst>
            <pc:docMk/>
            <pc:sldMasterMk cId="0" sldId="2147483648"/>
            <ac:spMk id="297" creationId="{18939074-E719-27FB-482A-240C2C6211B8}"/>
          </ac:spMkLst>
        </pc:spChg>
        <pc:spChg chg="add del mod ord modVis">
          <ac:chgData name="Huyền Nguyễn" userId="ee48879bf47bc5e0" providerId="LiveId" clId="{C1F561FA-DB57-4CBD-9F0C-CC7D3E3BE498}" dt="2024-11-17T10:01:19.745" v="12827"/>
          <ac:spMkLst>
            <pc:docMk/>
            <pc:sldMasterMk cId="0" sldId="2147483648"/>
            <ac:spMk id="298" creationId="{8BD00849-6BE5-1562-9980-7FA028E3AA8E}"/>
          </ac:spMkLst>
        </pc:spChg>
        <pc:spChg chg="add del mod ord modVis">
          <ac:chgData name="Huyền Nguyễn" userId="ee48879bf47bc5e0" providerId="LiveId" clId="{C1F561FA-DB57-4CBD-9F0C-CC7D3E3BE498}" dt="2024-11-17T10:01:45.617" v="12855"/>
          <ac:spMkLst>
            <pc:docMk/>
            <pc:sldMasterMk cId="0" sldId="2147483648"/>
            <ac:spMk id="299" creationId="{14361960-7851-287B-4689-7BCAFBAE42C8}"/>
          </ac:spMkLst>
        </pc:spChg>
        <pc:spChg chg="add del mod ord modVis">
          <ac:chgData name="Huyền Nguyễn" userId="ee48879bf47bc5e0" providerId="LiveId" clId="{C1F561FA-DB57-4CBD-9F0C-CC7D3E3BE498}" dt="2024-11-17T10:01:56.459" v="12887"/>
          <ac:spMkLst>
            <pc:docMk/>
            <pc:sldMasterMk cId="0" sldId="2147483648"/>
            <ac:spMk id="300" creationId="{0286BFF8-1D4C-76E0-9203-12BA2C747DD1}"/>
          </ac:spMkLst>
        </pc:spChg>
        <pc:spChg chg="add del mod ord modVis">
          <ac:chgData name="Huyền Nguyễn" userId="ee48879bf47bc5e0" providerId="LiveId" clId="{C1F561FA-DB57-4CBD-9F0C-CC7D3E3BE498}" dt="2024-11-17T10:02:18.208" v="12980"/>
          <ac:spMkLst>
            <pc:docMk/>
            <pc:sldMasterMk cId="0" sldId="2147483648"/>
            <ac:spMk id="301" creationId="{482CFB89-3F2E-0835-E8F6-BCE967C8D2FB}"/>
          </ac:spMkLst>
        </pc:spChg>
        <pc:spChg chg="add mod ord">
          <ac:chgData name="Huyền Nguyễn" userId="ee48879bf47bc5e0" providerId="LiveId" clId="{C1F561FA-DB57-4CBD-9F0C-CC7D3E3BE498}" dt="2024-11-17T10:02:13.795" v="12975"/>
          <ac:spMkLst>
            <pc:docMk/>
            <pc:sldMasterMk cId="0" sldId="2147483648"/>
            <ac:spMk id="302" creationId="{220A3DBD-FCBB-3D7F-CDEA-BB8AA3335B76}"/>
          </ac:spMkLst>
        </pc:spChg>
        <pc:spChg chg="add del mod ord modVis">
          <ac:chgData name="Huyền Nguyễn" userId="ee48879bf47bc5e0" providerId="LiveId" clId="{C1F561FA-DB57-4CBD-9F0C-CC7D3E3BE498}" dt="2024-11-17T10:02:29.502" v="13014"/>
          <ac:spMkLst>
            <pc:docMk/>
            <pc:sldMasterMk cId="0" sldId="2147483648"/>
            <ac:spMk id="303" creationId="{43D562C3-8615-7CA7-ADB2-DA53FC19F06F}"/>
          </ac:spMkLst>
        </pc:spChg>
        <pc:spChg chg="add del mod ord modVis">
          <ac:chgData name="Huyền Nguyễn" userId="ee48879bf47bc5e0" providerId="LiveId" clId="{C1F561FA-DB57-4CBD-9F0C-CC7D3E3BE498}" dt="2024-11-17T10:02:40.780" v="13046"/>
          <ac:spMkLst>
            <pc:docMk/>
            <pc:sldMasterMk cId="0" sldId="2147483648"/>
            <ac:spMk id="304" creationId="{EA2B5AC0-3EFA-0B54-3D01-336FA5409CA8}"/>
          </ac:spMkLst>
        </pc:spChg>
        <pc:spChg chg="add del mod ord modVis">
          <ac:chgData name="Huyền Nguyễn" userId="ee48879bf47bc5e0" providerId="LiveId" clId="{C1F561FA-DB57-4CBD-9F0C-CC7D3E3BE498}" dt="2024-11-17T10:02:52.636" v="13080"/>
          <ac:spMkLst>
            <pc:docMk/>
            <pc:sldMasterMk cId="0" sldId="2147483648"/>
            <ac:spMk id="305" creationId="{746D423C-EC60-B516-EE26-4A93EC70F18E}"/>
          </ac:spMkLst>
        </pc:spChg>
        <pc:spChg chg="add del mod ord modVis">
          <ac:chgData name="Huyền Nguyễn" userId="ee48879bf47bc5e0" providerId="LiveId" clId="{C1F561FA-DB57-4CBD-9F0C-CC7D3E3BE498}" dt="2024-11-17T10:03:03.274" v="13111"/>
          <ac:spMkLst>
            <pc:docMk/>
            <pc:sldMasterMk cId="0" sldId="2147483648"/>
            <ac:spMk id="306" creationId="{1D4B622F-7034-2943-C6F3-B689FFFCEDE8}"/>
          </ac:spMkLst>
        </pc:spChg>
        <pc:spChg chg="add del mod ord modVis">
          <ac:chgData name="Huyền Nguyễn" userId="ee48879bf47bc5e0" providerId="LiveId" clId="{C1F561FA-DB57-4CBD-9F0C-CC7D3E3BE498}" dt="2024-11-17T10:03:14.089" v="13150"/>
          <ac:spMkLst>
            <pc:docMk/>
            <pc:sldMasterMk cId="0" sldId="2147483648"/>
            <ac:spMk id="307" creationId="{BB91617A-BBD0-7ED7-2921-C8E285933565}"/>
          </ac:spMkLst>
        </pc:spChg>
        <pc:spChg chg="add del mod ord modVis">
          <ac:chgData name="Huyền Nguyễn" userId="ee48879bf47bc5e0" providerId="LiveId" clId="{C1F561FA-DB57-4CBD-9F0C-CC7D3E3BE498}" dt="2024-11-17T10:03:26.416" v="13181"/>
          <ac:spMkLst>
            <pc:docMk/>
            <pc:sldMasterMk cId="0" sldId="2147483648"/>
            <ac:spMk id="308" creationId="{A08F19F6-33D6-4205-C4E8-6FDB5CC43527}"/>
          </ac:spMkLst>
        </pc:spChg>
        <pc:spChg chg="add del mod ord modVis">
          <ac:chgData name="Huyền Nguyễn" userId="ee48879bf47bc5e0" providerId="LiveId" clId="{C1F561FA-DB57-4CBD-9F0C-CC7D3E3BE498}" dt="2024-11-17T10:05:16.670" v="13221"/>
          <ac:spMkLst>
            <pc:docMk/>
            <pc:sldMasterMk cId="0" sldId="2147483648"/>
            <ac:spMk id="309" creationId="{EC74FFAE-2D49-3DD0-50AF-5836A46C940C}"/>
          </ac:spMkLst>
        </pc:spChg>
        <pc:spChg chg="add del mod ord modVis">
          <ac:chgData name="Huyền Nguyễn" userId="ee48879bf47bc5e0" providerId="LiveId" clId="{C1F561FA-DB57-4CBD-9F0C-CC7D3E3BE498}" dt="2024-11-17T10:05:28.452" v="13249"/>
          <ac:spMkLst>
            <pc:docMk/>
            <pc:sldMasterMk cId="0" sldId="2147483648"/>
            <ac:spMk id="310" creationId="{C68DBC91-B47C-7540-1CB8-A5309180409E}"/>
          </ac:spMkLst>
        </pc:spChg>
        <pc:spChg chg="add del mod ord modVis">
          <ac:chgData name="Huyền Nguyễn" userId="ee48879bf47bc5e0" providerId="LiveId" clId="{C1F561FA-DB57-4CBD-9F0C-CC7D3E3BE498}" dt="2024-11-17T10:05:39.108" v="13278"/>
          <ac:spMkLst>
            <pc:docMk/>
            <pc:sldMasterMk cId="0" sldId="2147483648"/>
            <ac:spMk id="311" creationId="{1BE80D2C-0A33-26C3-DD26-DBBF0496F05A}"/>
          </ac:spMkLst>
        </pc:spChg>
        <pc:spChg chg="add del mod ord modVis">
          <ac:chgData name="Huyền Nguyễn" userId="ee48879bf47bc5e0" providerId="LiveId" clId="{C1F561FA-DB57-4CBD-9F0C-CC7D3E3BE498}" dt="2024-11-17T10:14:36.844" v="13308"/>
          <ac:spMkLst>
            <pc:docMk/>
            <pc:sldMasterMk cId="0" sldId="2147483648"/>
            <ac:spMk id="312" creationId="{953C4E5B-C395-1ED1-7188-15EEF995B713}"/>
          </ac:spMkLst>
        </pc:spChg>
        <pc:spChg chg="add del mod ord modVis">
          <ac:chgData name="Huyền Nguyễn" userId="ee48879bf47bc5e0" providerId="LiveId" clId="{C1F561FA-DB57-4CBD-9F0C-CC7D3E3BE498}" dt="2024-11-17T10:15:13.876" v="13444"/>
          <ac:spMkLst>
            <pc:docMk/>
            <pc:sldMasterMk cId="0" sldId="2147483648"/>
            <ac:spMk id="313" creationId="{AFA62FFD-C73E-0AA2-20D4-F3D49796B535}"/>
          </ac:spMkLst>
        </pc:spChg>
        <pc:spChg chg="add del mod ord modVis">
          <ac:chgData name="Huyền Nguyễn" userId="ee48879bf47bc5e0" providerId="LiveId" clId="{C1F561FA-DB57-4CBD-9F0C-CC7D3E3BE498}" dt="2024-11-17T10:15:07.464" v="13437"/>
          <ac:spMkLst>
            <pc:docMk/>
            <pc:sldMasterMk cId="0" sldId="2147483648"/>
            <ac:spMk id="314" creationId="{E3CB14CD-E9B6-08EA-CC33-355FA48D75B4}"/>
          </ac:spMkLst>
        </pc:spChg>
        <pc:spChg chg="add mod ord">
          <ac:chgData name="Huyền Nguyễn" userId="ee48879bf47bc5e0" providerId="LiveId" clId="{C1F561FA-DB57-4CBD-9F0C-CC7D3E3BE498}" dt="2024-11-17T10:15:01.771" v="13415"/>
          <ac:spMkLst>
            <pc:docMk/>
            <pc:sldMasterMk cId="0" sldId="2147483648"/>
            <ac:spMk id="315" creationId="{3B2C2BF7-ABF8-A9AC-B74B-2544C5E11751}"/>
          </ac:spMkLst>
        </pc:spChg>
        <pc:spChg chg="add del mod ord modVis">
          <ac:chgData name="Huyền Nguyễn" userId="ee48879bf47bc5e0" providerId="LiveId" clId="{C1F561FA-DB57-4CBD-9F0C-CC7D3E3BE498}" dt="2024-11-17T10:15:26.080" v="13477"/>
          <ac:spMkLst>
            <pc:docMk/>
            <pc:sldMasterMk cId="0" sldId="2147483648"/>
            <ac:spMk id="316" creationId="{4B5F0DC6-1A28-F53B-1783-DD718C0EF882}"/>
          </ac:spMkLst>
        </pc:spChg>
        <pc:spChg chg="add del mod ord modVis">
          <ac:chgData name="Huyền Nguyễn" userId="ee48879bf47bc5e0" providerId="LiveId" clId="{C1F561FA-DB57-4CBD-9F0C-CC7D3E3BE498}" dt="2024-11-17T10:15:38.501" v="13506"/>
          <ac:spMkLst>
            <pc:docMk/>
            <pc:sldMasterMk cId="0" sldId="2147483648"/>
            <ac:spMk id="317" creationId="{7ACE04E3-F456-E03C-A832-A19F1FA84B0B}"/>
          </ac:spMkLst>
        </pc:spChg>
        <pc:spChg chg="add del mod ord modVis">
          <ac:chgData name="Huyền Nguyễn" userId="ee48879bf47bc5e0" providerId="LiveId" clId="{C1F561FA-DB57-4CBD-9F0C-CC7D3E3BE498}" dt="2024-11-17T10:15:50.467" v="13537"/>
          <ac:spMkLst>
            <pc:docMk/>
            <pc:sldMasterMk cId="0" sldId="2147483648"/>
            <ac:spMk id="318" creationId="{64E20D50-1079-A05A-D6FE-AE58FA639FC6}"/>
          </ac:spMkLst>
        </pc:spChg>
        <pc:spChg chg="add del mod ord modVis">
          <ac:chgData name="Huyền Nguyễn" userId="ee48879bf47bc5e0" providerId="LiveId" clId="{C1F561FA-DB57-4CBD-9F0C-CC7D3E3BE498}" dt="2024-11-17T10:16:01.094" v="13566"/>
          <ac:spMkLst>
            <pc:docMk/>
            <pc:sldMasterMk cId="0" sldId="2147483648"/>
            <ac:spMk id="319" creationId="{9214206C-5935-BE6A-D319-D9E2CA1C6C07}"/>
          </ac:spMkLst>
        </pc:spChg>
        <pc:spChg chg="add del mod ord modVis">
          <ac:chgData name="Huyền Nguyễn" userId="ee48879bf47bc5e0" providerId="LiveId" clId="{C1F561FA-DB57-4CBD-9F0C-CC7D3E3BE498}" dt="2024-11-17T10:16:12.741" v="13597"/>
          <ac:spMkLst>
            <pc:docMk/>
            <pc:sldMasterMk cId="0" sldId="2147483648"/>
            <ac:spMk id="320" creationId="{D959121F-C840-0F8E-2525-4C8E2E2C271D}"/>
          </ac:spMkLst>
        </pc:spChg>
        <pc:spChg chg="add del mod ord modVis">
          <ac:chgData name="Huyền Nguyễn" userId="ee48879bf47bc5e0" providerId="LiveId" clId="{C1F561FA-DB57-4CBD-9F0C-CC7D3E3BE498}" dt="2024-11-17T10:16:24.359" v="13626"/>
          <ac:spMkLst>
            <pc:docMk/>
            <pc:sldMasterMk cId="0" sldId="2147483648"/>
            <ac:spMk id="321" creationId="{A7C404BE-5B1A-3C3C-B015-CD2AEA12CF42}"/>
          </ac:spMkLst>
        </pc:spChg>
        <pc:spChg chg="add del mod ord modVis">
          <ac:chgData name="Huyền Nguyễn" userId="ee48879bf47bc5e0" providerId="LiveId" clId="{C1F561FA-DB57-4CBD-9F0C-CC7D3E3BE498}" dt="2024-11-17T10:16:35.222" v="13656"/>
          <ac:spMkLst>
            <pc:docMk/>
            <pc:sldMasterMk cId="0" sldId="2147483648"/>
            <ac:spMk id="322" creationId="{77ECCAA8-CF5E-BD95-AA95-3F2B6269EA1A}"/>
          </ac:spMkLst>
        </pc:spChg>
        <pc:spChg chg="add del mod ord modVis">
          <ac:chgData name="Huyền Nguyễn" userId="ee48879bf47bc5e0" providerId="LiveId" clId="{C1F561FA-DB57-4CBD-9F0C-CC7D3E3BE498}" dt="2024-11-17T10:18:32.148" v="13687"/>
          <ac:spMkLst>
            <pc:docMk/>
            <pc:sldMasterMk cId="0" sldId="2147483648"/>
            <ac:spMk id="323" creationId="{1D3CBCD9-4154-E9D6-6DE9-26730804FC9C}"/>
          </ac:spMkLst>
        </pc:spChg>
        <pc:spChg chg="add del mod ord modVis">
          <ac:chgData name="Huyền Nguyễn" userId="ee48879bf47bc5e0" providerId="LiveId" clId="{C1F561FA-DB57-4CBD-9F0C-CC7D3E3BE498}" dt="2024-11-17T10:18:43.477" v="13756"/>
          <ac:spMkLst>
            <pc:docMk/>
            <pc:sldMasterMk cId="0" sldId="2147483648"/>
            <ac:spMk id="324" creationId="{71833609-991B-F0D0-85B8-9B92AFD7788A}"/>
          </ac:spMkLst>
        </pc:spChg>
        <pc:spChg chg="add del mod ord modVis">
          <ac:chgData name="Huyền Nguyễn" userId="ee48879bf47bc5e0" providerId="LiveId" clId="{C1F561FA-DB57-4CBD-9F0C-CC7D3E3BE498}" dt="2024-11-17T10:18:54.087" v="13789"/>
          <ac:spMkLst>
            <pc:docMk/>
            <pc:sldMasterMk cId="0" sldId="2147483648"/>
            <ac:spMk id="325" creationId="{7384AAEF-F9B2-E73B-A44D-0F430F34012E}"/>
          </ac:spMkLst>
        </pc:spChg>
        <pc:spChg chg="add del mod ord modVis">
          <ac:chgData name="Huyền Nguyễn" userId="ee48879bf47bc5e0" providerId="LiveId" clId="{C1F561FA-DB57-4CBD-9F0C-CC7D3E3BE498}" dt="2024-11-17T10:19:04.766" v="13858"/>
          <ac:spMkLst>
            <pc:docMk/>
            <pc:sldMasterMk cId="0" sldId="2147483648"/>
            <ac:spMk id="326" creationId="{467DE429-2F5D-26FA-5B81-E0D40F00FC0A}"/>
          </ac:spMkLst>
        </pc:spChg>
        <pc:spChg chg="add del mod ord modVis">
          <ac:chgData name="Huyền Nguyễn" userId="ee48879bf47bc5e0" providerId="LiveId" clId="{C1F561FA-DB57-4CBD-9F0C-CC7D3E3BE498}" dt="2024-11-17T10:19:15.258" v="13933"/>
          <ac:spMkLst>
            <pc:docMk/>
            <pc:sldMasterMk cId="0" sldId="2147483648"/>
            <ac:spMk id="327" creationId="{20F7E89B-0797-DE59-8D31-8924308D3AFB}"/>
          </ac:spMkLst>
        </pc:spChg>
        <pc:spChg chg="add del mod ord modVis">
          <ac:chgData name="Huyền Nguyễn" userId="ee48879bf47bc5e0" providerId="LiveId" clId="{C1F561FA-DB57-4CBD-9F0C-CC7D3E3BE498}" dt="2024-11-17T10:19:26.010" v="14000"/>
          <ac:spMkLst>
            <pc:docMk/>
            <pc:sldMasterMk cId="0" sldId="2147483648"/>
            <ac:spMk id="328" creationId="{101AE5B8-F4DB-0128-6D4E-1466FBEFB43B}"/>
          </ac:spMkLst>
        </pc:spChg>
        <pc:spChg chg="add del mod ord modVis">
          <ac:chgData name="Huyền Nguyễn" userId="ee48879bf47bc5e0" providerId="LiveId" clId="{C1F561FA-DB57-4CBD-9F0C-CC7D3E3BE498}" dt="2024-11-17T10:19:37.288" v="14032"/>
          <ac:spMkLst>
            <pc:docMk/>
            <pc:sldMasterMk cId="0" sldId="2147483648"/>
            <ac:spMk id="329" creationId="{DFC55772-F5D1-A7EE-02DD-BC363CFBF60B}"/>
          </ac:spMkLst>
        </pc:spChg>
        <pc:spChg chg="add del mod ord modVis">
          <ac:chgData name="Huyền Nguyễn" userId="ee48879bf47bc5e0" providerId="LiveId" clId="{C1F561FA-DB57-4CBD-9F0C-CC7D3E3BE498}" dt="2024-11-17T10:19:47.837" v="14066"/>
          <ac:spMkLst>
            <pc:docMk/>
            <pc:sldMasterMk cId="0" sldId="2147483648"/>
            <ac:spMk id="330" creationId="{ACFEC6BD-7BD3-8C95-2378-F795B723D126}"/>
          </ac:spMkLst>
        </pc:spChg>
        <pc:spChg chg="add del mod ord modVis">
          <ac:chgData name="Huyền Nguyễn" userId="ee48879bf47bc5e0" providerId="LiveId" clId="{C1F561FA-DB57-4CBD-9F0C-CC7D3E3BE498}" dt="2024-11-17T10:19:58.566" v="14099"/>
          <ac:spMkLst>
            <pc:docMk/>
            <pc:sldMasterMk cId="0" sldId="2147483648"/>
            <ac:spMk id="331" creationId="{96FE2A59-A1EC-1179-DFC3-CADAFC965520}"/>
          </ac:spMkLst>
        </pc:spChg>
        <pc:spChg chg="add del mod ord modVis">
          <ac:chgData name="Huyền Nguyễn" userId="ee48879bf47bc5e0" providerId="LiveId" clId="{C1F561FA-DB57-4CBD-9F0C-CC7D3E3BE498}" dt="2024-11-17T10:20:13.303" v="14128"/>
          <ac:spMkLst>
            <pc:docMk/>
            <pc:sldMasterMk cId="0" sldId="2147483648"/>
            <ac:spMk id="332" creationId="{2503EBAD-83D3-9402-9A11-603D60E9AC47}"/>
          </ac:spMkLst>
        </pc:spChg>
        <pc:spChg chg="add del mod ord modVis">
          <ac:chgData name="Huyền Nguyễn" userId="ee48879bf47bc5e0" providerId="LiveId" clId="{C1F561FA-DB57-4CBD-9F0C-CC7D3E3BE498}" dt="2024-11-17T10:20:53.526" v="14161"/>
          <ac:spMkLst>
            <pc:docMk/>
            <pc:sldMasterMk cId="0" sldId="2147483648"/>
            <ac:spMk id="333" creationId="{037CA65D-8AD1-8CA6-B43F-3A97B9AC2D47}"/>
          </ac:spMkLst>
        </pc:spChg>
        <pc:spChg chg="add del mod ord modVis">
          <ac:chgData name="Huyền Nguyễn" userId="ee48879bf47bc5e0" providerId="LiveId" clId="{C1F561FA-DB57-4CBD-9F0C-CC7D3E3BE498}" dt="2024-11-17T10:21:20.406" v="14192"/>
          <ac:spMkLst>
            <pc:docMk/>
            <pc:sldMasterMk cId="0" sldId="2147483648"/>
            <ac:spMk id="334" creationId="{34D1A208-3485-99B1-9662-EC247EA296B7}"/>
          </ac:spMkLst>
        </pc:spChg>
        <pc:spChg chg="add del mod ord modVis">
          <ac:chgData name="Huyền Nguyễn" userId="ee48879bf47bc5e0" providerId="LiveId" clId="{C1F561FA-DB57-4CBD-9F0C-CC7D3E3BE498}" dt="2024-11-17T10:21:31.153" v="14221"/>
          <ac:spMkLst>
            <pc:docMk/>
            <pc:sldMasterMk cId="0" sldId="2147483648"/>
            <ac:spMk id="335" creationId="{E918C72F-8ED8-2B96-8595-593CA21A968B}"/>
          </ac:spMkLst>
        </pc:spChg>
        <pc:spChg chg="add del mod ord modVis">
          <ac:chgData name="Huyền Nguyễn" userId="ee48879bf47bc5e0" providerId="LiveId" clId="{C1F561FA-DB57-4CBD-9F0C-CC7D3E3BE498}" dt="2024-11-17T10:21:41.817" v="14256"/>
          <ac:spMkLst>
            <pc:docMk/>
            <pc:sldMasterMk cId="0" sldId="2147483648"/>
            <ac:spMk id="336" creationId="{255E78EE-A459-01E4-8FDE-066DD56A6152}"/>
          </ac:spMkLst>
        </pc:spChg>
        <pc:spChg chg="add del mod ord modVis">
          <ac:chgData name="Huyền Nguyễn" userId="ee48879bf47bc5e0" providerId="LiveId" clId="{C1F561FA-DB57-4CBD-9F0C-CC7D3E3BE498}" dt="2024-11-17T10:21:52.414" v="14286"/>
          <ac:spMkLst>
            <pc:docMk/>
            <pc:sldMasterMk cId="0" sldId="2147483648"/>
            <ac:spMk id="337" creationId="{DFD9AB6B-8791-B83B-0F54-20A3A5786A78}"/>
          </ac:spMkLst>
        </pc:spChg>
        <pc:spChg chg="add del mod ord modVis">
          <ac:chgData name="Huyền Nguyễn" userId="ee48879bf47bc5e0" providerId="LiveId" clId="{C1F561FA-DB57-4CBD-9F0C-CC7D3E3BE498}" dt="2024-11-17T10:22:14.503" v="14363"/>
          <ac:spMkLst>
            <pc:docMk/>
            <pc:sldMasterMk cId="0" sldId="2147483648"/>
            <ac:spMk id="338" creationId="{994D536A-CDC6-1883-2567-2286949278F2}"/>
          </ac:spMkLst>
        </pc:spChg>
        <pc:spChg chg="add mod ord">
          <ac:chgData name="Huyền Nguyễn" userId="ee48879bf47bc5e0" providerId="LiveId" clId="{C1F561FA-DB57-4CBD-9F0C-CC7D3E3BE498}" dt="2024-11-17T10:22:03.425" v="14355"/>
          <ac:spMkLst>
            <pc:docMk/>
            <pc:sldMasterMk cId="0" sldId="2147483648"/>
            <ac:spMk id="339" creationId="{7262FAA0-7785-5C70-D293-D5F750C55AB9}"/>
          </ac:spMkLst>
        </pc:spChg>
        <pc:spChg chg="add del mod ord modVis">
          <ac:chgData name="Huyền Nguyễn" userId="ee48879bf47bc5e0" providerId="LiveId" clId="{C1F561FA-DB57-4CBD-9F0C-CC7D3E3BE498}" dt="2024-11-17T10:22:25.964" v="14393"/>
          <ac:spMkLst>
            <pc:docMk/>
            <pc:sldMasterMk cId="0" sldId="2147483648"/>
            <ac:spMk id="340" creationId="{4A016885-589E-EAC6-CD84-B28E3A64EED8}"/>
          </ac:spMkLst>
        </pc:spChg>
        <pc:spChg chg="add del mod ord modVis">
          <ac:chgData name="Huyền Nguyễn" userId="ee48879bf47bc5e0" providerId="LiveId" clId="{C1F561FA-DB57-4CBD-9F0C-CC7D3E3BE498}" dt="2024-11-17T10:22:36.926" v="14425"/>
          <ac:spMkLst>
            <pc:docMk/>
            <pc:sldMasterMk cId="0" sldId="2147483648"/>
            <ac:spMk id="341" creationId="{49715968-7344-8B9A-EB4F-5E1833C898FD}"/>
          </ac:spMkLst>
        </pc:spChg>
        <pc:spChg chg="add del mod ord modVis">
          <ac:chgData name="Huyền Nguyễn" userId="ee48879bf47bc5e0" providerId="LiveId" clId="{C1F561FA-DB57-4CBD-9F0C-CC7D3E3BE498}" dt="2024-11-17T10:22:47.397" v="14457"/>
          <ac:spMkLst>
            <pc:docMk/>
            <pc:sldMasterMk cId="0" sldId="2147483648"/>
            <ac:spMk id="342" creationId="{597ECE8D-2223-C5DE-B901-FD869FD83600}"/>
          </ac:spMkLst>
        </pc:spChg>
        <pc:spChg chg="add del mod ord modVis">
          <ac:chgData name="Huyền Nguyễn" userId="ee48879bf47bc5e0" providerId="LiveId" clId="{C1F561FA-DB57-4CBD-9F0C-CC7D3E3BE498}" dt="2024-11-17T10:22:58.807" v="14488"/>
          <ac:spMkLst>
            <pc:docMk/>
            <pc:sldMasterMk cId="0" sldId="2147483648"/>
            <ac:spMk id="343" creationId="{8D8B25C0-99C4-6851-5D23-C7BD0CE9815E}"/>
          </ac:spMkLst>
        </pc:spChg>
        <pc:spChg chg="add del mod ord modVis">
          <ac:chgData name="Huyền Nguyễn" userId="ee48879bf47bc5e0" providerId="LiveId" clId="{C1F561FA-DB57-4CBD-9F0C-CC7D3E3BE498}" dt="2024-11-17T10:23:11.932" v="14516"/>
          <ac:spMkLst>
            <pc:docMk/>
            <pc:sldMasterMk cId="0" sldId="2147483648"/>
            <ac:spMk id="344" creationId="{2B465DDC-ED0A-61B4-5CCF-509DBBD0A978}"/>
          </ac:spMkLst>
        </pc:spChg>
        <pc:spChg chg="add del mod ord modVis">
          <ac:chgData name="Huyền Nguyễn" userId="ee48879bf47bc5e0" providerId="LiveId" clId="{C1F561FA-DB57-4CBD-9F0C-CC7D3E3BE498}" dt="2024-11-17T10:23:23.160" v="14545"/>
          <ac:spMkLst>
            <pc:docMk/>
            <pc:sldMasterMk cId="0" sldId="2147483648"/>
            <ac:spMk id="345" creationId="{452754EB-76F1-D6C1-35CA-8E0B11B40D5D}"/>
          </ac:spMkLst>
        </pc:spChg>
        <pc:spChg chg="add del mod ord modVis">
          <ac:chgData name="Huyền Nguyễn" userId="ee48879bf47bc5e0" providerId="LiveId" clId="{C1F561FA-DB57-4CBD-9F0C-CC7D3E3BE498}" dt="2024-11-17T10:23:54.531" v="14574"/>
          <ac:spMkLst>
            <pc:docMk/>
            <pc:sldMasterMk cId="0" sldId="2147483648"/>
            <ac:spMk id="346" creationId="{BD498845-AA48-AF19-A569-622A9874EA03}"/>
          </ac:spMkLst>
        </pc:spChg>
        <pc:spChg chg="add del mod ord modVis">
          <ac:chgData name="Huyền Nguyễn" userId="ee48879bf47bc5e0" providerId="LiveId" clId="{C1F561FA-DB57-4CBD-9F0C-CC7D3E3BE498}" dt="2024-11-17T10:24:07.652" v="14602"/>
          <ac:spMkLst>
            <pc:docMk/>
            <pc:sldMasterMk cId="0" sldId="2147483648"/>
            <ac:spMk id="347" creationId="{D3F90BA9-C342-2A27-A8C2-D9C304E68D38}"/>
          </ac:spMkLst>
        </pc:spChg>
        <pc:spChg chg="add del mod ord modVis">
          <ac:chgData name="Huyền Nguyễn" userId="ee48879bf47bc5e0" providerId="LiveId" clId="{C1F561FA-DB57-4CBD-9F0C-CC7D3E3BE498}" dt="2024-11-17T10:24:20.878" v="14645"/>
          <ac:spMkLst>
            <pc:docMk/>
            <pc:sldMasterMk cId="0" sldId="2147483648"/>
            <ac:spMk id="348" creationId="{1AD4A177-F43A-5CCC-3636-4258E6F4FF76}"/>
          </ac:spMkLst>
        </pc:spChg>
        <pc:spChg chg="add del mod ord modVis">
          <ac:chgData name="Huyền Nguyễn" userId="ee48879bf47bc5e0" providerId="LiveId" clId="{C1F561FA-DB57-4CBD-9F0C-CC7D3E3BE498}" dt="2024-11-17T10:24:31.874" v="14673"/>
          <ac:spMkLst>
            <pc:docMk/>
            <pc:sldMasterMk cId="0" sldId="2147483648"/>
            <ac:spMk id="349" creationId="{F0388F0E-30B6-A880-646C-E69FCC4B6FE3}"/>
          </ac:spMkLst>
        </pc:spChg>
        <pc:spChg chg="add del mod ord modVis">
          <ac:chgData name="Huyền Nguyễn" userId="ee48879bf47bc5e0" providerId="LiveId" clId="{C1F561FA-DB57-4CBD-9F0C-CC7D3E3BE498}" dt="2024-11-17T10:24:42.612" v="14709"/>
          <ac:spMkLst>
            <pc:docMk/>
            <pc:sldMasterMk cId="0" sldId="2147483648"/>
            <ac:spMk id="350" creationId="{F43B7899-73D0-17C4-DD12-3E9A203967AC}"/>
          </ac:spMkLst>
        </pc:spChg>
        <pc:spChg chg="add del mod ord modVis">
          <ac:chgData name="Huyền Nguyễn" userId="ee48879bf47bc5e0" providerId="LiveId" clId="{C1F561FA-DB57-4CBD-9F0C-CC7D3E3BE498}" dt="2024-11-17T10:25:04.342" v="14739"/>
          <ac:spMkLst>
            <pc:docMk/>
            <pc:sldMasterMk cId="0" sldId="2147483648"/>
            <ac:spMk id="351" creationId="{3C995494-78A2-F1FC-1E5D-251F7AF249B4}"/>
          </ac:spMkLst>
        </pc:spChg>
        <pc:spChg chg="add del mod ord modVis">
          <ac:chgData name="Huyền Nguyễn" userId="ee48879bf47bc5e0" providerId="LiveId" clId="{C1F561FA-DB57-4CBD-9F0C-CC7D3E3BE498}" dt="2024-11-17T10:25:14.926" v="14769"/>
          <ac:spMkLst>
            <pc:docMk/>
            <pc:sldMasterMk cId="0" sldId="2147483648"/>
            <ac:spMk id="352" creationId="{7CD862C4-F857-475B-A263-A702A7966C23}"/>
          </ac:spMkLst>
        </pc:spChg>
        <pc:spChg chg="add del mod ord modVis">
          <ac:chgData name="Huyền Nguyễn" userId="ee48879bf47bc5e0" providerId="LiveId" clId="{C1F561FA-DB57-4CBD-9F0C-CC7D3E3BE498}" dt="2024-11-17T10:25:28.303" v="14800"/>
          <ac:spMkLst>
            <pc:docMk/>
            <pc:sldMasterMk cId="0" sldId="2147483648"/>
            <ac:spMk id="353" creationId="{13D8ED53-1622-3646-6C63-BFEEA43AA9E4}"/>
          </ac:spMkLst>
        </pc:spChg>
        <pc:spChg chg="add del mod ord modVis">
          <ac:chgData name="Huyền Nguyễn" userId="ee48879bf47bc5e0" providerId="LiveId" clId="{C1F561FA-DB57-4CBD-9F0C-CC7D3E3BE498}" dt="2024-11-17T10:25:40.022" v="14833"/>
          <ac:spMkLst>
            <pc:docMk/>
            <pc:sldMasterMk cId="0" sldId="2147483648"/>
            <ac:spMk id="354" creationId="{B54099F2-9CF2-C0C0-B8A5-3B9C440C1966}"/>
          </ac:spMkLst>
        </pc:spChg>
        <pc:spChg chg="add del mod ord modVis">
          <ac:chgData name="Huyền Nguyễn" userId="ee48879bf47bc5e0" providerId="LiveId" clId="{C1F561FA-DB57-4CBD-9F0C-CC7D3E3BE498}" dt="2024-11-17T10:25:52.439" v="14865"/>
          <ac:spMkLst>
            <pc:docMk/>
            <pc:sldMasterMk cId="0" sldId="2147483648"/>
            <ac:spMk id="355" creationId="{0F979DA9-F159-3242-D71B-745D2422C4A0}"/>
          </ac:spMkLst>
        </pc:spChg>
        <pc:spChg chg="add del mod ord modVis">
          <ac:chgData name="Huyền Nguyễn" userId="ee48879bf47bc5e0" providerId="LiveId" clId="{C1F561FA-DB57-4CBD-9F0C-CC7D3E3BE498}" dt="2024-11-17T10:26:03.570" v="14897"/>
          <ac:spMkLst>
            <pc:docMk/>
            <pc:sldMasterMk cId="0" sldId="2147483648"/>
            <ac:spMk id="356" creationId="{E6AE7AEB-E052-A42F-36F3-8261D5E4F6C5}"/>
          </ac:spMkLst>
        </pc:spChg>
        <pc:spChg chg="add del mod ord modVis">
          <ac:chgData name="Huyền Nguyễn" userId="ee48879bf47bc5e0" providerId="LiveId" clId="{C1F561FA-DB57-4CBD-9F0C-CC7D3E3BE498}" dt="2024-11-17T10:26:14.436" v="14931"/>
          <ac:spMkLst>
            <pc:docMk/>
            <pc:sldMasterMk cId="0" sldId="2147483648"/>
            <ac:spMk id="357" creationId="{29EDB939-D0BA-A310-4DEA-232FD0B2B9CE}"/>
          </ac:spMkLst>
        </pc:spChg>
        <pc:spChg chg="add del mod ord modVis">
          <ac:chgData name="Huyền Nguyễn" userId="ee48879bf47bc5e0" providerId="LiveId" clId="{C1F561FA-DB57-4CBD-9F0C-CC7D3E3BE498}" dt="2024-11-17T10:26:25.152" v="14961"/>
          <ac:spMkLst>
            <pc:docMk/>
            <pc:sldMasterMk cId="0" sldId="2147483648"/>
            <ac:spMk id="358" creationId="{EE4AF98E-1D53-C3DD-1CB3-2B90E9DBC9C7}"/>
          </ac:spMkLst>
        </pc:spChg>
        <pc:spChg chg="add del mod ord modVis">
          <ac:chgData name="Huyền Nguyễn" userId="ee48879bf47bc5e0" providerId="LiveId" clId="{C1F561FA-DB57-4CBD-9F0C-CC7D3E3BE498}" dt="2024-11-17T10:26:36.001" v="14991"/>
          <ac:spMkLst>
            <pc:docMk/>
            <pc:sldMasterMk cId="0" sldId="2147483648"/>
            <ac:spMk id="359" creationId="{26BC26B8-4217-EBAD-18C4-7A3BD6540276}"/>
          </ac:spMkLst>
        </pc:spChg>
        <pc:spChg chg="add del mod ord modVis">
          <ac:chgData name="Huyền Nguyễn" userId="ee48879bf47bc5e0" providerId="LiveId" clId="{C1F561FA-DB57-4CBD-9F0C-CC7D3E3BE498}" dt="2024-11-17T10:26:46.559" v="15022"/>
          <ac:spMkLst>
            <pc:docMk/>
            <pc:sldMasterMk cId="0" sldId="2147483648"/>
            <ac:spMk id="360" creationId="{C8DF49CD-BEA9-59DE-99FC-E8F69B0E6D89}"/>
          </ac:spMkLst>
        </pc:spChg>
        <pc:spChg chg="add del mod ord modVis">
          <ac:chgData name="Huyền Nguyễn" userId="ee48879bf47bc5e0" providerId="LiveId" clId="{C1F561FA-DB57-4CBD-9F0C-CC7D3E3BE498}" dt="2024-11-17T10:26:59.103" v="15053"/>
          <ac:spMkLst>
            <pc:docMk/>
            <pc:sldMasterMk cId="0" sldId="2147483648"/>
            <ac:spMk id="361" creationId="{4C320545-BD7F-DAAE-BC31-D92C283F2123}"/>
          </ac:spMkLst>
        </pc:spChg>
        <pc:spChg chg="add del mod ord modVis">
          <ac:chgData name="Huyền Nguyễn" userId="ee48879bf47bc5e0" providerId="LiveId" clId="{C1F561FA-DB57-4CBD-9F0C-CC7D3E3BE498}" dt="2024-11-17T10:27:10.191" v="15085"/>
          <ac:spMkLst>
            <pc:docMk/>
            <pc:sldMasterMk cId="0" sldId="2147483648"/>
            <ac:spMk id="362" creationId="{10EAB359-00FF-AB98-3FED-D7BF830F4183}"/>
          </ac:spMkLst>
        </pc:spChg>
        <pc:spChg chg="add del mod ord modVis">
          <ac:chgData name="Huyền Nguyễn" userId="ee48879bf47bc5e0" providerId="LiveId" clId="{C1F561FA-DB57-4CBD-9F0C-CC7D3E3BE498}" dt="2024-11-17T10:27:20.713" v="15116"/>
          <ac:spMkLst>
            <pc:docMk/>
            <pc:sldMasterMk cId="0" sldId="2147483648"/>
            <ac:spMk id="363" creationId="{045D067D-AB09-9D0D-89AF-7C84D1B8476C}"/>
          </ac:spMkLst>
        </pc:spChg>
        <pc:spChg chg="add del mod ord modVis">
          <ac:chgData name="Huyền Nguyễn" userId="ee48879bf47bc5e0" providerId="LiveId" clId="{C1F561FA-DB57-4CBD-9F0C-CC7D3E3BE498}" dt="2024-11-17T10:27:31.652" v="15146"/>
          <ac:spMkLst>
            <pc:docMk/>
            <pc:sldMasterMk cId="0" sldId="2147483648"/>
            <ac:spMk id="364" creationId="{2BF5B010-723A-D2B5-8A04-E919F701C491}"/>
          </ac:spMkLst>
        </pc:spChg>
        <pc:spChg chg="add del mod ord modVis">
          <ac:chgData name="Huyền Nguyễn" userId="ee48879bf47bc5e0" providerId="LiveId" clId="{C1F561FA-DB57-4CBD-9F0C-CC7D3E3BE498}" dt="2024-11-17T10:27:46.934" v="15176"/>
          <ac:spMkLst>
            <pc:docMk/>
            <pc:sldMasterMk cId="0" sldId="2147483648"/>
            <ac:spMk id="365" creationId="{0CCABDCB-C344-83EA-16B5-830134E36BCD}"/>
          </ac:spMkLst>
        </pc:spChg>
        <pc:spChg chg="add del mod ord modVis">
          <ac:chgData name="Huyền Nguyễn" userId="ee48879bf47bc5e0" providerId="LiveId" clId="{C1F561FA-DB57-4CBD-9F0C-CC7D3E3BE498}" dt="2024-11-17T10:27:57.412" v="15206"/>
          <ac:spMkLst>
            <pc:docMk/>
            <pc:sldMasterMk cId="0" sldId="2147483648"/>
            <ac:spMk id="366" creationId="{4823564A-23F5-64CD-C380-3C91CEE00FE0}"/>
          </ac:spMkLst>
        </pc:spChg>
        <pc:spChg chg="add del mod ord modVis">
          <ac:chgData name="Huyền Nguyễn" userId="ee48879bf47bc5e0" providerId="LiveId" clId="{C1F561FA-DB57-4CBD-9F0C-CC7D3E3BE498}" dt="2024-11-17T10:28:08.225" v="15234"/>
          <ac:spMkLst>
            <pc:docMk/>
            <pc:sldMasterMk cId="0" sldId="2147483648"/>
            <ac:spMk id="367" creationId="{CACD9FB9-E835-FD5D-BE04-8BF4283BFABA}"/>
          </ac:spMkLst>
        </pc:spChg>
        <pc:spChg chg="add del mod ord modVis">
          <ac:chgData name="Huyền Nguyễn" userId="ee48879bf47bc5e0" providerId="LiveId" clId="{C1F561FA-DB57-4CBD-9F0C-CC7D3E3BE498}" dt="2024-11-17T10:28:18.660" v="15263"/>
          <ac:spMkLst>
            <pc:docMk/>
            <pc:sldMasterMk cId="0" sldId="2147483648"/>
            <ac:spMk id="368" creationId="{1C99A99A-6A3E-C45E-1ED6-B32DA939A3AE}"/>
          </ac:spMkLst>
        </pc:spChg>
        <pc:spChg chg="add del mod ord modVis">
          <ac:chgData name="Huyền Nguyễn" userId="ee48879bf47bc5e0" providerId="LiveId" clId="{C1F561FA-DB57-4CBD-9F0C-CC7D3E3BE498}" dt="2024-11-17T10:28:29.196" v="15292"/>
          <ac:spMkLst>
            <pc:docMk/>
            <pc:sldMasterMk cId="0" sldId="2147483648"/>
            <ac:spMk id="369" creationId="{ADB1604B-5274-3931-AEEB-B16AA1D34356}"/>
          </ac:spMkLst>
        </pc:spChg>
        <pc:spChg chg="add del mod ord modVis">
          <ac:chgData name="Huyền Nguyễn" userId="ee48879bf47bc5e0" providerId="LiveId" clId="{C1F561FA-DB57-4CBD-9F0C-CC7D3E3BE498}" dt="2024-11-17T10:28:41.792" v="15320"/>
          <ac:spMkLst>
            <pc:docMk/>
            <pc:sldMasterMk cId="0" sldId="2147483648"/>
            <ac:spMk id="370" creationId="{2A76BCC6-82E7-DD2C-DAC2-D0651768C63F}"/>
          </ac:spMkLst>
        </pc:spChg>
        <pc:spChg chg="add del mod ord modVis">
          <ac:chgData name="Huyền Nguyễn" userId="ee48879bf47bc5e0" providerId="LiveId" clId="{C1F561FA-DB57-4CBD-9F0C-CC7D3E3BE498}" dt="2024-11-17T11:08:48.418" v="15362"/>
          <ac:spMkLst>
            <pc:docMk/>
            <pc:sldMasterMk cId="0" sldId="2147483648"/>
            <ac:spMk id="371" creationId="{F841DD15-5C6A-9A67-C4A8-1CDD5008371B}"/>
          </ac:spMkLst>
        </pc:spChg>
        <pc:spChg chg="add del mod ord modVis">
          <ac:chgData name="Huyền Nguyễn" userId="ee48879bf47bc5e0" providerId="LiveId" clId="{C1F561FA-DB57-4CBD-9F0C-CC7D3E3BE498}" dt="2024-11-17T11:09:04.345" v="15390"/>
          <ac:spMkLst>
            <pc:docMk/>
            <pc:sldMasterMk cId="0" sldId="2147483648"/>
            <ac:spMk id="372" creationId="{EA32DC07-32C4-7332-145A-23CA14D9AC26}"/>
          </ac:spMkLst>
        </pc:spChg>
        <pc:spChg chg="add del mod ord modVis">
          <ac:chgData name="Huyền Nguyễn" userId="ee48879bf47bc5e0" providerId="LiveId" clId="{C1F561FA-DB57-4CBD-9F0C-CC7D3E3BE498}" dt="2024-11-17T11:09:17.978" v="15420"/>
          <ac:spMkLst>
            <pc:docMk/>
            <pc:sldMasterMk cId="0" sldId="2147483648"/>
            <ac:spMk id="373" creationId="{33F8CE4C-4BEA-EBEB-0429-3566B27A9BD9}"/>
          </ac:spMkLst>
        </pc:spChg>
        <pc:spChg chg="add del mod ord modVis">
          <ac:chgData name="Huyền Nguyễn" userId="ee48879bf47bc5e0" providerId="LiveId" clId="{C1F561FA-DB57-4CBD-9F0C-CC7D3E3BE498}" dt="2024-11-17T11:09:30.532" v="15449"/>
          <ac:spMkLst>
            <pc:docMk/>
            <pc:sldMasterMk cId="0" sldId="2147483648"/>
            <ac:spMk id="374" creationId="{FCC3E14B-BA20-308D-A2E9-81AEF78D4C6C}"/>
          </ac:spMkLst>
        </pc:spChg>
        <pc:spChg chg="add del mod ord modVis">
          <ac:chgData name="Huyền Nguyễn" userId="ee48879bf47bc5e0" providerId="LiveId" clId="{C1F561FA-DB57-4CBD-9F0C-CC7D3E3BE498}" dt="2024-11-17T11:09:42.002" v="15479"/>
          <ac:spMkLst>
            <pc:docMk/>
            <pc:sldMasterMk cId="0" sldId="2147483648"/>
            <ac:spMk id="375" creationId="{251C076B-BC61-486C-730E-CB3DB8F00063}"/>
          </ac:spMkLst>
        </pc:spChg>
        <pc:spChg chg="add del mod ord modVis">
          <ac:chgData name="Huyền Nguyễn" userId="ee48879bf47bc5e0" providerId="LiveId" clId="{C1F561FA-DB57-4CBD-9F0C-CC7D3E3BE498}" dt="2024-11-17T11:10:07.483" v="15561"/>
          <ac:spMkLst>
            <pc:docMk/>
            <pc:sldMasterMk cId="0" sldId="2147483648"/>
            <ac:spMk id="376" creationId="{9A1FE7C4-E59E-CD86-C50F-DD31D3459744}"/>
          </ac:spMkLst>
        </pc:spChg>
        <pc:spChg chg="add mod ord">
          <ac:chgData name="Huyền Nguyễn" userId="ee48879bf47bc5e0" providerId="LiveId" clId="{C1F561FA-DB57-4CBD-9F0C-CC7D3E3BE498}" dt="2024-11-17T11:09:58.138" v="15553"/>
          <ac:spMkLst>
            <pc:docMk/>
            <pc:sldMasterMk cId="0" sldId="2147483648"/>
            <ac:spMk id="377" creationId="{C6414C28-DC3B-0F27-6D6A-672195DFCE47}"/>
          </ac:spMkLst>
        </pc:spChg>
        <pc:spChg chg="add del mod ord modVis">
          <ac:chgData name="Huyền Nguyễn" userId="ee48879bf47bc5e0" providerId="LiveId" clId="{C1F561FA-DB57-4CBD-9F0C-CC7D3E3BE498}" dt="2024-11-17T11:10:21.107" v="15591"/>
          <ac:spMkLst>
            <pc:docMk/>
            <pc:sldMasterMk cId="0" sldId="2147483648"/>
            <ac:spMk id="378" creationId="{DB09842F-9D87-8DF3-F532-557680046F77}"/>
          </ac:spMkLst>
        </pc:spChg>
        <pc:spChg chg="add del mod ord modVis">
          <ac:chgData name="Huyền Nguyễn" userId="ee48879bf47bc5e0" providerId="LiveId" clId="{C1F561FA-DB57-4CBD-9F0C-CC7D3E3BE498}" dt="2024-11-17T11:11:05.635" v="15670"/>
          <ac:spMkLst>
            <pc:docMk/>
            <pc:sldMasterMk cId="0" sldId="2147483648"/>
            <ac:spMk id="379" creationId="{3F5C3F7E-4DAD-96EF-88D3-F7B3F7539A79}"/>
          </ac:spMkLst>
        </pc:spChg>
        <pc:spChg chg="add mod ord">
          <ac:chgData name="Huyền Nguyễn" userId="ee48879bf47bc5e0" providerId="LiveId" clId="{C1F561FA-DB57-4CBD-9F0C-CC7D3E3BE498}" dt="2024-11-17T11:10:55.354" v="15662"/>
          <ac:spMkLst>
            <pc:docMk/>
            <pc:sldMasterMk cId="0" sldId="2147483648"/>
            <ac:spMk id="380" creationId="{C31DAE80-12FC-C6F8-7C74-D308E94C56AF}"/>
          </ac:spMkLst>
        </pc:spChg>
        <pc:spChg chg="add del mod ord modVis">
          <ac:chgData name="Huyền Nguyễn" userId="ee48879bf47bc5e0" providerId="LiveId" clId="{C1F561FA-DB57-4CBD-9F0C-CC7D3E3BE498}" dt="2024-11-17T11:11:43.716" v="15704"/>
          <ac:spMkLst>
            <pc:docMk/>
            <pc:sldMasterMk cId="0" sldId="2147483648"/>
            <ac:spMk id="381" creationId="{F162A578-31A8-92B9-369D-ED006EADACAB}"/>
          </ac:spMkLst>
        </pc:spChg>
        <pc:spChg chg="add del mod ord modVis">
          <ac:chgData name="Huyền Nguyễn" userId="ee48879bf47bc5e0" providerId="LiveId" clId="{C1F561FA-DB57-4CBD-9F0C-CC7D3E3BE498}" dt="2024-11-17T11:11:56.805" v="15733"/>
          <ac:spMkLst>
            <pc:docMk/>
            <pc:sldMasterMk cId="0" sldId="2147483648"/>
            <ac:spMk id="382" creationId="{B4CF84D3-2399-29DD-AC6A-CC268F72E53E}"/>
          </ac:spMkLst>
        </pc:spChg>
        <pc:spChg chg="add del mod ord modVis">
          <ac:chgData name="Huyền Nguyễn" userId="ee48879bf47bc5e0" providerId="LiveId" clId="{C1F561FA-DB57-4CBD-9F0C-CC7D3E3BE498}" dt="2024-11-17T11:12:08.439" v="15763"/>
          <ac:spMkLst>
            <pc:docMk/>
            <pc:sldMasterMk cId="0" sldId="2147483648"/>
            <ac:spMk id="383" creationId="{D28D679E-4D8F-A323-7171-27E9B1C61C95}"/>
          </ac:spMkLst>
        </pc:spChg>
        <pc:spChg chg="add del mod ord modVis">
          <ac:chgData name="Huyền Nguyễn" userId="ee48879bf47bc5e0" providerId="LiveId" clId="{C1F561FA-DB57-4CBD-9F0C-CC7D3E3BE498}" dt="2024-11-17T11:12:19.912" v="15794"/>
          <ac:spMkLst>
            <pc:docMk/>
            <pc:sldMasterMk cId="0" sldId="2147483648"/>
            <ac:spMk id="384" creationId="{0699FC25-2029-10DD-033D-D8D3538E826C}"/>
          </ac:spMkLst>
        </pc:spChg>
        <pc:spChg chg="add del mod ord modVis">
          <ac:chgData name="Huyền Nguyễn" userId="ee48879bf47bc5e0" providerId="LiveId" clId="{C1F561FA-DB57-4CBD-9F0C-CC7D3E3BE498}" dt="2024-11-17T11:12:34.033" v="15823"/>
          <ac:spMkLst>
            <pc:docMk/>
            <pc:sldMasterMk cId="0" sldId="2147483648"/>
            <ac:spMk id="385" creationId="{13BAE7C9-42A9-DE86-A8CC-F9CCCE7D79E1}"/>
          </ac:spMkLst>
        </pc:spChg>
        <pc:spChg chg="add del mod ord modVis">
          <ac:chgData name="Huyền Nguyễn" userId="ee48879bf47bc5e0" providerId="LiveId" clId="{C1F561FA-DB57-4CBD-9F0C-CC7D3E3BE498}" dt="2024-11-17T11:12:47.760" v="15853"/>
          <ac:spMkLst>
            <pc:docMk/>
            <pc:sldMasterMk cId="0" sldId="2147483648"/>
            <ac:spMk id="386" creationId="{56106E22-BB5A-5426-54D9-A3C1F14C9799}"/>
          </ac:spMkLst>
        </pc:spChg>
        <pc:spChg chg="add del mod ord modVis">
          <ac:chgData name="Huyền Nguyễn" userId="ee48879bf47bc5e0" providerId="LiveId" clId="{C1F561FA-DB57-4CBD-9F0C-CC7D3E3BE498}" dt="2024-11-17T11:13:01.983" v="15883"/>
          <ac:spMkLst>
            <pc:docMk/>
            <pc:sldMasterMk cId="0" sldId="2147483648"/>
            <ac:spMk id="387" creationId="{019E2E56-6683-8946-2658-3CA5278E3DBF}"/>
          </ac:spMkLst>
        </pc:spChg>
        <pc:spChg chg="add del mod ord modVis">
          <ac:chgData name="Huyền Nguyễn" userId="ee48879bf47bc5e0" providerId="LiveId" clId="{C1F561FA-DB57-4CBD-9F0C-CC7D3E3BE498}" dt="2024-11-17T11:13:17.722" v="15914"/>
          <ac:spMkLst>
            <pc:docMk/>
            <pc:sldMasterMk cId="0" sldId="2147483648"/>
            <ac:spMk id="388" creationId="{225C8742-2A08-924E-0F22-EB1FE8D09A48}"/>
          </ac:spMkLst>
        </pc:spChg>
        <pc:spChg chg="add del mod ord modVis">
          <ac:chgData name="Huyền Nguyễn" userId="ee48879bf47bc5e0" providerId="LiveId" clId="{C1F561FA-DB57-4CBD-9F0C-CC7D3E3BE498}" dt="2024-11-17T11:13:31.924" v="15944"/>
          <ac:spMkLst>
            <pc:docMk/>
            <pc:sldMasterMk cId="0" sldId="2147483648"/>
            <ac:spMk id="389" creationId="{A7170F0C-D241-0CEB-B63E-67751F62BBF8}"/>
          </ac:spMkLst>
        </pc:spChg>
        <pc:spChg chg="add del mod ord modVis">
          <ac:chgData name="Huyền Nguyễn" userId="ee48879bf47bc5e0" providerId="LiveId" clId="{C1F561FA-DB57-4CBD-9F0C-CC7D3E3BE498}" dt="2024-11-17T11:13:46.224" v="15975"/>
          <ac:spMkLst>
            <pc:docMk/>
            <pc:sldMasterMk cId="0" sldId="2147483648"/>
            <ac:spMk id="390" creationId="{57565AB6-E68D-C68F-A77B-70C0C89239E8}"/>
          </ac:spMkLst>
        </pc:spChg>
        <pc:spChg chg="add del mod ord modVis">
          <ac:chgData name="Huyền Nguyễn" userId="ee48879bf47bc5e0" providerId="LiveId" clId="{C1F561FA-DB57-4CBD-9F0C-CC7D3E3BE498}" dt="2024-11-17T11:14:00.307" v="16003"/>
          <ac:spMkLst>
            <pc:docMk/>
            <pc:sldMasterMk cId="0" sldId="2147483648"/>
            <ac:spMk id="391" creationId="{09723560-F596-BFE5-8D22-AB2C08178A07}"/>
          </ac:spMkLst>
        </pc:spChg>
        <pc:spChg chg="add del mod ord modVis">
          <ac:chgData name="Huyền Nguyễn" userId="ee48879bf47bc5e0" providerId="LiveId" clId="{C1F561FA-DB57-4CBD-9F0C-CC7D3E3BE498}" dt="2024-11-17T11:14:16.740" v="16032"/>
          <ac:spMkLst>
            <pc:docMk/>
            <pc:sldMasterMk cId="0" sldId="2147483648"/>
            <ac:spMk id="392" creationId="{30E4685C-F874-AFEC-F375-93229780B6A9}"/>
          </ac:spMkLst>
        </pc:spChg>
        <pc:spChg chg="add del mod ord modVis">
          <ac:chgData name="Huyền Nguyễn" userId="ee48879bf47bc5e0" providerId="LiveId" clId="{C1F561FA-DB57-4CBD-9F0C-CC7D3E3BE498}" dt="2024-11-17T11:14:28.534" v="16068"/>
          <ac:spMkLst>
            <pc:docMk/>
            <pc:sldMasterMk cId="0" sldId="2147483648"/>
            <ac:spMk id="393" creationId="{DFF648F2-11A9-CB55-2F02-BC061D0B9D76}"/>
          </ac:spMkLst>
        </pc:spChg>
        <pc:spChg chg="add del mod ord modVis">
          <ac:chgData name="Huyền Nguyễn" userId="ee48879bf47bc5e0" providerId="LiveId" clId="{C1F561FA-DB57-4CBD-9F0C-CC7D3E3BE498}" dt="2024-11-17T11:14:41.841" v="16096"/>
          <ac:spMkLst>
            <pc:docMk/>
            <pc:sldMasterMk cId="0" sldId="2147483648"/>
            <ac:spMk id="394" creationId="{9194045F-56D8-8930-8183-894C4A6BB2B2}"/>
          </ac:spMkLst>
        </pc:spChg>
        <pc:spChg chg="add del mod ord modVis">
          <ac:chgData name="Huyền Nguyễn" userId="ee48879bf47bc5e0" providerId="LiveId" clId="{C1F561FA-DB57-4CBD-9F0C-CC7D3E3BE498}" dt="2024-11-17T11:14:58.289" v="16129"/>
          <ac:spMkLst>
            <pc:docMk/>
            <pc:sldMasterMk cId="0" sldId="2147483648"/>
            <ac:spMk id="395" creationId="{619B940E-1670-09D6-F7FA-BFDFEAB7329E}"/>
          </ac:spMkLst>
        </pc:spChg>
        <pc:spChg chg="add del mod ord modVis">
          <ac:chgData name="Huyền Nguyễn" userId="ee48879bf47bc5e0" providerId="LiveId" clId="{C1F561FA-DB57-4CBD-9F0C-CC7D3E3BE498}" dt="2024-11-17T11:15:11.703" v="16169"/>
          <ac:spMkLst>
            <pc:docMk/>
            <pc:sldMasterMk cId="0" sldId="2147483648"/>
            <ac:spMk id="396" creationId="{9427BE61-D422-F8BA-606A-8E43DFD7A438}"/>
          </ac:spMkLst>
        </pc:spChg>
        <pc:spChg chg="add del mod ord modVis">
          <ac:chgData name="Huyền Nguyễn" userId="ee48879bf47bc5e0" providerId="LiveId" clId="{C1F561FA-DB57-4CBD-9F0C-CC7D3E3BE498}" dt="2024-11-17T11:15:23.838" v="16202"/>
          <ac:spMkLst>
            <pc:docMk/>
            <pc:sldMasterMk cId="0" sldId="2147483648"/>
            <ac:spMk id="397" creationId="{F0B77F35-C79A-E1B7-24A3-D34B5D179866}"/>
          </ac:spMkLst>
        </pc:spChg>
        <pc:spChg chg="add del mod ord modVis">
          <ac:chgData name="Huyền Nguyễn" userId="ee48879bf47bc5e0" providerId="LiveId" clId="{C1F561FA-DB57-4CBD-9F0C-CC7D3E3BE498}" dt="2024-11-17T11:15:35.918" v="16233"/>
          <ac:spMkLst>
            <pc:docMk/>
            <pc:sldMasterMk cId="0" sldId="2147483648"/>
            <ac:spMk id="398" creationId="{1480C9AC-80F2-127B-46D2-57A25580EE51}"/>
          </ac:spMkLst>
        </pc:spChg>
        <pc:spChg chg="add del mod ord modVis">
          <ac:chgData name="Huyền Nguyễn" userId="ee48879bf47bc5e0" providerId="LiveId" clId="{C1F561FA-DB57-4CBD-9F0C-CC7D3E3BE498}" dt="2024-11-17T11:15:48.410" v="16262"/>
          <ac:spMkLst>
            <pc:docMk/>
            <pc:sldMasterMk cId="0" sldId="2147483648"/>
            <ac:spMk id="399" creationId="{6579C976-95C9-19A2-5A65-265AF147FB26}"/>
          </ac:spMkLst>
        </pc:spChg>
        <pc:spChg chg="add del mod ord modVis">
          <ac:chgData name="Huyền Nguyễn" userId="ee48879bf47bc5e0" providerId="LiveId" clId="{C1F561FA-DB57-4CBD-9F0C-CC7D3E3BE498}" dt="2024-11-17T11:16:00.294" v="16293"/>
          <ac:spMkLst>
            <pc:docMk/>
            <pc:sldMasterMk cId="0" sldId="2147483648"/>
            <ac:spMk id="400" creationId="{3DF5B2F8-D169-0F44-E4A7-B8084F0A3E12}"/>
          </ac:spMkLst>
        </pc:spChg>
        <pc:spChg chg="add del mod ord modVis">
          <ac:chgData name="Huyền Nguyễn" userId="ee48879bf47bc5e0" providerId="LiveId" clId="{C1F561FA-DB57-4CBD-9F0C-CC7D3E3BE498}" dt="2024-11-17T11:16:13.954" v="16322"/>
          <ac:spMkLst>
            <pc:docMk/>
            <pc:sldMasterMk cId="0" sldId="2147483648"/>
            <ac:spMk id="401" creationId="{ACE3A06D-1DC2-34E1-3463-A5047CA7E6C6}"/>
          </ac:spMkLst>
        </pc:spChg>
        <pc:spChg chg="add del mod ord modVis">
          <ac:chgData name="Huyền Nguyễn" userId="ee48879bf47bc5e0" providerId="LiveId" clId="{C1F561FA-DB57-4CBD-9F0C-CC7D3E3BE498}" dt="2024-11-17T11:16:27.481" v="16352"/>
          <ac:spMkLst>
            <pc:docMk/>
            <pc:sldMasterMk cId="0" sldId="2147483648"/>
            <ac:spMk id="402" creationId="{DC953C59-1BCA-4F58-F616-52AE5F68C58D}"/>
          </ac:spMkLst>
        </pc:spChg>
        <pc:spChg chg="add del mod ord modVis">
          <ac:chgData name="Huyền Nguyễn" userId="ee48879bf47bc5e0" providerId="LiveId" clId="{C1F561FA-DB57-4CBD-9F0C-CC7D3E3BE498}" dt="2024-11-17T11:16:39.717" v="16383"/>
          <ac:spMkLst>
            <pc:docMk/>
            <pc:sldMasterMk cId="0" sldId="2147483648"/>
            <ac:spMk id="403" creationId="{6E8FD223-EA0B-7C4A-FD31-03F3EBC8634C}"/>
          </ac:spMkLst>
        </pc:spChg>
        <pc:spChg chg="add del mod ord modVis">
          <ac:chgData name="Huyền Nguyễn" userId="ee48879bf47bc5e0" providerId="LiveId" clId="{C1F561FA-DB57-4CBD-9F0C-CC7D3E3BE498}" dt="2024-11-17T11:16:51.666" v="16413"/>
          <ac:spMkLst>
            <pc:docMk/>
            <pc:sldMasterMk cId="0" sldId="2147483648"/>
            <ac:spMk id="404" creationId="{C704E493-5D59-F794-E47B-713EB36D2F38}"/>
          </ac:spMkLst>
        </pc:spChg>
        <pc:spChg chg="add del mod ord modVis">
          <ac:chgData name="Huyền Nguyễn" userId="ee48879bf47bc5e0" providerId="LiveId" clId="{C1F561FA-DB57-4CBD-9F0C-CC7D3E3BE498}" dt="2024-11-17T11:17:05.649" v="16444"/>
          <ac:spMkLst>
            <pc:docMk/>
            <pc:sldMasterMk cId="0" sldId="2147483648"/>
            <ac:spMk id="405" creationId="{9AF2A8E9-D473-A6F3-CF9F-D19C4D99F8FD}"/>
          </ac:spMkLst>
        </pc:spChg>
        <pc:spChg chg="add del mod ord modVis">
          <ac:chgData name="Huyền Nguyễn" userId="ee48879bf47bc5e0" providerId="LiveId" clId="{C1F561FA-DB57-4CBD-9F0C-CC7D3E3BE498}" dt="2024-11-17T11:17:19.179" v="16474"/>
          <ac:spMkLst>
            <pc:docMk/>
            <pc:sldMasterMk cId="0" sldId="2147483648"/>
            <ac:spMk id="406" creationId="{D95416A0-33C1-5DA5-F966-D1BC169D2703}"/>
          </ac:spMkLst>
        </pc:spChg>
        <pc:spChg chg="add del mod ord modVis">
          <ac:chgData name="Huyền Nguyễn" userId="ee48879bf47bc5e0" providerId="LiveId" clId="{C1F561FA-DB57-4CBD-9F0C-CC7D3E3BE498}" dt="2024-11-17T11:17:32.711" v="16509"/>
          <ac:spMkLst>
            <pc:docMk/>
            <pc:sldMasterMk cId="0" sldId="2147483648"/>
            <ac:spMk id="407" creationId="{8C5D6C4C-7727-F900-D250-882A4D8FE96E}"/>
          </ac:spMkLst>
        </pc:spChg>
        <pc:spChg chg="add del mod ord modVis">
          <ac:chgData name="Huyền Nguyễn" userId="ee48879bf47bc5e0" providerId="LiveId" clId="{C1F561FA-DB57-4CBD-9F0C-CC7D3E3BE498}" dt="2024-11-17T11:17:44.324" v="16541"/>
          <ac:spMkLst>
            <pc:docMk/>
            <pc:sldMasterMk cId="0" sldId="2147483648"/>
            <ac:spMk id="408" creationId="{621DFEDF-1F60-E46F-4D78-28FD9ABAD7ED}"/>
          </ac:spMkLst>
        </pc:spChg>
        <pc:spChg chg="add del mod ord modVis">
          <ac:chgData name="Huyền Nguyễn" userId="ee48879bf47bc5e0" providerId="LiveId" clId="{C1F561FA-DB57-4CBD-9F0C-CC7D3E3BE498}" dt="2024-11-17T11:19:50.548" v="16811"/>
          <ac:spMkLst>
            <pc:docMk/>
            <pc:sldMasterMk cId="0" sldId="2147483648"/>
            <ac:spMk id="409" creationId="{E7DADAD4-1052-9AEF-E865-9EBB6BD71242}"/>
          </ac:spMkLst>
        </pc:spChg>
        <pc:spChg chg="add del mod ord modVis">
          <ac:chgData name="Huyền Nguyễn" userId="ee48879bf47bc5e0" providerId="LiveId" clId="{C1F561FA-DB57-4CBD-9F0C-CC7D3E3BE498}" dt="2024-11-17T11:19:34.964" v="16763"/>
          <ac:spMkLst>
            <pc:docMk/>
            <pc:sldMasterMk cId="0" sldId="2147483648"/>
            <ac:spMk id="410" creationId="{C932726C-53EA-8D0C-C17A-94D3CDA79BCD}"/>
          </ac:spMkLst>
        </pc:spChg>
        <pc:spChg chg="add del mod ord modVis">
          <ac:chgData name="Huyền Nguyễn" userId="ee48879bf47bc5e0" providerId="LiveId" clId="{C1F561FA-DB57-4CBD-9F0C-CC7D3E3BE498}" dt="2024-11-17T11:19:30.697" v="16742"/>
          <ac:spMkLst>
            <pc:docMk/>
            <pc:sldMasterMk cId="0" sldId="2147483648"/>
            <ac:spMk id="411" creationId="{2DAFBBF8-04EB-2A14-C6D7-76F983177160}"/>
          </ac:spMkLst>
        </pc:spChg>
        <pc:spChg chg="add del mod ord modVis">
          <ac:chgData name="Huyền Nguyễn" userId="ee48879bf47bc5e0" providerId="LiveId" clId="{C1F561FA-DB57-4CBD-9F0C-CC7D3E3BE498}" dt="2024-11-17T11:19:29.842" v="16724"/>
          <ac:spMkLst>
            <pc:docMk/>
            <pc:sldMasterMk cId="0" sldId="2147483648"/>
            <ac:spMk id="412" creationId="{5A3AC5AC-A481-8E71-82AB-367F6F28A055}"/>
          </ac:spMkLst>
        </pc:spChg>
        <pc:spChg chg="add mod ord">
          <ac:chgData name="Huyền Nguyễn" userId="ee48879bf47bc5e0" providerId="LiveId" clId="{C1F561FA-DB57-4CBD-9F0C-CC7D3E3BE498}" dt="2024-11-17T11:19:28.194" v="16703"/>
          <ac:spMkLst>
            <pc:docMk/>
            <pc:sldMasterMk cId="0" sldId="2147483648"/>
            <ac:spMk id="413" creationId="{F5926ABA-8F78-6B8C-4867-2C37AF72D760}"/>
          </ac:spMkLst>
        </pc:spChg>
        <pc:spChg chg="add mod ord">
          <ac:chgData name="Huyền Nguyễn" userId="ee48879bf47bc5e0" providerId="LiveId" clId="{C1F561FA-DB57-4CBD-9F0C-CC7D3E3BE498}" dt="2024-11-17T11:19:40.866" v="16806"/>
          <ac:spMkLst>
            <pc:docMk/>
            <pc:sldMasterMk cId="0" sldId="2147483648"/>
            <ac:spMk id="414" creationId="{FEF0AF93-CF4F-2ABD-0456-C32704A941F3}"/>
          </ac:spMkLst>
        </pc:spChg>
        <pc:spChg chg="add del mod ord modVis">
          <ac:chgData name="Huyền Nguyễn" userId="ee48879bf47bc5e0" providerId="LiveId" clId="{C1F561FA-DB57-4CBD-9F0C-CC7D3E3BE498}" dt="2024-11-17T11:20:04.743" v="16839"/>
          <ac:spMkLst>
            <pc:docMk/>
            <pc:sldMasterMk cId="0" sldId="2147483648"/>
            <ac:spMk id="415" creationId="{CF069C72-02B0-294C-8EBE-E19EE5EB3AB4}"/>
          </ac:spMkLst>
        </pc:spChg>
        <pc:spChg chg="add del mod ord modVis">
          <ac:chgData name="Huyền Nguyễn" userId="ee48879bf47bc5e0" providerId="LiveId" clId="{C1F561FA-DB57-4CBD-9F0C-CC7D3E3BE498}" dt="2024-11-17T11:20:16.798" v="16874"/>
          <ac:spMkLst>
            <pc:docMk/>
            <pc:sldMasterMk cId="0" sldId="2147483648"/>
            <ac:spMk id="416" creationId="{021E32E1-AC59-BBE6-D57B-AE788B4A7561}"/>
          </ac:spMkLst>
        </pc:spChg>
        <pc:spChg chg="add del mod ord modVis">
          <ac:chgData name="Huyền Nguyễn" userId="ee48879bf47bc5e0" providerId="LiveId" clId="{C1F561FA-DB57-4CBD-9F0C-CC7D3E3BE498}" dt="2024-11-17T11:20:30.324" v="16902"/>
          <ac:spMkLst>
            <pc:docMk/>
            <pc:sldMasterMk cId="0" sldId="2147483648"/>
            <ac:spMk id="417" creationId="{DFDC778D-4B01-55E4-8D57-7BC89A97040D}"/>
          </ac:spMkLst>
        </pc:spChg>
        <pc:spChg chg="add del mod ord modVis">
          <ac:chgData name="Huyền Nguyễn" userId="ee48879bf47bc5e0" providerId="LiveId" clId="{C1F561FA-DB57-4CBD-9F0C-CC7D3E3BE498}" dt="2024-11-17T11:20:42.108" v="16933"/>
          <ac:spMkLst>
            <pc:docMk/>
            <pc:sldMasterMk cId="0" sldId="2147483648"/>
            <ac:spMk id="418" creationId="{390ED6B5-1733-35DA-BFF2-7C00ED3A413B}"/>
          </ac:spMkLst>
        </pc:spChg>
        <pc:spChg chg="add del mod ord modVis">
          <ac:chgData name="Huyền Nguyễn" userId="ee48879bf47bc5e0" providerId="LiveId" clId="{C1F561FA-DB57-4CBD-9F0C-CC7D3E3BE498}" dt="2024-11-17T11:20:55.359" v="16962"/>
          <ac:spMkLst>
            <pc:docMk/>
            <pc:sldMasterMk cId="0" sldId="2147483648"/>
            <ac:spMk id="419" creationId="{3AD8544D-84B0-37C7-C249-73FF05C2F0B4}"/>
          </ac:spMkLst>
        </pc:spChg>
        <pc:spChg chg="add del mod ord modVis">
          <ac:chgData name="Huyền Nguyễn" userId="ee48879bf47bc5e0" providerId="LiveId" clId="{C1F561FA-DB57-4CBD-9F0C-CC7D3E3BE498}" dt="2024-11-17T11:21:07.412" v="17001"/>
          <ac:spMkLst>
            <pc:docMk/>
            <pc:sldMasterMk cId="0" sldId="2147483648"/>
            <ac:spMk id="420" creationId="{E193AFD3-96DF-0E69-B79E-BCC7831BB0E0}"/>
          </ac:spMkLst>
        </pc:spChg>
        <pc:spChg chg="add del mod ord modVis">
          <ac:chgData name="Huyền Nguyễn" userId="ee48879bf47bc5e0" providerId="LiveId" clId="{C1F561FA-DB57-4CBD-9F0C-CC7D3E3BE498}" dt="2024-11-17T11:21:19.294" v="17032"/>
          <ac:spMkLst>
            <pc:docMk/>
            <pc:sldMasterMk cId="0" sldId="2147483648"/>
            <ac:spMk id="421" creationId="{D8EFC20E-26C6-77B4-68DC-5F48AE0BD0E1}"/>
          </ac:spMkLst>
        </pc:spChg>
        <pc:spChg chg="add del mod ord modVis">
          <ac:chgData name="Huyền Nguyễn" userId="ee48879bf47bc5e0" providerId="LiveId" clId="{C1F561FA-DB57-4CBD-9F0C-CC7D3E3BE498}" dt="2024-11-17T11:21:30.994" v="17063"/>
          <ac:spMkLst>
            <pc:docMk/>
            <pc:sldMasterMk cId="0" sldId="2147483648"/>
            <ac:spMk id="422" creationId="{18C90A4C-B1CA-855A-FF5D-C8404EC8EDFE}"/>
          </ac:spMkLst>
        </pc:spChg>
        <pc:spChg chg="add mod ord">
          <ac:chgData name="Huyền Nguyễn" userId="ee48879bf47bc5e0" providerId="LiveId" clId="{C1F561FA-DB57-4CBD-9F0C-CC7D3E3BE498}" dt="2024-11-17T11:21:31.026" v="17086"/>
          <ac:spMkLst>
            <pc:docMk/>
            <pc:sldMasterMk cId="0" sldId="2147483648"/>
            <ac:spMk id="423" creationId="{6D644791-5500-11A5-2FC3-B4763AEF8C24}"/>
          </ac:spMkLst>
        </pc:spChg>
      </pc:sldMasterChg>
      <pc:sldMasterChg chg="addSp delSp modSp del mod delSldLayout">
        <pc:chgData name="Huyền Nguyễn" userId="ee48879bf47bc5e0" providerId="LiveId" clId="{C1F561FA-DB57-4CBD-9F0C-CC7D3E3BE498}" dt="2024-11-17T07:45:35.934" v="8388" actId="47"/>
        <pc:sldMasterMkLst>
          <pc:docMk/>
          <pc:sldMasterMk cId="1518563675" sldId="2147483660"/>
        </pc:sldMasterMkLst>
        <pc:spChg chg="add mod ord">
          <ac:chgData name="Huyền Nguyễn" userId="ee48879bf47bc5e0" providerId="LiveId" clId="{C1F561FA-DB57-4CBD-9F0C-CC7D3E3BE498}" dt="2024-11-17T07:42:48.166" v="7606"/>
          <ac:spMkLst>
            <pc:docMk/>
            <pc:sldMasterMk cId="1518563675" sldId="2147483660"/>
            <ac:spMk id="2" creationId="{B1DB5C8A-1DB6-7974-D193-DD71673DB6AF}"/>
          </ac:spMkLst>
        </pc:spChg>
        <pc:spChg chg="add del mod ord modVis">
          <ac:chgData name="Huyền Nguyễn" userId="ee48879bf47bc5e0" providerId="LiveId" clId="{C1F561FA-DB57-4CBD-9F0C-CC7D3E3BE498}" dt="2024-11-17T07:43:10.464" v="7673"/>
          <ac:spMkLst>
            <pc:docMk/>
            <pc:sldMasterMk cId="1518563675" sldId="2147483660"/>
            <ac:spMk id="3" creationId="{74B5DD38-0E6A-53B0-ED58-E3B123F09480}"/>
          </ac:spMkLst>
        </pc:spChg>
        <pc:spChg chg="add del mod ord modVis">
          <ac:chgData name="Huyền Nguyễn" userId="ee48879bf47bc5e0" providerId="LiveId" clId="{C1F561FA-DB57-4CBD-9F0C-CC7D3E3BE498}" dt="2024-11-17T07:43:22.707" v="7727"/>
          <ac:spMkLst>
            <pc:docMk/>
            <pc:sldMasterMk cId="1518563675" sldId="2147483660"/>
            <ac:spMk id="4" creationId="{1E81A114-BE99-9DC3-1194-71A1F7A87C92}"/>
          </ac:spMkLst>
        </pc:spChg>
        <pc:spChg chg="add del mod ord modVis">
          <ac:chgData name="Huyền Nguyễn" userId="ee48879bf47bc5e0" providerId="LiveId" clId="{C1F561FA-DB57-4CBD-9F0C-CC7D3E3BE498}" dt="2024-11-17T07:43:35.394" v="7780"/>
          <ac:spMkLst>
            <pc:docMk/>
            <pc:sldMasterMk cId="1518563675" sldId="2147483660"/>
            <ac:spMk id="5" creationId="{8312C5FC-6BD1-3AFB-90A9-61741AAD54A6}"/>
          </ac:spMkLst>
        </pc:spChg>
        <pc:spChg chg="mod modVis">
          <ac:chgData name="Huyền Nguyễn" userId="ee48879bf47bc5e0" providerId="LiveId" clId="{C1F561FA-DB57-4CBD-9F0C-CC7D3E3BE498}" dt="2024-11-17T07:42:59.764" v="7622"/>
          <ac:spMkLst>
            <pc:docMk/>
            <pc:sldMasterMk cId="1518563675" sldId="2147483660"/>
            <ac:spMk id="6" creationId="{00000000-0000-0000-0000-000000000000}"/>
          </ac:spMkLst>
        </pc:spChg>
        <pc:spChg chg="mod modVis">
          <ac:chgData name="Huyền Nguyễn" userId="ee48879bf47bc5e0" providerId="LiveId" clId="{C1F561FA-DB57-4CBD-9F0C-CC7D3E3BE498}" dt="2024-11-17T07:45:31.727" v="8356"/>
          <ac:spMkLst>
            <pc:docMk/>
            <pc:sldMasterMk cId="1518563675" sldId="2147483660"/>
            <ac:spMk id="7" creationId="{00000000-0000-0000-0000-000000000000}"/>
          </ac:spMkLst>
        </pc:spChg>
        <pc:spChg chg="add del mod ord modVis">
          <ac:chgData name="Huyền Nguyễn" userId="ee48879bf47bc5e0" providerId="LiveId" clId="{C1F561FA-DB57-4CBD-9F0C-CC7D3E3BE498}" dt="2024-11-17T07:43:47.306" v="7829"/>
          <ac:spMkLst>
            <pc:docMk/>
            <pc:sldMasterMk cId="1518563675" sldId="2147483660"/>
            <ac:spMk id="8" creationId="{ACC3199D-9DF3-41CB-E7D6-AAA2160CF871}"/>
          </ac:spMkLst>
        </pc:spChg>
        <pc:spChg chg="add del mod ord modVis">
          <ac:chgData name="Huyền Nguyễn" userId="ee48879bf47bc5e0" providerId="LiveId" clId="{C1F561FA-DB57-4CBD-9F0C-CC7D3E3BE498}" dt="2024-11-17T07:43:58.084" v="7878"/>
          <ac:spMkLst>
            <pc:docMk/>
            <pc:sldMasterMk cId="1518563675" sldId="2147483660"/>
            <ac:spMk id="9" creationId="{A244F715-BE59-BEC6-0D29-3D5606B8881C}"/>
          </ac:spMkLst>
        </pc:spChg>
        <pc:spChg chg="add del mod ord modVis">
          <ac:chgData name="Huyền Nguyễn" userId="ee48879bf47bc5e0" providerId="LiveId" clId="{C1F561FA-DB57-4CBD-9F0C-CC7D3E3BE498}" dt="2024-11-17T07:44:09.085" v="7929"/>
          <ac:spMkLst>
            <pc:docMk/>
            <pc:sldMasterMk cId="1518563675" sldId="2147483660"/>
            <ac:spMk id="10" creationId="{1D27C06E-06BE-C9E5-8274-8E9AE43C7FB7}"/>
          </ac:spMkLst>
        </pc:spChg>
        <pc:spChg chg="add del mod ord modVis">
          <ac:chgData name="Huyền Nguyễn" userId="ee48879bf47bc5e0" providerId="LiveId" clId="{C1F561FA-DB57-4CBD-9F0C-CC7D3E3BE498}" dt="2024-11-17T07:44:20.036" v="7982"/>
          <ac:spMkLst>
            <pc:docMk/>
            <pc:sldMasterMk cId="1518563675" sldId="2147483660"/>
            <ac:spMk id="11" creationId="{A89A224D-382A-E076-6C0E-01E491BA9213}"/>
          </ac:spMkLst>
        </pc:spChg>
        <pc:spChg chg="add del mod ord modVis">
          <ac:chgData name="Huyền Nguyễn" userId="ee48879bf47bc5e0" providerId="LiveId" clId="{C1F561FA-DB57-4CBD-9F0C-CC7D3E3BE498}" dt="2024-11-17T07:44:34.814" v="8032"/>
          <ac:spMkLst>
            <pc:docMk/>
            <pc:sldMasterMk cId="1518563675" sldId="2147483660"/>
            <ac:spMk id="12" creationId="{0EDE4675-9FED-D357-D9DA-FE929EF08E2D}"/>
          </ac:spMkLst>
        </pc:spChg>
        <pc:spChg chg="add del mod ord modVis">
          <ac:chgData name="Huyền Nguyễn" userId="ee48879bf47bc5e0" providerId="LiveId" clId="{C1F561FA-DB57-4CBD-9F0C-CC7D3E3BE498}" dt="2024-11-17T07:44:47.646" v="8084"/>
          <ac:spMkLst>
            <pc:docMk/>
            <pc:sldMasterMk cId="1518563675" sldId="2147483660"/>
            <ac:spMk id="13" creationId="{88EF41AC-3756-C79F-7523-206F0BBBA2CB}"/>
          </ac:spMkLst>
        </pc:spChg>
        <pc:spChg chg="add del mod ord modVis">
          <ac:chgData name="Huyền Nguyễn" userId="ee48879bf47bc5e0" providerId="LiveId" clId="{C1F561FA-DB57-4CBD-9F0C-CC7D3E3BE498}" dt="2024-11-17T07:44:58.974" v="8137"/>
          <ac:spMkLst>
            <pc:docMk/>
            <pc:sldMasterMk cId="1518563675" sldId="2147483660"/>
            <ac:spMk id="14" creationId="{2622AEC6-3467-CC6D-6669-F062F31645D4}"/>
          </ac:spMkLst>
        </pc:spChg>
        <pc:spChg chg="add del mod ord modVis">
          <ac:chgData name="Huyền Nguyễn" userId="ee48879bf47bc5e0" providerId="LiveId" clId="{C1F561FA-DB57-4CBD-9F0C-CC7D3E3BE498}" dt="2024-11-17T07:45:31.724" v="8354"/>
          <ac:spMkLst>
            <pc:docMk/>
            <pc:sldMasterMk cId="1518563675" sldId="2147483660"/>
            <ac:spMk id="15" creationId="{E5684F58-ED51-3A83-8F57-315233D1FB4F}"/>
          </ac:spMkLst>
        </pc:spChg>
        <pc:spChg chg="add del mod ord modVis">
          <ac:chgData name="Huyền Nguyễn" userId="ee48879bf47bc5e0" providerId="LiveId" clId="{C1F561FA-DB57-4CBD-9F0C-CC7D3E3BE498}" dt="2024-11-17T07:45:22.214" v="8335"/>
          <ac:spMkLst>
            <pc:docMk/>
            <pc:sldMasterMk cId="1518563675" sldId="2147483660"/>
            <ac:spMk id="16" creationId="{049661A6-660E-28DE-89AA-EF43299160FD}"/>
          </ac:spMkLst>
        </pc:spChg>
        <pc:spChg chg="add mod ord">
          <ac:chgData name="Huyền Nguyễn" userId="ee48879bf47bc5e0" providerId="LiveId" clId="{C1F561FA-DB57-4CBD-9F0C-CC7D3E3BE498}" dt="2024-11-17T07:45:20.831" v="8307"/>
          <ac:spMkLst>
            <pc:docMk/>
            <pc:sldMasterMk cId="1518563675" sldId="2147483660"/>
            <ac:spMk id="17" creationId="{FAF0C34D-378C-884F-A395-E7B157A6B848}"/>
          </ac:spMkLst>
        </pc:spChg>
        <pc:spChg chg="add mod ord">
          <ac:chgData name="Huyền Nguyễn" userId="ee48879bf47bc5e0" providerId="LiveId" clId="{C1F561FA-DB57-4CBD-9F0C-CC7D3E3BE498}" dt="2024-11-17T07:45:31.754" v="8386"/>
          <ac:spMkLst>
            <pc:docMk/>
            <pc:sldMasterMk cId="1518563675" sldId="2147483660"/>
            <ac:spMk id="18" creationId="{FB88895D-77BC-B2F5-EE6E-ABAFE5798C2F}"/>
          </ac:spMkLst>
        </pc:spChg>
        <pc:sldLayoutChg chg="del">
          <pc:chgData name="Huyền Nguyễn" userId="ee48879bf47bc5e0" providerId="LiveId" clId="{C1F561FA-DB57-4CBD-9F0C-CC7D3E3BE498}" dt="2024-11-17T07:45:35.934" v="8388" actId="47"/>
          <pc:sldLayoutMkLst>
            <pc:docMk/>
            <pc:sldMasterMk cId="1518563675" sldId="2147483660"/>
            <pc:sldLayoutMk cId="3849974994"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A6A6F-E262-4317-AACA-4CE295356C2C}"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3C9EA-1C0F-4556-857E-C09D5B9A7CDC}" type="slidenum">
              <a:rPr lang="en-US" smtClean="0"/>
              <a:t>‹#›</a:t>
            </a:fld>
            <a:endParaRPr lang="en-US"/>
          </a:p>
        </p:txBody>
      </p:sp>
    </p:spTree>
    <p:extLst>
      <p:ext uri="{BB962C8B-B14F-4D97-AF65-F5344CB8AC3E}">
        <p14:creationId xmlns:p14="http://schemas.microsoft.com/office/powerpoint/2010/main" val="31462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623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12</a:t>
            </a:fld>
            <a:endParaRPr lang="en-US" sz="1400" kern="0">
              <a:solidFill>
                <a:prstClr val="black"/>
              </a:solidFill>
              <a:cs typeface="Arial"/>
              <a:sym typeface="Arial"/>
            </a:endParaRPr>
          </a:p>
        </p:txBody>
      </p:sp>
    </p:spTree>
    <p:extLst>
      <p:ext uri="{BB962C8B-B14F-4D97-AF65-F5344CB8AC3E}">
        <p14:creationId xmlns:p14="http://schemas.microsoft.com/office/powerpoint/2010/main" val="126241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13</a:t>
            </a:fld>
            <a:endParaRPr lang="en-US" sz="1400" kern="0">
              <a:solidFill>
                <a:prstClr val="black"/>
              </a:solidFill>
              <a:cs typeface="Arial"/>
              <a:sym typeface="Arial"/>
            </a:endParaRPr>
          </a:p>
        </p:txBody>
      </p:sp>
    </p:spTree>
    <p:extLst>
      <p:ext uri="{BB962C8B-B14F-4D97-AF65-F5344CB8AC3E}">
        <p14:creationId xmlns:p14="http://schemas.microsoft.com/office/powerpoint/2010/main" val="291288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14</a:t>
            </a:fld>
            <a:endParaRPr lang="en-US" sz="1400" kern="0">
              <a:solidFill>
                <a:prstClr val="black"/>
              </a:solidFill>
              <a:cs typeface="Arial"/>
              <a:sym typeface="Arial"/>
            </a:endParaRPr>
          </a:p>
        </p:txBody>
      </p:sp>
    </p:spTree>
    <p:extLst>
      <p:ext uri="{BB962C8B-B14F-4D97-AF65-F5344CB8AC3E}">
        <p14:creationId xmlns:p14="http://schemas.microsoft.com/office/powerpoint/2010/main" val="222099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15</a:t>
            </a:fld>
            <a:endParaRPr lang="en-US" sz="1400" kern="0">
              <a:solidFill>
                <a:prstClr val="black"/>
              </a:solidFill>
              <a:cs typeface="Arial"/>
              <a:sym typeface="Arial"/>
            </a:endParaRPr>
          </a:p>
        </p:txBody>
      </p:sp>
    </p:spTree>
    <p:extLst>
      <p:ext uri="{BB962C8B-B14F-4D97-AF65-F5344CB8AC3E}">
        <p14:creationId xmlns:p14="http://schemas.microsoft.com/office/powerpoint/2010/main" val="391653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16</a:t>
            </a:fld>
            <a:endParaRPr lang="en-US" sz="1400" kern="0">
              <a:solidFill>
                <a:prstClr val="black"/>
              </a:solidFill>
              <a:cs typeface="Arial"/>
              <a:sym typeface="Arial"/>
            </a:endParaRPr>
          </a:p>
        </p:txBody>
      </p:sp>
    </p:spTree>
    <p:extLst>
      <p:ext uri="{BB962C8B-B14F-4D97-AF65-F5344CB8AC3E}">
        <p14:creationId xmlns:p14="http://schemas.microsoft.com/office/powerpoint/2010/main" val="354305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17</a:t>
            </a:fld>
            <a:endParaRPr lang="en-US" sz="1400" kern="0">
              <a:solidFill>
                <a:prstClr val="black"/>
              </a:solidFill>
              <a:cs typeface="Arial"/>
              <a:sym typeface="Arial"/>
            </a:endParaRPr>
          </a:p>
        </p:txBody>
      </p:sp>
    </p:spTree>
    <p:extLst>
      <p:ext uri="{BB962C8B-B14F-4D97-AF65-F5344CB8AC3E}">
        <p14:creationId xmlns:p14="http://schemas.microsoft.com/office/powerpoint/2010/main" val="165543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18</a:t>
            </a:fld>
            <a:endParaRPr lang="en-US" sz="1400" kern="0">
              <a:solidFill>
                <a:prstClr val="black"/>
              </a:solidFill>
              <a:cs typeface="Arial"/>
              <a:sym typeface="Arial"/>
            </a:endParaRPr>
          </a:p>
        </p:txBody>
      </p:sp>
    </p:spTree>
    <p:extLst>
      <p:ext uri="{BB962C8B-B14F-4D97-AF65-F5344CB8AC3E}">
        <p14:creationId xmlns:p14="http://schemas.microsoft.com/office/powerpoint/2010/main" val="351794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67169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35F419B-B6E9-6BE2-9890-EFFCE526E027}"/>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D7D7D7"/>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2.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3.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4.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5.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6.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7.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1.png"/><Relationship Id="rId5" Type="http://schemas.microsoft.com/office/2007/relationships/media" Target="../media/media5.mp3"/><Relationship Id="rId10" Type="http://schemas.openxmlformats.org/officeDocument/2006/relationships/notesSlide" Target="../notesSlides/notesSlide8.xml"/><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6.sv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6.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8CAD2E11-0384-8162-8E4F-E1CBBFBC0167}"/>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7EF9EFFA-D7A9-2295-230E-FA4A770533C3}"/>
              </a:ext>
            </a:extLst>
          </p:cNvPr>
          <p:cNvSpPr/>
          <p:nvPr/>
        </p:nvSpPr>
        <p:spPr>
          <a:xfrm>
            <a:off x="1857373" y="373507"/>
            <a:ext cx="14573250" cy="1749842"/>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b="1">
              <a:latin typeface="Arial" panose="020B0604020202020204" pitchFamily="34" charset="0"/>
              <a:cs typeface="Arial" panose="020B0604020202020204" pitchFamily="34" charset="0"/>
            </a:endParaRPr>
          </a:p>
        </p:txBody>
      </p:sp>
      <p:sp>
        <p:nvSpPr>
          <p:cNvPr id="10" name="TextBox 10">
            <a:extLst>
              <a:ext uri="{FF2B5EF4-FFF2-40B4-BE49-F238E27FC236}">
                <a16:creationId xmlns:a16="http://schemas.microsoft.com/office/drawing/2014/main" id="{DBD21A6E-74F1-C068-DBEF-3FA9BF7DD93B}"/>
              </a:ext>
            </a:extLst>
          </p:cNvPr>
          <p:cNvSpPr txBox="1"/>
          <p:nvPr/>
        </p:nvSpPr>
        <p:spPr>
          <a:xfrm>
            <a:off x="1857373" y="222269"/>
            <a:ext cx="14573250" cy="2181698"/>
          </a:xfrm>
          <a:prstGeom prst="rect">
            <a:avLst/>
          </a:prstGeom>
        </p:spPr>
        <p:txBody>
          <a:bodyPr lIns="254000" tIns="254000" rIns="254000" bIns="254000" rtlCol="0" anchor="ctr"/>
          <a:lstStyle/>
          <a:p>
            <a:pPr marL="0" lvl="0" indent="0" algn="ctr">
              <a:lnSpc>
                <a:spcPts val="7699"/>
              </a:lnSpc>
            </a:pPr>
            <a:r>
              <a:rPr lang="vi-VN" sz="6999" b="1">
                <a:solidFill>
                  <a:srgbClr val="000001"/>
                </a:solidFill>
                <a:latin typeface="Arial" panose="020B0604020202020204" pitchFamily="34" charset="0"/>
                <a:ea typeface="Agrandir Narrow Ultra-Bold"/>
                <a:cs typeface="Arial" panose="020B0604020202020204" pitchFamily="34" charset="0"/>
                <a:sym typeface="Agrandir Narrow Ultra-Bold"/>
              </a:rPr>
              <a:t>KHỞI ĐỘNG</a:t>
            </a:r>
            <a:endParaRPr lang="en-US" sz="6999"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pic>
        <p:nvPicPr>
          <p:cNvPr id="11" name="YTDown.com_YouTube_Ung-dung-cam-ung-dien-tu-Dynamo-xe-dap_Media_GLHTzNf09qg_001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7373" y="2274587"/>
            <a:ext cx="14573249" cy="6987380"/>
          </a:xfrm>
          <a:prstGeom prst="rect">
            <a:avLst/>
          </a:prstGeom>
        </p:spPr>
      </p:pic>
    </p:spTree>
    <p:extLst>
      <p:ext uri="{BB962C8B-B14F-4D97-AF65-F5344CB8AC3E}">
        <p14:creationId xmlns:p14="http://schemas.microsoft.com/office/powerpoint/2010/main" val="1381861031"/>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3429000" y="369280"/>
            <a:ext cx="11430000" cy="1635450"/>
            <a:chOff x="0" y="-42528"/>
            <a:chExt cx="3010370" cy="625553"/>
          </a:xfrm>
        </p:grpSpPr>
        <p:sp>
          <p:nvSpPr>
            <p:cNvPr id="3" name="Freeform 3"/>
            <p:cNvSpPr/>
            <p:nvPr/>
          </p:nvSpPr>
          <p:spPr>
            <a:xfrm>
              <a:off x="0" y="0"/>
              <a:ext cx="3010370" cy="501728"/>
            </a:xfrm>
            <a:prstGeom prst="rect">
              <a:avLst/>
            </a:prstGeom>
            <a:solidFill>
              <a:srgbClr val="F2C748"/>
            </a:solidFill>
            <a:ln cap="rnd">
              <a:noFill/>
              <a:prstDash val="solid"/>
              <a:round/>
            </a:ln>
          </p:spPr>
          <p:txBody>
            <a:bodyPr/>
            <a:lstStyle/>
            <a:p>
              <a:endParaRPr lang="en-US"/>
            </a:p>
          </p:txBody>
        </p:sp>
        <p:sp>
          <p:nvSpPr>
            <p:cNvPr id="4" name="TextBox 4"/>
            <p:cNvSpPr txBox="1"/>
            <p:nvPr/>
          </p:nvSpPr>
          <p:spPr>
            <a:xfrm>
              <a:off x="0" y="-42528"/>
              <a:ext cx="3010370" cy="625553"/>
            </a:xfrm>
            <a:prstGeom prst="rect">
              <a:avLst/>
            </a:prstGeom>
          </p:spPr>
          <p:txBody>
            <a:bodyPr lIns="254000" tIns="254000" rIns="254000" bIns="254000" rtlCol="0" anchor="ctr"/>
            <a:lstStyle/>
            <a:p>
              <a:pPr marL="0" lvl="0" indent="0" algn="ctr">
                <a:lnSpc>
                  <a:spcPts val="7699"/>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KẾT LUẬN</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grpSp>
        <p:nvGrpSpPr>
          <p:cNvPr id="5" name="Group 5"/>
          <p:cNvGrpSpPr/>
          <p:nvPr/>
        </p:nvGrpSpPr>
        <p:grpSpPr>
          <a:xfrm>
            <a:off x="751305" y="1792186"/>
            <a:ext cx="16785390" cy="7897798"/>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91623" y="8954017"/>
            <a:ext cx="706813" cy="1772571"/>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6200596" y="155671"/>
            <a:ext cx="1664712" cy="2361293"/>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2442323" y="-15057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9" name="TextBox 28">
            <a:extLst>
              <a:ext uri="{FF2B5EF4-FFF2-40B4-BE49-F238E27FC236}">
                <a16:creationId xmlns:a16="http://schemas.microsoft.com/office/drawing/2014/main" id="{888E2F75-B19B-CC05-A1A5-8438E527110E}"/>
              </a:ext>
            </a:extLst>
          </p:cNvPr>
          <p:cNvSpPr txBox="1"/>
          <p:nvPr/>
        </p:nvSpPr>
        <p:spPr>
          <a:xfrm>
            <a:off x="1257300" y="2181124"/>
            <a:ext cx="7740020" cy="4594912"/>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latin typeface="Arial" panose="020B0604020202020204" pitchFamily="34" charset="0"/>
                <a:cs typeface="Arial" panose="020B0604020202020204" pitchFamily="34" charset="0"/>
              </a:rPr>
              <a:t>Dòng điện xoay chiều là dòng điện có cường độ biến đổi theo thời gian </a:t>
            </a:r>
            <a:r>
              <a:rPr lang="en-US" sz="4000" i="1">
                <a:latin typeface="Arial" panose="020B0604020202020204" pitchFamily="34" charset="0"/>
                <a:cs typeface="Arial" panose="020B0604020202020204" pitchFamily="34" charset="0"/>
              </a:rPr>
              <a:t>(Hình 13.3) </a:t>
            </a:r>
            <a:r>
              <a:rPr lang="en-US" sz="4000">
                <a:latin typeface="Arial" panose="020B0604020202020204" pitchFamily="34" charset="0"/>
                <a:cs typeface="Arial" panose="020B0604020202020204" pitchFamily="34" charset="0"/>
              </a:rPr>
              <a:t>và chiều của dòng điện luân phiên thay đổi.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90D2B90-BD9C-3657-EE91-E59DFFEF35EA}"/>
              </a:ext>
            </a:extLst>
          </p:cNvPr>
          <p:cNvSpPr txBox="1"/>
          <p:nvPr/>
        </p:nvSpPr>
        <p:spPr>
          <a:xfrm>
            <a:off x="1257300" y="6752957"/>
            <a:ext cx="15773399" cy="274825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latin typeface="Arial" panose="020B0604020202020204" pitchFamily="34" charset="0"/>
                <a:cs typeface="Arial" panose="020B0604020202020204" pitchFamily="34" charset="0"/>
              </a:rPr>
              <a:t>Khi cho cuộn dây dẫn quay trong từ trường của nam châm hoặc cho nam châm quay trước cuộn dây dẫn thì trong cuộn dây dẫn xuất hiện dòng điện xoay chiều.</a:t>
            </a:r>
          </a:p>
        </p:txBody>
      </p:sp>
      <p:pic>
        <p:nvPicPr>
          <p:cNvPr id="8" name="Picture 7" descr="A graph with a red line&#10;&#10;Description automatically generated">
            <a:extLst>
              <a:ext uri="{FF2B5EF4-FFF2-40B4-BE49-F238E27FC236}">
                <a16:creationId xmlns:a16="http://schemas.microsoft.com/office/drawing/2014/main" id="{6022A097-30E5-6F2D-257F-56960D9665E6}"/>
              </a:ext>
            </a:extLst>
          </p:cNvPr>
          <p:cNvPicPr>
            <a:picLocks noChangeAspect="1"/>
          </p:cNvPicPr>
          <p:nvPr/>
        </p:nvPicPr>
        <p:blipFill>
          <a:blip r:embed="rId5"/>
          <a:stretch>
            <a:fillRect/>
          </a:stretch>
        </p:blipFill>
        <p:spPr>
          <a:xfrm>
            <a:off x="9296400" y="2043884"/>
            <a:ext cx="7527382" cy="470907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3408831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75057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197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37836" y="1418663"/>
            <a:ext cx="14979173" cy="1061829"/>
          </a:xfrm>
          <a:prstGeom prst="rect">
            <a:avLst/>
          </a:prstGeom>
          <a:noFill/>
        </p:spPr>
        <p:txBody>
          <a:bodyPr wrap="square" rtlCol="0">
            <a:spAutoFit/>
          </a:bodyPr>
          <a:lstStyle/>
          <a:p>
            <a:pPr algn="ctr">
              <a:lnSpc>
                <a:spcPct val="150000"/>
              </a:lnSpc>
              <a:defRPr/>
            </a:pPr>
            <a:r>
              <a:rPr lang="en-US" sz="4200" b="1" err="1">
                <a:solidFill>
                  <a:schemeClr val="bg1"/>
                </a:solidFill>
                <a:latin typeface="Arial" panose="020B0604020202020204" pitchFamily="34" charset="0"/>
                <a:cs typeface="Arial" panose="020B0604020202020204" pitchFamily="34" charset="0"/>
                <a:sym typeface="Arial"/>
              </a:rPr>
              <a:t>Câu</a:t>
            </a:r>
            <a:r>
              <a:rPr lang="en-US" sz="4200" b="1">
                <a:solidFill>
                  <a:schemeClr val="bg1"/>
                </a:solidFill>
                <a:latin typeface="Arial" panose="020B0604020202020204" pitchFamily="34" charset="0"/>
                <a:cs typeface="Arial" panose="020B0604020202020204" pitchFamily="34" charset="0"/>
                <a:sym typeface="Arial"/>
              </a:rPr>
              <a:t> </a:t>
            </a:r>
            <a:r>
              <a:rPr lang="vi-VN" sz="4200" b="1">
                <a:solidFill>
                  <a:schemeClr val="bg1"/>
                </a:solidFill>
                <a:latin typeface="Arial" panose="020B0604020202020204" pitchFamily="34" charset="0"/>
                <a:cs typeface="Arial" panose="020B0604020202020204" pitchFamily="34" charset="0"/>
                <a:sym typeface="Arial"/>
              </a:rPr>
              <a:t>1</a:t>
            </a:r>
            <a:r>
              <a:rPr lang="en-US" sz="4200" b="1">
                <a:solidFill>
                  <a:schemeClr val="bg1"/>
                </a:solidFill>
                <a:latin typeface="Arial" panose="020B0604020202020204" pitchFamily="34" charset="0"/>
                <a:cs typeface="Arial" panose="020B0604020202020204" pitchFamily="34" charset="0"/>
                <a:sym typeface="Arial"/>
              </a:rPr>
              <a:t>:</a:t>
            </a:r>
            <a:r>
              <a:rPr lang="vi-VN" sz="4200" b="1">
                <a:solidFill>
                  <a:schemeClr val="bg1"/>
                </a:solidFill>
                <a:latin typeface="Arial" panose="020B0604020202020204" pitchFamily="34" charset="0"/>
                <a:cs typeface="Arial" panose="020B0604020202020204" pitchFamily="34" charset="0"/>
                <a:sym typeface="Arial"/>
              </a:rPr>
              <a:t> </a:t>
            </a:r>
            <a:r>
              <a:rPr lang="vi-VN" sz="4200">
                <a:solidFill>
                  <a:schemeClr val="bg1"/>
                </a:solidFill>
                <a:latin typeface="Arial" panose="020B0604020202020204" pitchFamily="34" charset="0"/>
                <a:cs typeface="Arial" panose="020B0604020202020204" pitchFamily="34" charset="0"/>
              </a:rPr>
              <a:t>Hiện tượng xuất hiện dòng điện cảm ứng được gọi là</a:t>
            </a:r>
            <a:endParaRPr lang="en-US" sz="42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109561" y="6601404"/>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753716" y="4419165"/>
            <a:ext cx="8405524"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prstClr val="white"/>
                </a:solidFill>
                <a:latin typeface="Arial" panose="020B0604020202020204" pitchFamily="34" charset="0"/>
                <a:ea typeface="Tahoma" panose="020B0604030504040204" pitchFamily="34" charset="0"/>
                <a:cs typeface="Arial" panose="020B0604020202020204" pitchFamily="34" charset="0"/>
                <a:sym typeface="Arial"/>
              </a:rPr>
              <a:t>Hiện tượng cảm ứng điện từ.</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55830" y="6969118"/>
            <a:ext cx="7791605"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Hiện tượng từ trường.</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4431301"/>
            <a:ext cx="7791605"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Hiện tượng cảm từ.</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01656" y="7015844"/>
            <a:ext cx="7261922"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Hiện tượng quang phổ.</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89474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9" y="78105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70772" y="1079911"/>
            <a:ext cx="14979173" cy="2031325"/>
          </a:xfrm>
          <a:prstGeom prst="rect">
            <a:avLst/>
          </a:prstGeom>
          <a:noFill/>
        </p:spPr>
        <p:txBody>
          <a:bodyPr wrap="square" rtlCol="0">
            <a:spAutoFit/>
          </a:bodyPr>
          <a:lstStyle/>
          <a:p>
            <a:pPr algn="ctr">
              <a:lnSpc>
                <a:spcPct val="150000"/>
              </a:lnSpc>
              <a:defRPr/>
            </a:pPr>
            <a:r>
              <a:rPr lang="en-US" sz="4200" b="1" dirty="0">
                <a:solidFill>
                  <a:schemeClr val="bg1"/>
                </a:solidFill>
                <a:latin typeface="Arial" panose="020B0604020202020204" pitchFamily="34" charset="0"/>
                <a:cs typeface="Arial" panose="020B0604020202020204" pitchFamily="34" charset="0"/>
                <a:sym typeface="Arial"/>
              </a:rPr>
              <a:t>Câu </a:t>
            </a:r>
            <a:r>
              <a:rPr lang="vi-VN" sz="4200" b="1" dirty="0">
                <a:solidFill>
                  <a:schemeClr val="bg1"/>
                </a:solidFill>
                <a:latin typeface="Arial" panose="020B0604020202020204" pitchFamily="34" charset="0"/>
                <a:cs typeface="Arial" panose="020B0604020202020204" pitchFamily="34" charset="0"/>
                <a:sym typeface="Arial"/>
              </a:rPr>
              <a:t>2</a:t>
            </a:r>
            <a:r>
              <a:rPr lang="en-US" sz="4200" b="1" dirty="0">
                <a:solidFill>
                  <a:schemeClr val="bg1"/>
                </a:solidFill>
                <a:latin typeface="Arial" panose="020B0604020202020204" pitchFamily="34" charset="0"/>
                <a:cs typeface="Arial" panose="020B0604020202020204" pitchFamily="34" charset="0"/>
                <a:sym typeface="Arial"/>
              </a:rPr>
              <a:t>:</a:t>
            </a:r>
            <a:r>
              <a:rPr lang="vi-VN" sz="4200" b="1" dirty="0">
                <a:solidFill>
                  <a:schemeClr val="bg1"/>
                </a:solidFill>
                <a:latin typeface="Arial" panose="020B0604020202020204" pitchFamily="34" charset="0"/>
                <a:cs typeface="Arial" panose="020B0604020202020204" pitchFamily="34" charset="0"/>
                <a:sym typeface="Arial"/>
              </a:rPr>
              <a:t> </a:t>
            </a:r>
            <a:r>
              <a:rPr lang="vi-VN" sz="4200" dirty="0">
                <a:solidFill>
                  <a:schemeClr val="bg1"/>
                </a:solidFill>
                <a:latin typeface="Arial" panose="020B0604020202020204" pitchFamily="34" charset="0"/>
                <a:cs typeface="Arial" panose="020B0604020202020204" pitchFamily="34" charset="0"/>
              </a:rPr>
              <a:t>Dòng điện cảm ứng </a:t>
            </a:r>
            <a:r>
              <a:rPr lang="vi-VN" sz="4200" b="1" dirty="0">
                <a:solidFill>
                  <a:srgbClr val="FF0000"/>
                </a:solidFill>
                <a:latin typeface="Arial" panose="020B0604020202020204" pitchFamily="34" charset="0"/>
                <a:cs typeface="Arial" panose="020B0604020202020204" pitchFamily="34" charset="0"/>
              </a:rPr>
              <a:t>không</a:t>
            </a:r>
            <a:r>
              <a:rPr lang="vi-VN" sz="4200" b="1" dirty="0">
                <a:solidFill>
                  <a:schemeClr val="bg1"/>
                </a:solidFill>
                <a:latin typeface="Arial" panose="020B0604020202020204" pitchFamily="34" charset="0"/>
                <a:cs typeface="Arial" panose="020B0604020202020204" pitchFamily="34" charset="0"/>
              </a:rPr>
              <a:t> </a:t>
            </a:r>
            <a:r>
              <a:rPr lang="vi-VN" sz="4200" dirty="0">
                <a:solidFill>
                  <a:schemeClr val="bg1"/>
                </a:solidFill>
                <a:latin typeface="Arial" panose="020B0604020202020204" pitchFamily="34" charset="0"/>
                <a:cs typeface="Arial" panose="020B0604020202020204" pitchFamily="34" charset="0"/>
              </a:rPr>
              <a:t>xuất hiện trong trường hợp nào dưới đây?</a:t>
            </a:r>
            <a:endParaRPr lang="en-US" sz="42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560741"/>
            <a:ext cx="8254175" cy="24284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9505" y="3732356"/>
            <a:ext cx="8254175" cy="24074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420773" y="6888555"/>
            <a:ext cx="7510390" cy="177279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prstClr val="white"/>
                </a:solidFill>
                <a:latin typeface="Arial" panose="020B0604020202020204" pitchFamily="34" charset="0"/>
                <a:ea typeface="Tahoma" panose="020B0604030504040204" pitchFamily="34" charset="0"/>
                <a:cs typeface="Arial" panose="020B0604020202020204" pitchFamily="34" charset="0"/>
                <a:sym typeface="Arial"/>
              </a:rPr>
              <a:t>Giữ yên nam châm vĩnh cửu trong lòng cuộn dây.</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10205" y="4037015"/>
            <a:ext cx="7762613" cy="177279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cs typeface="Arial" panose="020B0604020202020204" pitchFamily="34" charset="0"/>
              </a:rPr>
              <a:t>Quay nam châm vĩnh cửu trước cuộn dây dẫn.</a:t>
            </a:r>
            <a:r>
              <a:rPr lang="en-US"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718520"/>
            <a:ext cx="8254175" cy="24284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6579921"/>
            <a:ext cx="8254175" cy="24647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91331" y="3751664"/>
            <a:ext cx="7439831" cy="2419124"/>
          </a:xfrm>
          <a:prstGeom prst="rect">
            <a:avLst/>
          </a:prstGeom>
          <a:noFill/>
        </p:spPr>
        <p:txBody>
          <a:bodyPr wrap="square" rtlCol="0">
            <a:spAutoFit/>
          </a:bodyPr>
          <a:lstStyle/>
          <a:p>
            <a:pPr marL="514376" indent="-514376" algn="just">
              <a:lnSpc>
                <a:spcPct val="12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Dịch chuyển nam châm vĩnh cửu ra xa hoặc lại gần dây dẫn.</a:t>
            </a:r>
            <a:r>
              <a:rPr lang="en-US"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10206" y="6625497"/>
            <a:ext cx="7680583" cy="2419124"/>
          </a:xfrm>
          <a:prstGeom prst="rect">
            <a:avLst/>
          </a:prstGeom>
          <a:noFill/>
        </p:spPr>
        <p:txBody>
          <a:bodyPr wrap="square" rtlCol="0">
            <a:spAutoFit/>
          </a:bodyPr>
          <a:lstStyle/>
          <a:p>
            <a:pPr marL="514376" indent="-514376" algn="just">
              <a:lnSpc>
                <a:spcPct val="12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cs typeface="Arial" panose="020B0604020202020204" pitchFamily="34" charset="0"/>
              </a:rPr>
              <a:t>Trong khi ngắt công tắc điện của nam châm điện nối với cuộn dây.</a:t>
            </a:r>
            <a:r>
              <a:rPr lang="en-US"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6875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82734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427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439104"/>
            <a:ext cx="14446271" cy="957506"/>
          </a:xfrm>
          <a:prstGeom prst="rect">
            <a:avLst/>
          </a:prstGeom>
          <a:noFill/>
        </p:spPr>
        <p:txBody>
          <a:bodyPr wrap="square" rtlCol="0">
            <a:spAutoFit/>
          </a:bodyPr>
          <a:lstStyle/>
          <a:p>
            <a:pPr algn="ctr">
              <a:lnSpc>
                <a:spcPct val="150000"/>
              </a:lnSpc>
              <a:defRPr/>
            </a:pPr>
            <a:r>
              <a:rPr lang="en-US" sz="4200" b="1" err="1">
                <a:solidFill>
                  <a:prstClr val="white"/>
                </a:solidFill>
                <a:latin typeface="Arial" panose="020B0604020202020204" pitchFamily="34" charset="0"/>
                <a:cs typeface="Arial" panose="020B0604020202020204" pitchFamily="34" charset="0"/>
                <a:sym typeface="Arial"/>
              </a:rPr>
              <a:t>Câu</a:t>
            </a:r>
            <a:r>
              <a:rPr lang="en-US" sz="4200" b="1">
                <a:solidFill>
                  <a:prstClr val="white"/>
                </a:solidFill>
                <a:latin typeface="Arial" panose="020B0604020202020204" pitchFamily="34" charset="0"/>
                <a:cs typeface="Arial" panose="020B0604020202020204" pitchFamily="34" charset="0"/>
                <a:sym typeface="Arial"/>
              </a:rPr>
              <a:t> 3:</a:t>
            </a:r>
            <a:r>
              <a:rPr lang="vi-VN" sz="4200" b="1">
                <a:solidFill>
                  <a:prstClr val="white"/>
                </a:solidFill>
                <a:latin typeface="Arial" panose="020B0604020202020204" pitchFamily="34" charset="0"/>
                <a:cs typeface="Arial" panose="020B0604020202020204" pitchFamily="34" charset="0"/>
                <a:sym typeface="Arial"/>
              </a:rPr>
              <a:t> </a:t>
            </a:r>
            <a:r>
              <a:rPr lang="en-US" sz="4200">
                <a:solidFill>
                  <a:prstClr val="white"/>
                </a:solidFill>
                <a:latin typeface="Arial" panose="020B0604020202020204" pitchFamily="34" charset="0"/>
                <a:cs typeface="Arial" panose="020B0604020202020204" pitchFamily="34" charset="0"/>
                <a:sym typeface="Arial"/>
              </a:rPr>
              <a:t>Khi nam châm và cuộn dây dẫn đứng yên</a:t>
            </a:r>
            <a:endParaRPr lang="en-US" sz="4200" dirty="0">
              <a:solidFill>
                <a:prstClr val="white"/>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3665039"/>
            <a:ext cx="8254175" cy="25425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0" y="6567061"/>
            <a:ext cx="8254175" cy="25205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75996" y="3645808"/>
            <a:ext cx="7451433" cy="261302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prstClr val="white"/>
                </a:solidFill>
                <a:ea typeface="Tahoma" panose="020B0604030504040204" pitchFamily="34" charset="0"/>
                <a:cs typeface="Arial" panose="020B0604020202020204" pitchFamily="34" charset="0"/>
                <a:sym typeface="Arial"/>
              </a:rPr>
              <a:t>số đường sức từ xuyên qua tiết diện của cuộn dây không thay đổi.</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21299" y="6578522"/>
            <a:ext cx="7523159" cy="261302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dirty="0">
                <a:solidFill>
                  <a:schemeClr val="bg1"/>
                </a:solidFill>
                <a:cs typeface="Arial" panose="020B0604020202020204" pitchFamily="34" charset="0"/>
              </a:rPr>
              <a:t>số đường sức từ xuyên qua tiết diện của cuộn dây </a:t>
            </a:r>
            <a:r>
              <a:rPr lang="vi-VN" sz="4200" dirty="0" smtClean="0">
                <a:solidFill>
                  <a:schemeClr val="bg1"/>
                </a:solidFill>
                <a:cs typeface="Arial" panose="020B0604020202020204" pitchFamily="34" charset="0"/>
              </a:rPr>
              <a:t>giảm xuống.</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3658839"/>
            <a:ext cx="8254175" cy="25425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6579920"/>
            <a:ext cx="8254175" cy="25804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21821" y="4049901"/>
            <a:ext cx="7426745" cy="177279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rPr>
              <a:t>không có các đường sức từ xung quanh nam châm.</a:t>
            </a:r>
            <a:r>
              <a:rPr lang="en-US"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21821" y="6563657"/>
            <a:ext cx="7568462" cy="261302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cs typeface="Arial" panose="020B0604020202020204" pitchFamily="34" charset="0"/>
              </a:rPr>
              <a:t>số đường sức từ xuyên qua tiết diện của cuộn dây tăng lên.</a:t>
            </a:r>
            <a:r>
              <a:rPr lang="en-US"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48929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75057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197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21791" y="1050817"/>
            <a:ext cx="14159364" cy="2031325"/>
          </a:xfrm>
          <a:prstGeom prst="rect">
            <a:avLst/>
          </a:prstGeom>
          <a:noFill/>
        </p:spPr>
        <p:txBody>
          <a:bodyPr wrap="square" rtlCol="0">
            <a:spAutoFit/>
          </a:bodyPr>
          <a:lstStyle/>
          <a:p>
            <a:pPr algn="ctr">
              <a:lnSpc>
                <a:spcPct val="150000"/>
              </a:lnSpc>
              <a:defRPr/>
            </a:pPr>
            <a:r>
              <a:rPr lang="en-US" sz="4200" b="1" err="1">
                <a:solidFill>
                  <a:schemeClr val="bg1"/>
                </a:solidFill>
                <a:latin typeface="Arial" panose="020B0604020202020204" pitchFamily="34" charset="0"/>
                <a:cs typeface="Arial" panose="020B0604020202020204" pitchFamily="34" charset="0"/>
                <a:sym typeface="Arial"/>
              </a:rPr>
              <a:t>Câu</a:t>
            </a:r>
            <a:r>
              <a:rPr lang="en-US" sz="4200" b="1">
                <a:solidFill>
                  <a:schemeClr val="bg1"/>
                </a:solidFill>
                <a:latin typeface="Arial" panose="020B0604020202020204" pitchFamily="34" charset="0"/>
                <a:cs typeface="Arial" panose="020B0604020202020204" pitchFamily="34" charset="0"/>
                <a:sym typeface="Arial"/>
              </a:rPr>
              <a:t> </a:t>
            </a:r>
            <a:r>
              <a:rPr lang="vi-VN" sz="4200" b="1">
                <a:solidFill>
                  <a:schemeClr val="bg1"/>
                </a:solidFill>
                <a:latin typeface="Arial" panose="020B0604020202020204" pitchFamily="34" charset="0"/>
                <a:cs typeface="Arial" panose="020B0604020202020204" pitchFamily="34" charset="0"/>
                <a:sym typeface="Arial"/>
              </a:rPr>
              <a:t>4</a:t>
            </a:r>
            <a:r>
              <a:rPr lang="en-US" sz="4200" b="1">
                <a:solidFill>
                  <a:schemeClr val="bg1"/>
                </a:solidFill>
                <a:latin typeface="Arial" panose="020B0604020202020204" pitchFamily="34" charset="0"/>
                <a:cs typeface="Arial" panose="020B0604020202020204" pitchFamily="34" charset="0"/>
                <a:sym typeface="Arial"/>
              </a:rPr>
              <a:t>:</a:t>
            </a:r>
            <a:r>
              <a:rPr lang="vi-VN" sz="4200" b="1">
                <a:solidFill>
                  <a:schemeClr val="bg1"/>
                </a:solidFill>
                <a:latin typeface="Arial" panose="020B0604020202020204" pitchFamily="34" charset="0"/>
                <a:cs typeface="Arial" panose="020B0604020202020204" pitchFamily="34" charset="0"/>
                <a:sym typeface="Arial"/>
              </a:rPr>
              <a:t> </a:t>
            </a:r>
            <a:r>
              <a:rPr lang="vi-VN" sz="4200">
                <a:solidFill>
                  <a:schemeClr val="bg1"/>
                </a:solidFill>
                <a:cs typeface="Arial" panose="020B0604020202020204" pitchFamily="34" charset="0"/>
              </a:rPr>
              <a:t>Hiện tượng cảm ứng điện từ được phát hiện bởi nhà bác học nào?</a:t>
            </a:r>
            <a:endParaRPr lang="en-US" sz="42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109561" y="6601404"/>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793568" y="4427822"/>
            <a:ext cx="8107905"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prstClr val="white"/>
                </a:solidFill>
                <a:latin typeface="Arial" panose="020B0604020202020204" pitchFamily="34" charset="0"/>
                <a:ea typeface="Tahoma" panose="020B0604030504040204" pitchFamily="34" charset="0"/>
                <a:cs typeface="Arial" panose="020B0604020202020204" pitchFamily="34" charset="0"/>
                <a:sym typeface="Arial"/>
              </a:rPr>
              <a:t>Michael Faraday.</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55830" y="6969118"/>
            <a:ext cx="7791605"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ea typeface="Tahoma" panose="020B0604030504040204" pitchFamily="34" charset="0"/>
                <a:cs typeface="Arial" panose="020B0604020202020204" pitchFamily="34" charset="0"/>
                <a:sym typeface="Arial"/>
              </a:rPr>
              <a:t>Benjamin Franklin.</a:t>
            </a:r>
            <a:endParaRPr lang="en-US" sz="42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4431301"/>
            <a:ext cx="7791605"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Thomas Edison.</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01656" y="7015844"/>
            <a:ext cx="7261922"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Nikola Tesla.</a:t>
            </a:r>
            <a:endParaRPr lang="en-US" sz="4200" dirty="0">
              <a:solidFill>
                <a:prstClr val="white"/>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69806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82734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0213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latin typeface="Arial" panose="020B06040202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439104"/>
            <a:ext cx="14446271" cy="942053"/>
          </a:xfrm>
          <a:prstGeom prst="rect">
            <a:avLst/>
          </a:prstGeom>
          <a:noFill/>
        </p:spPr>
        <p:txBody>
          <a:bodyPr wrap="square" rtlCol="0">
            <a:spAutoFit/>
          </a:bodyPr>
          <a:lstStyle/>
          <a:p>
            <a:pPr algn="ctr">
              <a:lnSpc>
                <a:spcPct val="150000"/>
              </a:lnSpc>
              <a:defRPr/>
            </a:pPr>
            <a:r>
              <a:rPr lang="en-US" sz="4200" b="1" err="1">
                <a:solidFill>
                  <a:prstClr val="white"/>
                </a:solidFill>
                <a:latin typeface="Arial" panose="020B0604020202020204" pitchFamily="34" charset="0"/>
                <a:cs typeface="Arial" panose="020B0604020202020204" pitchFamily="34" charset="0"/>
                <a:sym typeface="Arial"/>
              </a:rPr>
              <a:t>Câu</a:t>
            </a:r>
            <a:r>
              <a:rPr lang="en-US" sz="4200" b="1">
                <a:solidFill>
                  <a:prstClr val="white"/>
                </a:solidFill>
                <a:latin typeface="Arial" panose="020B0604020202020204" pitchFamily="34" charset="0"/>
                <a:cs typeface="Arial" panose="020B0604020202020204" pitchFamily="34" charset="0"/>
                <a:sym typeface="Arial"/>
              </a:rPr>
              <a:t> </a:t>
            </a:r>
            <a:r>
              <a:rPr lang="vi-VN" sz="4200" b="1">
                <a:solidFill>
                  <a:prstClr val="white"/>
                </a:solidFill>
                <a:latin typeface="Arial" panose="020B0604020202020204" pitchFamily="34" charset="0"/>
                <a:cs typeface="Arial" panose="020B0604020202020204" pitchFamily="34" charset="0"/>
                <a:sym typeface="Arial"/>
              </a:rPr>
              <a:t>5</a:t>
            </a:r>
            <a:r>
              <a:rPr lang="en-US" sz="4200" b="1">
                <a:solidFill>
                  <a:prstClr val="white"/>
                </a:solidFill>
                <a:latin typeface="Arial" panose="020B0604020202020204" pitchFamily="34" charset="0"/>
                <a:cs typeface="Arial" panose="020B0604020202020204" pitchFamily="34" charset="0"/>
                <a:sym typeface="Arial"/>
              </a:rPr>
              <a:t>:</a:t>
            </a:r>
            <a:r>
              <a:rPr lang="vi-VN" sz="4200" b="1">
                <a:solidFill>
                  <a:prstClr val="white"/>
                </a:solidFill>
                <a:latin typeface="Arial" panose="020B0604020202020204" pitchFamily="34" charset="0"/>
                <a:cs typeface="Arial" panose="020B0604020202020204" pitchFamily="34" charset="0"/>
                <a:sym typeface="Arial"/>
              </a:rPr>
              <a:t> </a:t>
            </a:r>
            <a:r>
              <a:rPr lang="en-US" sz="4200">
                <a:solidFill>
                  <a:prstClr val="white"/>
                </a:solidFill>
                <a:latin typeface="Arial" panose="020B0604020202020204" pitchFamily="34" charset="0"/>
                <a:cs typeface="Arial" panose="020B0604020202020204" pitchFamily="34" charset="0"/>
                <a:sym typeface="Arial"/>
              </a:rPr>
              <a:t>Điều kiện xuất hiện dòng điện cảm ứng là gì?</a:t>
            </a:r>
            <a:endParaRPr lang="en-US" sz="42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3665039"/>
            <a:ext cx="8254175" cy="25425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0" y="6567061"/>
            <a:ext cx="8254175" cy="25205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90819" y="3731448"/>
            <a:ext cx="7451433" cy="240969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Khi số đường sức từ xuyên qua tiết diện của cuộn dây dẫn biến thiên.</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21299" y="6578522"/>
            <a:ext cx="7523159" cy="2554545"/>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Khi số đường sức từ xuyên qua tiết diện của cuộn dây đủ lớn để tạo ra dòng điện cảm ứng.</a:t>
            </a:r>
            <a:endParaRPr lang="en-US" sz="40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3658839"/>
            <a:ext cx="8254175" cy="25425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6579920"/>
            <a:ext cx="8254175" cy="25804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32038" y="3680868"/>
            <a:ext cx="7568462" cy="240969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Khi số đường sức từ xuyên qua tiết diện của cuộn dây dẫn không thay đổi.</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21821" y="6648111"/>
            <a:ext cx="7568462" cy="240969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Khi không có đường từ xung quanh tiết diện của cuộn dây dẫn.</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72240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5057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04151" y="747474"/>
            <a:ext cx="14560018" cy="1754326"/>
          </a:xfrm>
          <a:prstGeom prst="rect">
            <a:avLst/>
          </a:prstGeom>
          <a:noFill/>
        </p:spPr>
        <p:txBody>
          <a:bodyPr wrap="square" rtlCol="0">
            <a:spAutoFit/>
          </a:bodyPr>
          <a:lstStyle/>
          <a:p>
            <a:pPr defTabSz="1371600">
              <a:spcBef>
                <a:spcPts val="900"/>
              </a:spcBef>
              <a:spcAft>
                <a:spcPts val="900"/>
              </a:spcAft>
              <a:defRPr/>
            </a:pPr>
            <a:r>
              <a:rPr lang="en-US" sz="4200" b="1" dirty="0" smtClean="0">
                <a:solidFill>
                  <a:schemeClr val="bg1"/>
                </a:solidFill>
                <a:latin typeface="Arial" panose="020B0604020202020204" pitchFamily="34" charset="0"/>
                <a:cs typeface="Arial" panose="020B0604020202020204" pitchFamily="34" charset="0"/>
                <a:sym typeface="Arial"/>
              </a:rPr>
              <a:t>Câu </a:t>
            </a:r>
            <a:r>
              <a:rPr lang="vi-VN" sz="4200" b="1" dirty="0" smtClean="0">
                <a:solidFill>
                  <a:schemeClr val="bg1"/>
                </a:solidFill>
                <a:latin typeface="Arial" panose="020B0604020202020204" pitchFamily="34" charset="0"/>
                <a:cs typeface="Arial" panose="020B0604020202020204" pitchFamily="34" charset="0"/>
                <a:sym typeface="Arial"/>
              </a:rPr>
              <a:t>6</a:t>
            </a:r>
            <a:r>
              <a:rPr lang="en-US" sz="4200" b="1" dirty="0" smtClean="0">
                <a:solidFill>
                  <a:schemeClr val="bg1"/>
                </a:solidFill>
                <a:latin typeface="Arial" panose="020B0604020202020204" pitchFamily="34" charset="0"/>
                <a:cs typeface="Arial" panose="020B0604020202020204" pitchFamily="34" charset="0"/>
                <a:sym typeface="Arial"/>
              </a:rPr>
              <a:t>:</a:t>
            </a:r>
            <a:r>
              <a:rPr lang="vi-VN" sz="4200" b="1" dirty="0" smtClean="0">
                <a:solidFill>
                  <a:schemeClr val="bg1"/>
                </a:solidFill>
                <a:latin typeface="Arial" panose="020B0604020202020204" pitchFamily="34" charset="0"/>
                <a:cs typeface="Arial" panose="020B0604020202020204" pitchFamily="34" charset="0"/>
                <a:sym typeface="Arial"/>
              </a:rPr>
              <a:t> </a:t>
            </a:r>
            <a:r>
              <a:rPr lang="fr-FR" sz="5400" dirty="0">
                <a:solidFill>
                  <a:srgbClr val="00B0F0"/>
                </a:solidFill>
              </a:rPr>
              <a:t>Dòng điện xoay chiều có đặc điểm nào sau đây?</a:t>
            </a:r>
            <a:endParaRPr lang="vi-VN" sz="5400" dirty="0">
              <a:solidFill>
                <a:srgbClr val="00B0F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660486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119720" y="6607919"/>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11814" y="6655012"/>
            <a:ext cx="7797359" cy="1852815"/>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400" dirty="0">
                <a:solidFill>
                  <a:srgbClr val="00B0F0"/>
                </a:solidFill>
              </a:rPr>
              <a:t>Chiều dòng điện luân phiên thay đổi.</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32888" y="6599870"/>
            <a:ext cx="7734866" cy="2605585"/>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400" dirty="0">
                <a:solidFill>
                  <a:srgbClr val="00B0F0"/>
                </a:solidFill>
              </a:rPr>
              <a:t>Chiều dòng điện không thay đổi.</a:t>
            </a:r>
            <a:endParaRPr lang="vi-VN" sz="4400" dirty="0">
              <a:solidFill>
                <a:srgbClr val="00B0F0"/>
              </a:solidFill>
            </a:endParaRPr>
          </a:p>
          <a:p>
            <a:pPr marL="514376" indent="-514376" algn="just">
              <a:lnSpc>
                <a:spcPct val="130000"/>
              </a:lnSpc>
              <a:buClr>
                <a:prstClr val="white"/>
              </a:buClr>
              <a:buFont typeface="Wingdings" panose="05000000000000000000" pitchFamily="2" charset="2"/>
              <a:buChar char="w"/>
              <a:defRPr/>
            </a:pP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06061" y="4071856"/>
            <a:ext cx="7715561" cy="2605585"/>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400" dirty="0">
                <a:solidFill>
                  <a:srgbClr val="00B0F0"/>
                </a:solidFill>
              </a:rPr>
              <a:t>Chiều dòng điện không thay đổi.</a:t>
            </a:r>
            <a:endParaRPr lang="vi-VN" sz="4400" dirty="0">
              <a:solidFill>
                <a:srgbClr val="00B0F0"/>
              </a:solidFill>
            </a:endParaRPr>
          </a:p>
          <a:p>
            <a:pPr marL="514376" indent="-514376" algn="just">
              <a:lnSpc>
                <a:spcPct val="130000"/>
              </a:lnSpc>
              <a:buClr>
                <a:prstClr val="white"/>
              </a:buClr>
              <a:buFont typeface="Wingdings" panose="05000000000000000000" pitchFamily="2" charset="2"/>
              <a:buChar char="w"/>
              <a:defRPr/>
            </a:pP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7489" y="4071856"/>
            <a:ext cx="7532711" cy="1852815"/>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400" dirty="0">
                <a:solidFill>
                  <a:srgbClr val="00B0F0"/>
                </a:solidFill>
              </a:rPr>
              <a:t>Cường độ dòng điện rất nhỏ.</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91628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197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442969"/>
            <a:ext cx="14446271" cy="942053"/>
          </a:xfrm>
          <a:prstGeom prst="rect">
            <a:avLst/>
          </a:prstGeom>
          <a:noFill/>
        </p:spPr>
        <p:txBody>
          <a:bodyPr wrap="square" rtlCol="0">
            <a:spAutoFit/>
          </a:bodyPr>
          <a:lstStyle/>
          <a:p>
            <a:pPr algn="ctr">
              <a:lnSpc>
                <a:spcPct val="150000"/>
              </a:lnSpc>
              <a:defRPr/>
            </a:pPr>
            <a:r>
              <a:rPr lang="en-US" sz="4200" b="1" err="1">
                <a:solidFill>
                  <a:schemeClr val="bg1"/>
                </a:solidFill>
                <a:latin typeface="Arial" panose="020B0604020202020204" pitchFamily="34" charset="0"/>
                <a:cs typeface="Arial" panose="020B0604020202020204" pitchFamily="34" charset="0"/>
                <a:sym typeface="Arial"/>
              </a:rPr>
              <a:t>Câu</a:t>
            </a:r>
            <a:r>
              <a:rPr lang="en-US" sz="4200" b="1">
                <a:solidFill>
                  <a:schemeClr val="bg1"/>
                </a:solidFill>
                <a:latin typeface="Arial" panose="020B0604020202020204" pitchFamily="34" charset="0"/>
                <a:cs typeface="Arial" panose="020B0604020202020204" pitchFamily="34" charset="0"/>
                <a:sym typeface="Arial"/>
              </a:rPr>
              <a:t> </a:t>
            </a:r>
            <a:r>
              <a:rPr lang="vi-VN" sz="4200" b="1">
                <a:solidFill>
                  <a:schemeClr val="bg1"/>
                </a:solidFill>
                <a:latin typeface="Arial" panose="020B0604020202020204" pitchFamily="34" charset="0"/>
                <a:cs typeface="Arial" panose="020B0604020202020204" pitchFamily="34" charset="0"/>
                <a:sym typeface="Arial"/>
              </a:rPr>
              <a:t>7</a:t>
            </a:r>
            <a:r>
              <a:rPr lang="en-US" sz="4200" b="1">
                <a:solidFill>
                  <a:schemeClr val="bg1"/>
                </a:solidFill>
                <a:latin typeface="Arial" panose="020B0604020202020204" pitchFamily="34" charset="0"/>
                <a:cs typeface="Arial" panose="020B0604020202020204" pitchFamily="34" charset="0"/>
                <a:sym typeface="Arial"/>
              </a:rPr>
              <a:t>:</a:t>
            </a:r>
            <a:r>
              <a:rPr lang="vi-VN" sz="4200" b="1">
                <a:solidFill>
                  <a:schemeClr val="bg1"/>
                </a:solidFill>
                <a:latin typeface="Arial" panose="020B0604020202020204" pitchFamily="34" charset="0"/>
                <a:cs typeface="Arial" panose="020B0604020202020204" pitchFamily="34" charset="0"/>
                <a:sym typeface="Arial"/>
              </a:rPr>
              <a:t> </a:t>
            </a:r>
            <a:r>
              <a:rPr lang="en-US" sz="4200">
                <a:solidFill>
                  <a:schemeClr val="bg1"/>
                </a:solidFill>
                <a:latin typeface="Arial" panose="020B0604020202020204" pitchFamily="34" charset="0"/>
                <a:cs typeface="Arial" panose="020B0604020202020204" pitchFamily="34" charset="0"/>
              </a:rPr>
              <a:t>Hiện tượng cảm ứng điện từ có thể dùng để chế tạo</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6539403"/>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8" y="4001237"/>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255830" y="6984592"/>
            <a:ext cx="7854098"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prstClr val="white"/>
                </a:solidFill>
                <a:latin typeface="Arial" panose="020B0604020202020204" pitchFamily="34" charset="0"/>
                <a:ea typeface="Tahoma" panose="020B0604030504040204" pitchFamily="34" charset="0"/>
                <a:cs typeface="Arial" panose="020B0604020202020204" pitchFamily="34" charset="0"/>
                <a:sym typeface="Arial"/>
              </a:rPr>
              <a:t>Máy phát điện.</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91880" y="4403293"/>
            <a:ext cx="7844642"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Kính viễn vọng.</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3878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4431301"/>
            <a:ext cx="7791605"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Bóng đèn.</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017" y="7015844"/>
            <a:ext cx="7333560" cy="93256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200">
                <a:solidFill>
                  <a:schemeClr val="bg1"/>
                </a:solidFill>
                <a:latin typeface="Arial" panose="020B0604020202020204" pitchFamily="34" charset="0"/>
                <a:ea typeface="Tahoma" panose="020B0604030504040204" pitchFamily="34" charset="0"/>
                <a:cs typeface="Arial" panose="020B0604020202020204" pitchFamily="34" charset="0"/>
                <a:sym typeface="Arial"/>
              </a:rPr>
              <a:t>Động cơ mô tô.</a:t>
            </a:r>
            <a:r>
              <a:rPr lang="en-US" sz="42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26044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1079-957C-367A-A09C-6A00CE9B6CE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0FE14A6-F147-6AB3-FE64-34979D01DCCD}"/>
              </a:ext>
            </a:extLst>
          </p:cNvPr>
          <p:cNvGrpSpPr/>
          <p:nvPr/>
        </p:nvGrpSpPr>
        <p:grpSpPr>
          <a:xfrm>
            <a:off x="459645" y="197570"/>
            <a:ext cx="17368710" cy="2613440"/>
            <a:chOff x="572317" y="1984246"/>
            <a:chExt cx="17368710" cy="2613440"/>
          </a:xfrm>
        </p:grpSpPr>
        <p:sp>
          <p:nvSpPr>
            <p:cNvPr id="3" name="TextBox 2">
              <a:extLst>
                <a:ext uri="{FF2B5EF4-FFF2-40B4-BE49-F238E27FC236}">
                  <a16:creationId xmlns:a16="http://schemas.microsoft.com/office/drawing/2014/main" id="{E3D4EA38-E0F6-C400-FF86-F7129BF08E4E}"/>
                </a:ext>
              </a:extLst>
            </p:cNvPr>
            <p:cNvSpPr txBox="1"/>
            <p:nvPr/>
          </p:nvSpPr>
          <p:spPr>
            <a:xfrm>
              <a:off x="1161642" y="2758080"/>
              <a:ext cx="16779385" cy="1839606"/>
            </a:xfrm>
            <a:custGeom>
              <a:avLst/>
              <a:gdLst>
                <a:gd name="connsiteX0" fmla="*/ 0 w 16779385"/>
                <a:gd name="connsiteY0" fmla="*/ 0 h 1839606"/>
                <a:gd name="connsiteX1" fmla="*/ 1034729 w 16779385"/>
                <a:gd name="connsiteY1" fmla="*/ 0 h 1839606"/>
                <a:gd name="connsiteX2" fmla="*/ 1566076 w 16779385"/>
                <a:gd name="connsiteY2" fmla="*/ 0 h 1839606"/>
                <a:gd name="connsiteX3" fmla="*/ 2265217 w 16779385"/>
                <a:gd name="connsiteY3" fmla="*/ 0 h 1839606"/>
                <a:gd name="connsiteX4" fmla="*/ 2628770 w 16779385"/>
                <a:gd name="connsiteY4" fmla="*/ 0 h 1839606"/>
                <a:gd name="connsiteX5" fmla="*/ 3160118 w 16779385"/>
                <a:gd name="connsiteY5" fmla="*/ 0 h 1839606"/>
                <a:gd name="connsiteX6" fmla="*/ 3355877 w 16779385"/>
                <a:gd name="connsiteY6" fmla="*/ 0 h 1839606"/>
                <a:gd name="connsiteX7" fmla="*/ 4055018 w 16779385"/>
                <a:gd name="connsiteY7" fmla="*/ 0 h 1839606"/>
                <a:gd name="connsiteX8" fmla="*/ 4418571 w 16779385"/>
                <a:gd name="connsiteY8" fmla="*/ 0 h 1839606"/>
                <a:gd name="connsiteX9" fmla="*/ 5453300 w 16779385"/>
                <a:gd name="connsiteY9" fmla="*/ 0 h 1839606"/>
                <a:gd name="connsiteX10" fmla="*/ 5649060 w 16779385"/>
                <a:gd name="connsiteY10" fmla="*/ 0 h 1839606"/>
                <a:gd name="connsiteX11" fmla="*/ 6515995 w 16779385"/>
                <a:gd name="connsiteY11" fmla="*/ 0 h 1839606"/>
                <a:gd name="connsiteX12" fmla="*/ 6879548 w 16779385"/>
                <a:gd name="connsiteY12" fmla="*/ 0 h 1839606"/>
                <a:gd name="connsiteX13" fmla="*/ 7243101 w 16779385"/>
                <a:gd name="connsiteY13" fmla="*/ 0 h 1839606"/>
                <a:gd name="connsiteX14" fmla="*/ 7438861 w 16779385"/>
                <a:gd name="connsiteY14" fmla="*/ 0 h 1839606"/>
                <a:gd name="connsiteX15" fmla="*/ 8473589 w 16779385"/>
                <a:gd name="connsiteY15" fmla="*/ 0 h 1839606"/>
                <a:gd name="connsiteX16" fmla="*/ 8837143 w 16779385"/>
                <a:gd name="connsiteY16" fmla="*/ 0 h 1839606"/>
                <a:gd name="connsiteX17" fmla="*/ 9536284 w 16779385"/>
                <a:gd name="connsiteY17" fmla="*/ 0 h 1839606"/>
                <a:gd name="connsiteX18" fmla="*/ 10571013 w 16779385"/>
                <a:gd name="connsiteY18" fmla="*/ 0 h 1839606"/>
                <a:gd name="connsiteX19" fmla="*/ 10766772 w 16779385"/>
                <a:gd name="connsiteY19" fmla="*/ 0 h 1839606"/>
                <a:gd name="connsiteX20" fmla="*/ 11465913 w 16779385"/>
                <a:gd name="connsiteY20" fmla="*/ 0 h 1839606"/>
                <a:gd name="connsiteX21" fmla="*/ 12332848 w 16779385"/>
                <a:gd name="connsiteY21" fmla="*/ 0 h 1839606"/>
                <a:gd name="connsiteX22" fmla="*/ 13031989 w 16779385"/>
                <a:gd name="connsiteY22" fmla="*/ 0 h 1839606"/>
                <a:gd name="connsiteX23" fmla="*/ 13563336 w 16779385"/>
                <a:gd name="connsiteY23" fmla="*/ 0 h 1839606"/>
                <a:gd name="connsiteX24" fmla="*/ 14430271 w 16779385"/>
                <a:gd name="connsiteY24" fmla="*/ 0 h 1839606"/>
                <a:gd name="connsiteX25" fmla="*/ 15297206 w 16779385"/>
                <a:gd name="connsiteY25" fmla="*/ 0 h 1839606"/>
                <a:gd name="connsiteX26" fmla="*/ 16779385 w 16779385"/>
                <a:gd name="connsiteY26" fmla="*/ 0 h 1839606"/>
                <a:gd name="connsiteX27" fmla="*/ 16779385 w 16779385"/>
                <a:gd name="connsiteY27" fmla="*/ 576410 h 1839606"/>
                <a:gd name="connsiteX28" fmla="*/ 16779385 w 16779385"/>
                <a:gd name="connsiteY28" fmla="*/ 1226404 h 1839606"/>
                <a:gd name="connsiteX29" fmla="*/ 16779385 w 16779385"/>
                <a:gd name="connsiteY29" fmla="*/ 1839606 h 1839606"/>
                <a:gd name="connsiteX30" fmla="*/ 16080244 w 16779385"/>
                <a:gd name="connsiteY30" fmla="*/ 1839606 h 1839606"/>
                <a:gd name="connsiteX31" fmla="*/ 15884484 w 16779385"/>
                <a:gd name="connsiteY31" fmla="*/ 1839606 h 1839606"/>
                <a:gd name="connsiteX32" fmla="*/ 15017550 w 16779385"/>
                <a:gd name="connsiteY32" fmla="*/ 1839606 h 1839606"/>
                <a:gd name="connsiteX33" fmla="*/ 14318409 w 16779385"/>
                <a:gd name="connsiteY33" fmla="*/ 1839606 h 1839606"/>
                <a:gd name="connsiteX34" fmla="*/ 13954855 w 16779385"/>
                <a:gd name="connsiteY34" fmla="*/ 1839606 h 1839606"/>
                <a:gd name="connsiteX35" fmla="*/ 13591302 w 16779385"/>
                <a:gd name="connsiteY35" fmla="*/ 1839606 h 1839606"/>
                <a:gd name="connsiteX36" fmla="*/ 12892161 w 16779385"/>
                <a:gd name="connsiteY36" fmla="*/ 1839606 h 1839606"/>
                <a:gd name="connsiteX37" fmla="*/ 12025226 w 16779385"/>
                <a:gd name="connsiteY37" fmla="*/ 1839606 h 1839606"/>
                <a:gd name="connsiteX38" fmla="*/ 11158291 w 16779385"/>
                <a:gd name="connsiteY38" fmla="*/ 1839606 h 1839606"/>
                <a:gd name="connsiteX39" fmla="*/ 10794738 w 16779385"/>
                <a:gd name="connsiteY39" fmla="*/ 1839606 h 1839606"/>
                <a:gd name="connsiteX40" fmla="*/ 9760009 w 16779385"/>
                <a:gd name="connsiteY40" fmla="*/ 1839606 h 1839606"/>
                <a:gd name="connsiteX41" fmla="*/ 8893074 w 16779385"/>
                <a:gd name="connsiteY41" fmla="*/ 1839606 h 1839606"/>
                <a:gd name="connsiteX42" fmla="*/ 8193933 w 16779385"/>
                <a:gd name="connsiteY42" fmla="*/ 1839606 h 1839606"/>
                <a:gd name="connsiteX43" fmla="*/ 7159204 w 16779385"/>
                <a:gd name="connsiteY43" fmla="*/ 1839606 h 1839606"/>
                <a:gd name="connsiteX44" fmla="*/ 6627857 w 16779385"/>
                <a:gd name="connsiteY44" fmla="*/ 1839606 h 1839606"/>
                <a:gd name="connsiteX45" fmla="*/ 5593128 w 16779385"/>
                <a:gd name="connsiteY45" fmla="*/ 1839606 h 1839606"/>
                <a:gd name="connsiteX46" fmla="*/ 4726193 w 16779385"/>
                <a:gd name="connsiteY46" fmla="*/ 1839606 h 1839606"/>
                <a:gd name="connsiteX47" fmla="*/ 4530434 w 16779385"/>
                <a:gd name="connsiteY47" fmla="*/ 1839606 h 1839606"/>
                <a:gd name="connsiteX48" fmla="*/ 3831293 w 16779385"/>
                <a:gd name="connsiteY48" fmla="*/ 1839606 h 1839606"/>
                <a:gd name="connsiteX49" fmla="*/ 3299946 w 16779385"/>
                <a:gd name="connsiteY49" fmla="*/ 1839606 h 1839606"/>
                <a:gd name="connsiteX50" fmla="*/ 2265217 w 16779385"/>
                <a:gd name="connsiteY50" fmla="*/ 1839606 h 1839606"/>
                <a:gd name="connsiteX51" fmla="*/ 1566076 w 16779385"/>
                <a:gd name="connsiteY51" fmla="*/ 1839606 h 1839606"/>
                <a:gd name="connsiteX52" fmla="*/ 1034729 w 16779385"/>
                <a:gd name="connsiteY52" fmla="*/ 1839606 h 1839606"/>
                <a:gd name="connsiteX53" fmla="*/ 0 w 16779385"/>
                <a:gd name="connsiteY53" fmla="*/ 1839606 h 1839606"/>
                <a:gd name="connsiteX54" fmla="*/ 0 w 16779385"/>
                <a:gd name="connsiteY54" fmla="*/ 1263196 h 1839606"/>
                <a:gd name="connsiteX55" fmla="*/ 0 w 16779385"/>
                <a:gd name="connsiteY55" fmla="*/ 649994 h 1839606"/>
                <a:gd name="connsiteX56" fmla="*/ 0 w 16779385"/>
                <a:gd name="connsiteY56" fmla="*/ 0 h 183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9385" h="1839606" extrusionOk="0">
                  <a:moveTo>
                    <a:pt x="0" y="0"/>
                  </a:moveTo>
                  <a:cubicBezTo>
                    <a:pt x="398833" y="22729"/>
                    <a:pt x="520128" y="21658"/>
                    <a:pt x="1034729" y="0"/>
                  </a:cubicBezTo>
                  <a:cubicBezTo>
                    <a:pt x="1549330" y="-21658"/>
                    <a:pt x="1364701" y="-14046"/>
                    <a:pt x="1566076" y="0"/>
                  </a:cubicBezTo>
                  <a:cubicBezTo>
                    <a:pt x="1767451" y="14046"/>
                    <a:pt x="2104197" y="-8101"/>
                    <a:pt x="2265217" y="0"/>
                  </a:cubicBezTo>
                  <a:cubicBezTo>
                    <a:pt x="2426237" y="8101"/>
                    <a:pt x="2478423" y="-9156"/>
                    <a:pt x="2628770" y="0"/>
                  </a:cubicBezTo>
                  <a:cubicBezTo>
                    <a:pt x="2779117" y="9156"/>
                    <a:pt x="2981630" y="-22347"/>
                    <a:pt x="3160118" y="0"/>
                  </a:cubicBezTo>
                  <a:cubicBezTo>
                    <a:pt x="3338606" y="22347"/>
                    <a:pt x="3286169" y="-7705"/>
                    <a:pt x="3355877" y="0"/>
                  </a:cubicBezTo>
                  <a:cubicBezTo>
                    <a:pt x="3425585" y="7705"/>
                    <a:pt x="3907463" y="-34056"/>
                    <a:pt x="4055018" y="0"/>
                  </a:cubicBezTo>
                  <a:cubicBezTo>
                    <a:pt x="4202573" y="34056"/>
                    <a:pt x="4304316" y="8101"/>
                    <a:pt x="4418571" y="0"/>
                  </a:cubicBezTo>
                  <a:cubicBezTo>
                    <a:pt x="4532826" y="-8101"/>
                    <a:pt x="5089290" y="-3346"/>
                    <a:pt x="5453300" y="0"/>
                  </a:cubicBezTo>
                  <a:cubicBezTo>
                    <a:pt x="5817310" y="3346"/>
                    <a:pt x="5581436" y="-4496"/>
                    <a:pt x="5649060" y="0"/>
                  </a:cubicBezTo>
                  <a:cubicBezTo>
                    <a:pt x="5716684" y="4496"/>
                    <a:pt x="6256172" y="-36689"/>
                    <a:pt x="6515995" y="0"/>
                  </a:cubicBezTo>
                  <a:cubicBezTo>
                    <a:pt x="6775818" y="36689"/>
                    <a:pt x="6733617" y="10596"/>
                    <a:pt x="6879548" y="0"/>
                  </a:cubicBezTo>
                  <a:cubicBezTo>
                    <a:pt x="7025479" y="-10596"/>
                    <a:pt x="7115079" y="-12112"/>
                    <a:pt x="7243101" y="0"/>
                  </a:cubicBezTo>
                  <a:cubicBezTo>
                    <a:pt x="7371123" y="12112"/>
                    <a:pt x="7376146" y="-5624"/>
                    <a:pt x="7438861" y="0"/>
                  </a:cubicBezTo>
                  <a:cubicBezTo>
                    <a:pt x="7501576" y="5624"/>
                    <a:pt x="8158934" y="13036"/>
                    <a:pt x="8473589" y="0"/>
                  </a:cubicBezTo>
                  <a:cubicBezTo>
                    <a:pt x="8788244" y="-13036"/>
                    <a:pt x="8690091" y="3561"/>
                    <a:pt x="8837143" y="0"/>
                  </a:cubicBezTo>
                  <a:cubicBezTo>
                    <a:pt x="8984195" y="-3561"/>
                    <a:pt x="9365080" y="-29060"/>
                    <a:pt x="9536284" y="0"/>
                  </a:cubicBezTo>
                  <a:cubicBezTo>
                    <a:pt x="9707488" y="29060"/>
                    <a:pt x="10210112" y="47629"/>
                    <a:pt x="10571013" y="0"/>
                  </a:cubicBezTo>
                  <a:cubicBezTo>
                    <a:pt x="10931914" y="-47629"/>
                    <a:pt x="10672690" y="-6537"/>
                    <a:pt x="10766772" y="0"/>
                  </a:cubicBezTo>
                  <a:cubicBezTo>
                    <a:pt x="10860854" y="6537"/>
                    <a:pt x="11152867" y="-10094"/>
                    <a:pt x="11465913" y="0"/>
                  </a:cubicBezTo>
                  <a:cubicBezTo>
                    <a:pt x="11778959" y="10094"/>
                    <a:pt x="11976727" y="-6336"/>
                    <a:pt x="12332848" y="0"/>
                  </a:cubicBezTo>
                  <a:cubicBezTo>
                    <a:pt x="12688970" y="6336"/>
                    <a:pt x="12756250" y="-3027"/>
                    <a:pt x="13031989" y="0"/>
                  </a:cubicBezTo>
                  <a:cubicBezTo>
                    <a:pt x="13307728" y="3027"/>
                    <a:pt x="13368819" y="-18150"/>
                    <a:pt x="13563336" y="0"/>
                  </a:cubicBezTo>
                  <a:cubicBezTo>
                    <a:pt x="13757853" y="18150"/>
                    <a:pt x="14211585" y="365"/>
                    <a:pt x="14430271" y="0"/>
                  </a:cubicBezTo>
                  <a:cubicBezTo>
                    <a:pt x="14648957" y="-365"/>
                    <a:pt x="14996130" y="21892"/>
                    <a:pt x="15297206" y="0"/>
                  </a:cubicBezTo>
                  <a:cubicBezTo>
                    <a:pt x="15598283" y="-21892"/>
                    <a:pt x="16380636" y="-59347"/>
                    <a:pt x="16779385" y="0"/>
                  </a:cubicBezTo>
                  <a:cubicBezTo>
                    <a:pt x="16776896" y="225214"/>
                    <a:pt x="16799054" y="362265"/>
                    <a:pt x="16779385" y="576410"/>
                  </a:cubicBezTo>
                  <a:cubicBezTo>
                    <a:pt x="16759717" y="790555"/>
                    <a:pt x="16781629" y="927220"/>
                    <a:pt x="16779385" y="1226404"/>
                  </a:cubicBezTo>
                  <a:cubicBezTo>
                    <a:pt x="16777141" y="1525588"/>
                    <a:pt x="16783501" y="1561570"/>
                    <a:pt x="16779385" y="1839606"/>
                  </a:cubicBezTo>
                  <a:cubicBezTo>
                    <a:pt x="16451478" y="1807535"/>
                    <a:pt x="16229749" y="1841071"/>
                    <a:pt x="16080244" y="1839606"/>
                  </a:cubicBezTo>
                  <a:cubicBezTo>
                    <a:pt x="15930739" y="1838141"/>
                    <a:pt x="15946585" y="1838130"/>
                    <a:pt x="15884484" y="1839606"/>
                  </a:cubicBezTo>
                  <a:cubicBezTo>
                    <a:pt x="15822383" y="1841082"/>
                    <a:pt x="15234890" y="1822832"/>
                    <a:pt x="15017550" y="1839606"/>
                  </a:cubicBezTo>
                  <a:cubicBezTo>
                    <a:pt x="14800210" y="1856380"/>
                    <a:pt x="14529109" y="1858472"/>
                    <a:pt x="14318409" y="1839606"/>
                  </a:cubicBezTo>
                  <a:cubicBezTo>
                    <a:pt x="14107709" y="1820740"/>
                    <a:pt x="14082557" y="1833885"/>
                    <a:pt x="13954855" y="1839606"/>
                  </a:cubicBezTo>
                  <a:cubicBezTo>
                    <a:pt x="13827153" y="1845327"/>
                    <a:pt x="13757101" y="1830568"/>
                    <a:pt x="13591302" y="1839606"/>
                  </a:cubicBezTo>
                  <a:cubicBezTo>
                    <a:pt x="13425503" y="1848644"/>
                    <a:pt x="13214401" y="1861931"/>
                    <a:pt x="12892161" y="1839606"/>
                  </a:cubicBezTo>
                  <a:cubicBezTo>
                    <a:pt x="12569921" y="1817281"/>
                    <a:pt x="12423878" y="1823198"/>
                    <a:pt x="12025226" y="1839606"/>
                  </a:cubicBezTo>
                  <a:cubicBezTo>
                    <a:pt x="11626574" y="1856014"/>
                    <a:pt x="11344855" y="1805047"/>
                    <a:pt x="11158291" y="1839606"/>
                  </a:cubicBezTo>
                  <a:cubicBezTo>
                    <a:pt x="10971728" y="1874165"/>
                    <a:pt x="10935049" y="1825456"/>
                    <a:pt x="10794738" y="1839606"/>
                  </a:cubicBezTo>
                  <a:cubicBezTo>
                    <a:pt x="10654427" y="1853756"/>
                    <a:pt x="9973627" y="1791958"/>
                    <a:pt x="9760009" y="1839606"/>
                  </a:cubicBezTo>
                  <a:cubicBezTo>
                    <a:pt x="9546391" y="1887254"/>
                    <a:pt x="9277329" y="1801434"/>
                    <a:pt x="8893074" y="1839606"/>
                  </a:cubicBezTo>
                  <a:cubicBezTo>
                    <a:pt x="8508820" y="1877778"/>
                    <a:pt x="8369913" y="1831599"/>
                    <a:pt x="8193933" y="1839606"/>
                  </a:cubicBezTo>
                  <a:cubicBezTo>
                    <a:pt x="8017953" y="1847613"/>
                    <a:pt x="7480222" y="1856089"/>
                    <a:pt x="7159204" y="1839606"/>
                  </a:cubicBezTo>
                  <a:cubicBezTo>
                    <a:pt x="6838186" y="1823123"/>
                    <a:pt x="6836327" y="1838287"/>
                    <a:pt x="6627857" y="1839606"/>
                  </a:cubicBezTo>
                  <a:cubicBezTo>
                    <a:pt x="6419387" y="1840925"/>
                    <a:pt x="5875427" y="1809448"/>
                    <a:pt x="5593128" y="1839606"/>
                  </a:cubicBezTo>
                  <a:cubicBezTo>
                    <a:pt x="5310829" y="1869764"/>
                    <a:pt x="5098097" y="1869516"/>
                    <a:pt x="4726193" y="1839606"/>
                  </a:cubicBezTo>
                  <a:cubicBezTo>
                    <a:pt x="4354290" y="1809696"/>
                    <a:pt x="4618098" y="1837813"/>
                    <a:pt x="4530434" y="1839606"/>
                  </a:cubicBezTo>
                  <a:cubicBezTo>
                    <a:pt x="4442770" y="1841399"/>
                    <a:pt x="4051872" y="1843731"/>
                    <a:pt x="3831293" y="1839606"/>
                  </a:cubicBezTo>
                  <a:cubicBezTo>
                    <a:pt x="3610714" y="1835481"/>
                    <a:pt x="3510344" y="1829340"/>
                    <a:pt x="3299946" y="1839606"/>
                  </a:cubicBezTo>
                  <a:cubicBezTo>
                    <a:pt x="3089548" y="1849872"/>
                    <a:pt x="2569240" y="1795383"/>
                    <a:pt x="2265217" y="1839606"/>
                  </a:cubicBezTo>
                  <a:cubicBezTo>
                    <a:pt x="1961194" y="1883829"/>
                    <a:pt x="1890373" y="1836298"/>
                    <a:pt x="1566076" y="1839606"/>
                  </a:cubicBezTo>
                  <a:cubicBezTo>
                    <a:pt x="1241779" y="1842914"/>
                    <a:pt x="1192483" y="1859389"/>
                    <a:pt x="1034729" y="1839606"/>
                  </a:cubicBezTo>
                  <a:cubicBezTo>
                    <a:pt x="876975" y="1819823"/>
                    <a:pt x="394690" y="1794560"/>
                    <a:pt x="0" y="1839606"/>
                  </a:cubicBezTo>
                  <a:cubicBezTo>
                    <a:pt x="-3845" y="1713752"/>
                    <a:pt x="-7391" y="1454551"/>
                    <a:pt x="0" y="1263196"/>
                  </a:cubicBezTo>
                  <a:cubicBezTo>
                    <a:pt x="7391" y="1071841"/>
                    <a:pt x="-16906" y="807230"/>
                    <a:pt x="0" y="649994"/>
                  </a:cubicBezTo>
                  <a:cubicBezTo>
                    <a:pt x="16906" y="492758"/>
                    <a:pt x="27233" y="252171"/>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spcAft>
                  <a:spcPts val="800"/>
                </a:spcAft>
              </a:pPr>
              <a:r>
                <a:rPr lang="vi-VN" sz="4000">
                  <a:effectLst/>
                  <a:latin typeface="Arial" panose="020B0604020202020204" pitchFamily="34" charset="0"/>
                  <a:ea typeface="Aptos" panose="020B0004020202020204" pitchFamily="34" charset="0"/>
                </a:rPr>
                <a:t>Giải thích vì sao khi cho nam châm quay (ở Thí nghiệm 1) hoặc cho cuộn dây dẫn quay (ở Thí nghiệm 2) ta lại thu được dòng điện xoay chiều.</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1BA1B40-6565-2655-1303-EB1E7268EF1D}"/>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4EA2B09E-F577-D524-F611-067CA2BD744B}"/>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7A0C5441-1411-4AB3-C068-AB811ACCF204}"/>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41B384C-72AF-A03C-EBD4-B117D8558B9C}"/>
              </a:ext>
            </a:extLst>
          </p:cNvPr>
          <p:cNvSpPr/>
          <p:nvPr/>
        </p:nvSpPr>
        <p:spPr>
          <a:xfrm>
            <a:off x="8086790" y="3047346"/>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4E2EC84-8D9B-B166-D961-A9F6C19882F6}"/>
              </a:ext>
            </a:extLst>
          </p:cNvPr>
          <p:cNvSpPr txBox="1"/>
          <p:nvPr/>
        </p:nvSpPr>
        <p:spPr>
          <a:xfrm>
            <a:off x="1048969" y="4320051"/>
            <a:ext cx="16779385" cy="4144661"/>
          </a:xfrm>
          <a:prstGeom prst="rect">
            <a:avLst/>
          </a:prstGeom>
          <a:noFill/>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Khi nam châm quay (Thí nghiệm 1) hoặc cuộn dây dẫn quay (Thí nghiệm 2):</a:t>
            </a:r>
          </a:p>
          <a:p>
            <a:pPr algn="just">
              <a:lnSpc>
                <a:spcPct val="150000"/>
              </a:lnSpc>
            </a:pPr>
            <a:r>
              <a:rPr lang="vi-VN" sz="3600" b="1">
                <a:latin typeface="Arial" panose="020B0604020202020204" pitchFamily="34" charset="0"/>
                <a:cs typeface="Arial" panose="020B0604020202020204" pitchFamily="34" charset="0"/>
              </a:rPr>
              <a:t>Nửa vòng quay đầu: </a:t>
            </a:r>
            <a:r>
              <a:rPr lang="vi-VN" sz="3600">
                <a:latin typeface="Arial" panose="020B0604020202020204" pitchFamily="34" charset="0"/>
                <a:cs typeface="Arial" panose="020B0604020202020204" pitchFamily="34" charset="0"/>
              </a:rPr>
              <a:t>Số đường sức từ xuyên qua tiết diện cuộn dây tăng, tạo dòng điện cảm ứng có chiều nhất định.</a:t>
            </a:r>
          </a:p>
          <a:p>
            <a:pPr algn="just">
              <a:lnSpc>
                <a:spcPct val="150000"/>
              </a:lnSpc>
            </a:pPr>
            <a:r>
              <a:rPr lang="vi-VN" sz="3600" b="1">
                <a:latin typeface="Arial" panose="020B0604020202020204" pitchFamily="34" charset="0"/>
                <a:cs typeface="Arial" panose="020B0604020202020204" pitchFamily="34" charset="0"/>
              </a:rPr>
              <a:t>Nửa vòng quay sau: </a:t>
            </a:r>
            <a:r>
              <a:rPr lang="vi-VN" sz="3600">
                <a:latin typeface="Arial" panose="020B0604020202020204" pitchFamily="34" charset="0"/>
                <a:cs typeface="Arial" panose="020B0604020202020204" pitchFamily="34" charset="0"/>
              </a:rPr>
              <a:t>Số đường sức từ xuyên qua tiết diện cuộn dây giảm, tạo dòng điện cảm ứng ngược chiều.</a:t>
            </a:r>
          </a:p>
        </p:txBody>
      </p:sp>
      <p:sp>
        <p:nvSpPr>
          <p:cNvPr id="6" name="TextBox 5">
            <a:extLst>
              <a:ext uri="{FF2B5EF4-FFF2-40B4-BE49-F238E27FC236}">
                <a16:creationId xmlns:a16="http://schemas.microsoft.com/office/drawing/2014/main" id="{3CE13737-58CA-0316-25E7-FC828429E199}"/>
              </a:ext>
            </a:extLst>
          </p:cNvPr>
          <p:cNvSpPr txBox="1"/>
          <p:nvPr/>
        </p:nvSpPr>
        <p:spPr>
          <a:xfrm>
            <a:off x="2819400" y="8715934"/>
            <a:ext cx="14627953" cy="646331"/>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Dòng điện cảm ứng trong cuộn dây là dòng điện xoay chiều.</a:t>
            </a:r>
          </a:p>
        </p:txBody>
      </p:sp>
      <p:sp>
        <p:nvSpPr>
          <p:cNvPr id="8" name="Arrow: Right 7">
            <a:extLst>
              <a:ext uri="{FF2B5EF4-FFF2-40B4-BE49-F238E27FC236}">
                <a16:creationId xmlns:a16="http://schemas.microsoft.com/office/drawing/2014/main" id="{1061FB1F-9E4C-FE05-C564-4725460F1B2C}"/>
              </a:ext>
            </a:extLst>
          </p:cNvPr>
          <p:cNvSpPr/>
          <p:nvPr/>
        </p:nvSpPr>
        <p:spPr>
          <a:xfrm>
            <a:off x="1048969" y="8515101"/>
            <a:ext cx="1447800" cy="104799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0566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2E11-0384-8162-8E4F-E1CBBFBC016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69BE28-8FD6-FB0C-A2EF-2F329B4E208E}"/>
              </a:ext>
            </a:extLst>
          </p:cNvPr>
          <p:cNvGrpSpPr/>
          <p:nvPr/>
        </p:nvGrpSpPr>
        <p:grpSpPr>
          <a:xfrm>
            <a:off x="-190500" y="5143500"/>
            <a:ext cx="18669000" cy="5334000"/>
            <a:chOff x="0" y="0"/>
            <a:chExt cx="4741333" cy="1354667"/>
          </a:xfrm>
        </p:grpSpPr>
        <p:sp>
          <p:nvSpPr>
            <p:cNvPr id="3" name="Freeform 3">
              <a:extLst>
                <a:ext uri="{FF2B5EF4-FFF2-40B4-BE49-F238E27FC236}">
                  <a16:creationId xmlns:a16="http://schemas.microsoft.com/office/drawing/2014/main" id="{1174DBA0-4654-F52A-919C-A3BC89FB94F4}"/>
                </a:ext>
              </a:extLst>
            </p:cNvPr>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3E0DE76B-39F4-9F99-C347-221D2F303000}"/>
                </a:ext>
              </a:extLst>
            </p:cNvPr>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latin typeface="Arial" panose="020B0604020202020204" pitchFamily="34" charset="0"/>
                <a:cs typeface="Arial" panose="020B0604020202020204" pitchFamily="34" charset="0"/>
              </a:endParaRPr>
            </a:p>
          </p:txBody>
        </p:sp>
      </p:grpSp>
      <p:grpSp>
        <p:nvGrpSpPr>
          <p:cNvPr id="5" name="Group 5">
            <a:extLst>
              <a:ext uri="{FF2B5EF4-FFF2-40B4-BE49-F238E27FC236}">
                <a16:creationId xmlns:a16="http://schemas.microsoft.com/office/drawing/2014/main" id="{3413F882-1F8B-B7EA-1000-811C8B6CFCCF}"/>
              </a:ext>
            </a:extLst>
          </p:cNvPr>
          <p:cNvGrpSpPr/>
          <p:nvPr/>
        </p:nvGrpSpPr>
        <p:grpSpPr>
          <a:xfrm>
            <a:off x="1143000" y="1143000"/>
            <a:ext cx="16002000" cy="8382000"/>
            <a:chOff x="0" y="0"/>
            <a:chExt cx="4214519" cy="2207605"/>
          </a:xfrm>
        </p:grpSpPr>
        <p:sp>
          <p:nvSpPr>
            <p:cNvPr id="6" name="Freeform 6">
              <a:extLst>
                <a:ext uri="{FF2B5EF4-FFF2-40B4-BE49-F238E27FC236}">
                  <a16:creationId xmlns:a16="http://schemas.microsoft.com/office/drawing/2014/main" id="{0E658AE6-C484-7A03-A41B-27581722B5C7}"/>
                </a:ext>
              </a:extLst>
            </p:cNvPr>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E936FDEC-D665-D5BC-A8A8-9581311DFAB1}"/>
                </a:ext>
              </a:extLst>
            </p:cNvPr>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latin typeface="Arial" panose="020B0604020202020204" pitchFamily="34" charset="0"/>
                <a:cs typeface="Arial" panose="020B0604020202020204" pitchFamily="34" charset="0"/>
              </a:endParaRPr>
            </a:p>
          </p:txBody>
        </p:sp>
      </p:grpSp>
      <p:sp>
        <p:nvSpPr>
          <p:cNvPr id="9" name="Freeform 9">
            <a:extLst>
              <a:ext uri="{FF2B5EF4-FFF2-40B4-BE49-F238E27FC236}">
                <a16:creationId xmlns:a16="http://schemas.microsoft.com/office/drawing/2014/main" id="{7EF9EFFA-D7A9-2295-230E-FA4A770533C3}"/>
              </a:ext>
            </a:extLst>
          </p:cNvPr>
          <p:cNvSpPr/>
          <p:nvPr/>
        </p:nvSpPr>
        <p:spPr>
          <a:xfrm>
            <a:off x="1857373" y="373507"/>
            <a:ext cx="14573250" cy="1749842"/>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b="1">
              <a:latin typeface="Arial" panose="020B0604020202020204" pitchFamily="34" charset="0"/>
              <a:cs typeface="Arial" panose="020B0604020202020204" pitchFamily="34" charset="0"/>
            </a:endParaRPr>
          </a:p>
        </p:txBody>
      </p:sp>
      <p:sp>
        <p:nvSpPr>
          <p:cNvPr id="10" name="TextBox 10">
            <a:extLst>
              <a:ext uri="{FF2B5EF4-FFF2-40B4-BE49-F238E27FC236}">
                <a16:creationId xmlns:a16="http://schemas.microsoft.com/office/drawing/2014/main" id="{DBD21A6E-74F1-C068-DBEF-3FA9BF7DD93B}"/>
              </a:ext>
            </a:extLst>
          </p:cNvPr>
          <p:cNvSpPr txBox="1"/>
          <p:nvPr/>
        </p:nvSpPr>
        <p:spPr>
          <a:xfrm>
            <a:off x="1857373" y="222269"/>
            <a:ext cx="14573250" cy="2181698"/>
          </a:xfrm>
          <a:prstGeom prst="rect">
            <a:avLst/>
          </a:prstGeom>
        </p:spPr>
        <p:txBody>
          <a:bodyPr lIns="254000" tIns="254000" rIns="254000" bIns="254000" rtlCol="0" anchor="ctr"/>
          <a:lstStyle/>
          <a:p>
            <a:pPr marL="0" lvl="0" indent="0" algn="ctr">
              <a:lnSpc>
                <a:spcPts val="7699"/>
              </a:lnSpc>
            </a:pPr>
            <a:r>
              <a:rPr lang="vi-VN" sz="6999" b="1">
                <a:solidFill>
                  <a:srgbClr val="000001"/>
                </a:solidFill>
                <a:latin typeface="Arial" panose="020B0604020202020204" pitchFamily="34" charset="0"/>
                <a:ea typeface="Agrandir Narrow Ultra-Bold"/>
                <a:cs typeface="Arial" panose="020B0604020202020204" pitchFamily="34" charset="0"/>
                <a:sym typeface="Agrandir Narrow Ultra-Bold"/>
              </a:rPr>
              <a:t>KHỞI ĐỘNG</a:t>
            </a:r>
            <a:endParaRPr lang="en-US" sz="6999"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nvGrpSpPr>
          <p:cNvPr id="32" name="Group 31">
            <a:extLst>
              <a:ext uri="{FF2B5EF4-FFF2-40B4-BE49-F238E27FC236}">
                <a16:creationId xmlns:a16="http://schemas.microsoft.com/office/drawing/2014/main" id="{77B7C5EC-1427-4AC7-9E77-23888E5F912F}"/>
              </a:ext>
            </a:extLst>
          </p:cNvPr>
          <p:cNvGrpSpPr/>
          <p:nvPr/>
        </p:nvGrpSpPr>
        <p:grpSpPr>
          <a:xfrm>
            <a:off x="1694918" y="5143500"/>
            <a:ext cx="8439680" cy="3416320"/>
            <a:chOff x="520223" y="3386105"/>
            <a:chExt cx="11847602" cy="3416320"/>
          </a:xfrm>
        </p:grpSpPr>
        <p:sp>
          <p:nvSpPr>
            <p:cNvPr id="33" name="TextBox 32">
              <a:extLst>
                <a:ext uri="{FF2B5EF4-FFF2-40B4-BE49-F238E27FC236}">
                  <a16:creationId xmlns:a16="http://schemas.microsoft.com/office/drawing/2014/main" id="{CCF53AAE-5B6D-BC3B-697D-01A77CC0E5C9}"/>
                </a:ext>
              </a:extLst>
            </p:cNvPr>
            <p:cNvSpPr txBox="1"/>
            <p:nvPr/>
          </p:nvSpPr>
          <p:spPr>
            <a:xfrm>
              <a:off x="3165190" y="3386105"/>
              <a:ext cx="9202635" cy="3416320"/>
            </a:xfrm>
            <a:prstGeom prst="rect">
              <a:avLst/>
            </a:prstGeom>
            <a:noFill/>
          </p:spPr>
          <p:txBody>
            <a:bodyPr wrap="square">
              <a:spAutoFit/>
            </a:bodyPr>
            <a:lstStyle/>
            <a:p>
              <a:pPr algn="just">
                <a:lnSpc>
                  <a:spcPct val="150000"/>
                </a:lnSpc>
                <a:spcAft>
                  <a:spcPts val="800"/>
                </a:spcAft>
              </a:pPr>
              <a:r>
                <a:rPr lang="en-US" sz="3600" i="1"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Dòng điện do dynamo tạo ra có đặc điểm gì? Có sự chuyển hoá năng lượng nào xảy ra trong quá trình này?</a:t>
              </a:r>
              <a:endParaRPr lang="en-US" sz="3600"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EA04A4D1-99D4-4D19-324C-37EC7D09B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23" y="3580763"/>
              <a:ext cx="2420179" cy="1574003"/>
            </a:xfrm>
            <a:prstGeom prst="rect">
              <a:avLst/>
            </a:prstGeom>
          </p:spPr>
        </p:pic>
      </p:grpSp>
      <p:sp>
        <p:nvSpPr>
          <p:cNvPr id="13" name="TextBox 12">
            <a:extLst>
              <a:ext uri="{FF2B5EF4-FFF2-40B4-BE49-F238E27FC236}">
                <a16:creationId xmlns:a16="http://schemas.microsoft.com/office/drawing/2014/main" id="{68D42205-8B2B-C6B9-2CCD-818127DDACF5}"/>
              </a:ext>
            </a:extLst>
          </p:cNvPr>
          <p:cNvSpPr txBox="1"/>
          <p:nvPr/>
        </p:nvSpPr>
        <p:spPr>
          <a:xfrm>
            <a:off x="1485898" y="2206717"/>
            <a:ext cx="15316200"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Sơ đồ bên mô tả cấu tạo của một dynamo xe đạp. Khi núm dẫn động của dynamo quay quanh trục, nam châm quay theo và tạo ra dòng điện cảm ứng làm đèn sáng.</a:t>
            </a:r>
          </a:p>
        </p:txBody>
      </p:sp>
      <p:pic>
        <p:nvPicPr>
          <p:cNvPr id="8" name="Picture 7" descr="Diagram of a bicycle with a bottle and a light bulb&#10;&#10;Description automatically generated">
            <a:extLst>
              <a:ext uri="{FF2B5EF4-FFF2-40B4-BE49-F238E27FC236}">
                <a16:creationId xmlns:a16="http://schemas.microsoft.com/office/drawing/2014/main" id="{C848E76E-EFFF-CBFA-EBE2-CBF212E8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4213292"/>
            <a:ext cx="6667498" cy="4742177"/>
          </a:xfrm>
          <a:prstGeom prst="rect">
            <a:avLst/>
          </a:prstGeom>
        </p:spPr>
      </p:pic>
    </p:spTree>
    <p:extLst>
      <p:ext uri="{BB962C8B-B14F-4D97-AF65-F5344CB8AC3E}">
        <p14:creationId xmlns:p14="http://schemas.microsoft.com/office/powerpoint/2010/main" val="25240499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5715000" y="4876801"/>
            <a:ext cx="2400300" cy="1538288"/>
            <a:chOff x="1344" y="2976"/>
            <a:chExt cx="1008" cy="646"/>
          </a:xfrm>
        </p:grpSpPr>
        <p:sp>
          <p:nvSpPr>
            <p:cNvPr id="24602" name="AutoShape 3"/>
            <p:cNvSpPr>
              <a:spLocks noChangeAspect="1" noChangeArrowheads="1" noTextEdit="1"/>
            </p:cNvSpPr>
            <p:nvPr/>
          </p:nvSpPr>
          <p:spPr bwMode="auto">
            <a:xfrm>
              <a:off x="1344" y="2976"/>
              <a:ext cx="1008"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sz="2700"/>
            </a:p>
          </p:txBody>
        </p:sp>
        <p:grpSp>
          <p:nvGrpSpPr>
            <p:cNvPr id="24603" name="Group 4"/>
            <p:cNvGrpSpPr>
              <a:grpSpLocks/>
            </p:cNvGrpSpPr>
            <p:nvPr/>
          </p:nvGrpSpPr>
          <p:grpSpPr bwMode="auto">
            <a:xfrm>
              <a:off x="1346" y="2978"/>
              <a:ext cx="1004" cy="56"/>
              <a:chOff x="1346" y="2978"/>
              <a:chExt cx="1004" cy="56"/>
            </a:xfrm>
          </p:grpSpPr>
          <p:sp>
            <p:nvSpPr>
              <p:cNvPr id="24697" name="Freeform 5"/>
              <p:cNvSpPr>
                <a:spLocks/>
              </p:cNvSpPr>
              <p:nvPr/>
            </p:nvSpPr>
            <p:spPr bwMode="auto">
              <a:xfrm>
                <a:off x="1346" y="2978"/>
                <a:ext cx="1004" cy="56"/>
              </a:xfrm>
              <a:custGeom>
                <a:avLst/>
                <a:gdLst>
                  <a:gd name="T0" fmla="*/ 0 w 4014"/>
                  <a:gd name="T1" fmla="*/ 223 h 223"/>
                  <a:gd name="T2" fmla="*/ 4014 w 4014"/>
                  <a:gd name="T3" fmla="*/ 223 h 223"/>
                  <a:gd name="T4" fmla="*/ 3568 w 4014"/>
                  <a:gd name="T5" fmla="*/ 0 h 223"/>
                  <a:gd name="T6" fmla="*/ 446 w 4014"/>
                  <a:gd name="T7" fmla="*/ 0 h 223"/>
                  <a:gd name="T8" fmla="*/ 0 w 4014"/>
                  <a:gd name="T9" fmla="*/ 223 h 223"/>
                  <a:gd name="T10" fmla="*/ 0 60000 65536"/>
                  <a:gd name="T11" fmla="*/ 0 60000 65536"/>
                  <a:gd name="T12" fmla="*/ 0 60000 65536"/>
                  <a:gd name="T13" fmla="*/ 0 60000 65536"/>
                  <a:gd name="T14" fmla="*/ 0 60000 65536"/>
                  <a:gd name="T15" fmla="*/ 0 w 4014"/>
                  <a:gd name="T16" fmla="*/ 0 h 223"/>
                  <a:gd name="T17" fmla="*/ 4014 w 4014"/>
                  <a:gd name="T18" fmla="*/ 223 h 223"/>
                </a:gdLst>
                <a:ahLst/>
                <a:cxnLst>
                  <a:cxn ang="T10">
                    <a:pos x="T0" y="T1"/>
                  </a:cxn>
                  <a:cxn ang="T11">
                    <a:pos x="T2" y="T3"/>
                  </a:cxn>
                  <a:cxn ang="T12">
                    <a:pos x="T4" y="T5"/>
                  </a:cxn>
                  <a:cxn ang="T13">
                    <a:pos x="T6" y="T7"/>
                  </a:cxn>
                  <a:cxn ang="T14">
                    <a:pos x="T8" y="T9"/>
                  </a:cxn>
                </a:cxnLst>
                <a:rect l="T15" t="T16" r="T17" b="T18"/>
                <a:pathLst>
                  <a:path w="4014" h="223">
                    <a:moveTo>
                      <a:pt x="0" y="223"/>
                    </a:moveTo>
                    <a:lnTo>
                      <a:pt x="4014" y="223"/>
                    </a:lnTo>
                    <a:lnTo>
                      <a:pt x="3568" y="0"/>
                    </a:lnTo>
                    <a:lnTo>
                      <a:pt x="446" y="0"/>
                    </a:lnTo>
                    <a:lnTo>
                      <a:pt x="0" y="223"/>
                    </a:lnTo>
                    <a:close/>
                  </a:path>
                </a:pathLst>
              </a:custGeom>
              <a:solidFill>
                <a:srgbClr val="C0C0C0"/>
              </a:solidFill>
              <a:ln w="31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98" name="Line 6"/>
              <p:cNvSpPr>
                <a:spLocks noChangeShapeType="1"/>
              </p:cNvSpPr>
              <p:nvPr/>
            </p:nvSpPr>
            <p:spPr bwMode="auto">
              <a:xfrm>
                <a:off x="1374" y="3020"/>
                <a:ext cx="94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99" name="Line 7"/>
              <p:cNvSpPr>
                <a:spLocks noChangeShapeType="1"/>
              </p:cNvSpPr>
              <p:nvPr/>
            </p:nvSpPr>
            <p:spPr bwMode="auto">
              <a:xfrm flipH="1" flipV="1">
                <a:off x="2053" y="3020"/>
                <a:ext cx="4"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vi-VN" sz="2700"/>
              </a:p>
            </p:txBody>
          </p:sp>
        </p:grpSp>
        <p:grpSp>
          <p:nvGrpSpPr>
            <p:cNvPr id="24604" name="Group 8"/>
            <p:cNvGrpSpPr>
              <a:grpSpLocks/>
            </p:cNvGrpSpPr>
            <p:nvPr/>
          </p:nvGrpSpPr>
          <p:grpSpPr bwMode="auto">
            <a:xfrm>
              <a:off x="1347" y="3035"/>
              <a:ext cx="1001" cy="584"/>
              <a:chOff x="1347" y="3035"/>
              <a:chExt cx="1001" cy="584"/>
            </a:xfrm>
          </p:grpSpPr>
          <p:sp>
            <p:nvSpPr>
              <p:cNvPr id="2" name="Rectangle 9"/>
              <p:cNvSpPr>
                <a:spLocks noChangeArrowheads="1"/>
              </p:cNvSpPr>
              <p:nvPr/>
            </p:nvSpPr>
            <p:spPr bwMode="auto">
              <a:xfrm>
                <a:off x="1347" y="3035"/>
                <a:ext cx="1001" cy="584"/>
              </a:xfrm>
              <a:prstGeom prst="rect">
                <a:avLst/>
              </a:prstGeom>
              <a:solidFill>
                <a:srgbClr val="60606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96" name="Rectangle 10"/>
              <p:cNvSpPr>
                <a:spLocks noChangeArrowheads="1"/>
              </p:cNvSpPr>
              <p:nvPr/>
            </p:nvSpPr>
            <p:spPr bwMode="auto">
              <a:xfrm>
                <a:off x="1347" y="3035"/>
                <a:ext cx="709" cy="584"/>
              </a:xfrm>
              <a:prstGeom prst="rect">
                <a:avLst/>
              </a:prstGeom>
              <a:solidFill>
                <a:srgbClr val="60606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05" name="Group 11"/>
            <p:cNvGrpSpPr>
              <a:grpSpLocks/>
            </p:cNvGrpSpPr>
            <p:nvPr/>
          </p:nvGrpSpPr>
          <p:grpSpPr bwMode="auto">
            <a:xfrm>
              <a:off x="1402" y="3090"/>
              <a:ext cx="557" cy="460"/>
              <a:chOff x="1402" y="3090"/>
              <a:chExt cx="557" cy="460"/>
            </a:xfrm>
          </p:grpSpPr>
          <p:sp>
            <p:nvSpPr>
              <p:cNvPr id="3" name="Rectangle 12"/>
              <p:cNvSpPr>
                <a:spLocks noChangeArrowheads="1"/>
              </p:cNvSpPr>
              <p:nvPr/>
            </p:nvSpPr>
            <p:spPr bwMode="auto">
              <a:xfrm>
                <a:off x="1409" y="3091"/>
                <a:ext cx="549" cy="458"/>
              </a:xfrm>
              <a:prstGeom prst="rect">
                <a:avLst/>
              </a:prstGeom>
              <a:solidFill>
                <a:srgbClr val="C0C0C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4" name="Freeform 13"/>
              <p:cNvSpPr>
                <a:spLocks/>
              </p:cNvSpPr>
              <p:nvPr/>
            </p:nvSpPr>
            <p:spPr bwMode="auto">
              <a:xfrm>
                <a:off x="1402" y="3522"/>
                <a:ext cx="557" cy="28"/>
              </a:xfrm>
              <a:custGeom>
                <a:avLst/>
                <a:gdLst>
                  <a:gd name="T0" fmla="*/ 0 w 2230"/>
                  <a:gd name="T1" fmla="*/ 112 h 112"/>
                  <a:gd name="T2" fmla="*/ 167 w 2230"/>
                  <a:gd name="T3" fmla="*/ 0 h 112"/>
                  <a:gd name="T4" fmla="*/ 2230 w 2230"/>
                  <a:gd name="T5" fmla="*/ 0 h 112"/>
                  <a:gd name="T6" fmla="*/ 2230 w 2230"/>
                  <a:gd name="T7" fmla="*/ 112 h 112"/>
                  <a:gd name="T8" fmla="*/ 0 w 2230"/>
                  <a:gd name="T9" fmla="*/ 112 h 112"/>
                  <a:gd name="T10" fmla="*/ 0 60000 65536"/>
                  <a:gd name="T11" fmla="*/ 0 60000 65536"/>
                  <a:gd name="T12" fmla="*/ 0 60000 65536"/>
                  <a:gd name="T13" fmla="*/ 0 60000 65536"/>
                  <a:gd name="T14" fmla="*/ 0 60000 65536"/>
                  <a:gd name="T15" fmla="*/ 0 w 2230"/>
                  <a:gd name="T16" fmla="*/ 0 h 112"/>
                  <a:gd name="T17" fmla="*/ 2230 w 2230"/>
                  <a:gd name="T18" fmla="*/ 112 h 112"/>
                </a:gdLst>
                <a:ahLst/>
                <a:cxnLst>
                  <a:cxn ang="T10">
                    <a:pos x="T0" y="T1"/>
                  </a:cxn>
                  <a:cxn ang="T11">
                    <a:pos x="T2" y="T3"/>
                  </a:cxn>
                  <a:cxn ang="T12">
                    <a:pos x="T4" y="T5"/>
                  </a:cxn>
                  <a:cxn ang="T13">
                    <a:pos x="T6" y="T7"/>
                  </a:cxn>
                  <a:cxn ang="T14">
                    <a:pos x="T8" y="T9"/>
                  </a:cxn>
                </a:cxnLst>
                <a:rect l="T15" t="T16" r="T17" b="T18"/>
                <a:pathLst>
                  <a:path w="2230" h="112">
                    <a:moveTo>
                      <a:pt x="0" y="112"/>
                    </a:moveTo>
                    <a:lnTo>
                      <a:pt x="167" y="0"/>
                    </a:lnTo>
                    <a:lnTo>
                      <a:pt x="2230" y="0"/>
                    </a:lnTo>
                    <a:lnTo>
                      <a:pt x="2230" y="112"/>
                    </a:lnTo>
                    <a:lnTo>
                      <a:pt x="0" y="112"/>
                    </a:lnTo>
                    <a:close/>
                  </a:path>
                </a:pathLst>
              </a:custGeom>
              <a:solidFill>
                <a:srgbClr val="808080"/>
              </a:solidFill>
              <a:ln w="31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5" name="Freeform 14"/>
              <p:cNvSpPr>
                <a:spLocks/>
              </p:cNvSpPr>
              <p:nvPr/>
            </p:nvSpPr>
            <p:spPr bwMode="auto">
              <a:xfrm>
                <a:off x="1402" y="3090"/>
                <a:ext cx="42" cy="460"/>
              </a:xfrm>
              <a:custGeom>
                <a:avLst/>
                <a:gdLst>
                  <a:gd name="T0" fmla="*/ 0 w 167"/>
                  <a:gd name="T1" fmla="*/ 0 h 1841"/>
                  <a:gd name="T2" fmla="*/ 167 w 167"/>
                  <a:gd name="T3" fmla="*/ 0 h 1841"/>
                  <a:gd name="T4" fmla="*/ 167 w 167"/>
                  <a:gd name="T5" fmla="*/ 1729 h 1841"/>
                  <a:gd name="T6" fmla="*/ 0 w 167"/>
                  <a:gd name="T7" fmla="*/ 1841 h 1841"/>
                  <a:gd name="T8" fmla="*/ 0 w 167"/>
                  <a:gd name="T9" fmla="*/ 0 h 1841"/>
                  <a:gd name="T10" fmla="*/ 0 60000 65536"/>
                  <a:gd name="T11" fmla="*/ 0 60000 65536"/>
                  <a:gd name="T12" fmla="*/ 0 60000 65536"/>
                  <a:gd name="T13" fmla="*/ 0 60000 65536"/>
                  <a:gd name="T14" fmla="*/ 0 60000 65536"/>
                  <a:gd name="T15" fmla="*/ 0 w 167"/>
                  <a:gd name="T16" fmla="*/ 0 h 1841"/>
                  <a:gd name="T17" fmla="*/ 167 w 167"/>
                  <a:gd name="T18" fmla="*/ 1841 h 1841"/>
                </a:gdLst>
                <a:ahLst/>
                <a:cxnLst>
                  <a:cxn ang="T10">
                    <a:pos x="T0" y="T1"/>
                  </a:cxn>
                  <a:cxn ang="T11">
                    <a:pos x="T2" y="T3"/>
                  </a:cxn>
                  <a:cxn ang="T12">
                    <a:pos x="T4" y="T5"/>
                  </a:cxn>
                  <a:cxn ang="T13">
                    <a:pos x="T6" y="T7"/>
                  </a:cxn>
                  <a:cxn ang="T14">
                    <a:pos x="T8" y="T9"/>
                  </a:cxn>
                </a:cxnLst>
                <a:rect l="T15" t="T16" r="T17" b="T18"/>
                <a:pathLst>
                  <a:path w="167" h="1841">
                    <a:moveTo>
                      <a:pt x="0" y="0"/>
                    </a:moveTo>
                    <a:lnTo>
                      <a:pt x="167" y="0"/>
                    </a:lnTo>
                    <a:lnTo>
                      <a:pt x="167" y="1729"/>
                    </a:lnTo>
                    <a:lnTo>
                      <a:pt x="0" y="1841"/>
                    </a:lnTo>
                    <a:lnTo>
                      <a:pt x="0" y="0"/>
                    </a:lnTo>
                    <a:close/>
                  </a:path>
                </a:pathLst>
              </a:custGeom>
              <a:solidFill>
                <a:srgbClr val="202020"/>
              </a:solidFill>
              <a:ln w="31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06" name="Group 15"/>
            <p:cNvGrpSpPr>
              <a:grpSpLocks/>
            </p:cNvGrpSpPr>
            <p:nvPr/>
          </p:nvGrpSpPr>
          <p:grpSpPr bwMode="auto">
            <a:xfrm>
              <a:off x="2095" y="3091"/>
              <a:ext cx="219" cy="458"/>
              <a:chOff x="2095" y="3091"/>
              <a:chExt cx="219" cy="458"/>
            </a:xfrm>
          </p:grpSpPr>
          <p:grpSp>
            <p:nvGrpSpPr>
              <p:cNvPr id="24617" name="Group 16"/>
              <p:cNvGrpSpPr>
                <a:grpSpLocks/>
              </p:cNvGrpSpPr>
              <p:nvPr/>
            </p:nvGrpSpPr>
            <p:grpSpPr bwMode="auto">
              <a:xfrm>
                <a:off x="2095" y="3188"/>
                <a:ext cx="217" cy="291"/>
                <a:chOff x="2095" y="3188"/>
                <a:chExt cx="217" cy="291"/>
              </a:xfrm>
            </p:grpSpPr>
            <p:sp>
              <p:nvSpPr>
                <p:cNvPr id="24682" name="Rectangle 17"/>
                <p:cNvSpPr>
                  <a:spLocks noChangeArrowheads="1"/>
                </p:cNvSpPr>
                <p:nvPr/>
              </p:nvSpPr>
              <p:spPr bwMode="auto">
                <a:xfrm>
                  <a:off x="2095" y="3188"/>
                  <a:ext cx="70" cy="72"/>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83" name="Rectangle 18"/>
                <p:cNvSpPr>
                  <a:spLocks noChangeArrowheads="1"/>
                </p:cNvSpPr>
                <p:nvPr/>
              </p:nvSpPr>
              <p:spPr bwMode="auto">
                <a:xfrm>
                  <a:off x="2241" y="3335"/>
                  <a:ext cx="71"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84" name="Rectangle 19"/>
                <p:cNvSpPr>
                  <a:spLocks noChangeArrowheads="1"/>
                </p:cNvSpPr>
                <p:nvPr/>
              </p:nvSpPr>
              <p:spPr bwMode="auto">
                <a:xfrm>
                  <a:off x="2167" y="3188"/>
                  <a:ext cx="72" cy="72"/>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6" name="Rectangle 20"/>
                <p:cNvSpPr>
                  <a:spLocks noChangeArrowheads="1"/>
                </p:cNvSpPr>
                <p:nvPr/>
              </p:nvSpPr>
              <p:spPr bwMode="auto">
                <a:xfrm>
                  <a:off x="2241" y="3188"/>
                  <a:ext cx="71" cy="72"/>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7" name="Rectangle 21"/>
                <p:cNvSpPr>
                  <a:spLocks noChangeArrowheads="1"/>
                </p:cNvSpPr>
                <p:nvPr/>
              </p:nvSpPr>
              <p:spPr bwMode="auto">
                <a:xfrm>
                  <a:off x="2241" y="3262"/>
                  <a:ext cx="71"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8" name="Rectangle 22"/>
                <p:cNvSpPr>
                  <a:spLocks noChangeArrowheads="1"/>
                </p:cNvSpPr>
                <p:nvPr/>
              </p:nvSpPr>
              <p:spPr bwMode="auto">
                <a:xfrm>
                  <a:off x="2167" y="3262"/>
                  <a:ext cx="72"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9" name="Rectangle 23"/>
                <p:cNvSpPr>
                  <a:spLocks noChangeArrowheads="1"/>
                </p:cNvSpPr>
                <p:nvPr/>
              </p:nvSpPr>
              <p:spPr bwMode="auto">
                <a:xfrm>
                  <a:off x="2095" y="3262"/>
                  <a:ext cx="70"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10" name="Rectangle 24"/>
                <p:cNvSpPr>
                  <a:spLocks noChangeArrowheads="1"/>
                </p:cNvSpPr>
                <p:nvPr/>
              </p:nvSpPr>
              <p:spPr bwMode="auto">
                <a:xfrm>
                  <a:off x="2167" y="3335"/>
                  <a:ext cx="72"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11" name="Rectangle 25"/>
                <p:cNvSpPr>
                  <a:spLocks noChangeArrowheads="1"/>
                </p:cNvSpPr>
                <p:nvPr/>
              </p:nvSpPr>
              <p:spPr bwMode="auto">
                <a:xfrm>
                  <a:off x="2095" y="3335"/>
                  <a:ext cx="70"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12" name="Rectangle 26"/>
                <p:cNvSpPr>
                  <a:spLocks noChangeArrowheads="1"/>
                </p:cNvSpPr>
                <p:nvPr/>
              </p:nvSpPr>
              <p:spPr bwMode="auto">
                <a:xfrm>
                  <a:off x="2167" y="3408"/>
                  <a:ext cx="72" cy="71"/>
                </a:xfrm>
                <a:prstGeom prst="rect">
                  <a:avLst/>
                </a:prstGeom>
                <a:solidFill>
                  <a:srgbClr val="40404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sp>
            <p:nvSpPr>
              <p:cNvPr id="24618" name="Rectangle 27"/>
              <p:cNvSpPr>
                <a:spLocks noChangeArrowheads="1"/>
              </p:cNvSpPr>
              <p:nvPr/>
            </p:nvSpPr>
            <p:spPr bwMode="auto">
              <a:xfrm>
                <a:off x="2096" y="3091"/>
                <a:ext cx="218" cy="55"/>
              </a:xfrm>
              <a:prstGeom prst="rect">
                <a:avLst/>
              </a:prstGeom>
              <a:solidFill>
                <a:srgbClr val="00400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nvGrpSpPr>
              <p:cNvPr id="24619" name="Group 28"/>
              <p:cNvGrpSpPr>
                <a:grpSpLocks/>
              </p:cNvGrpSpPr>
              <p:nvPr/>
            </p:nvGrpSpPr>
            <p:grpSpPr bwMode="auto">
              <a:xfrm>
                <a:off x="2115" y="3201"/>
                <a:ext cx="176" cy="264"/>
                <a:chOff x="2115" y="3201"/>
                <a:chExt cx="176" cy="264"/>
              </a:xfrm>
            </p:grpSpPr>
            <p:sp>
              <p:nvSpPr>
                <p:cNvPr id="24672" name="Freeform 29"/>
                <p:cNvSpPr>
                  <a:spLocks/>
                </p:cNvSpPr>
                <p:nvPr/>
              </p:nvSpPr>
              <p:spPr bwMode="auto">
                <a:xfrm>
                  <a:off x="2189" y="3424"/>
                  <a:ext cx="29" cy="41"/>
                </a:xfrm>
                <a:custGeom>
                  <a:avLst/>
                  <a:gdLst>
                    <a:gd name="T0" fmla="*/ 33 w 116"/>
                    <a:gd name="T1" fmla="*/ 0 h 165"/>
                    <a:gd name="T2" fmla="*/ 82 w 116"/>
                    <a:gd name="T3" fmla="*/ 0 h 165"/>
                    <a:gd name="T4" fmla="*/ 116 w 116"/>
                    <a:gd name="T5" fmla="*/ 25 h 165"/>
                    <a:gd name="T6" fmla="*/ 116 w 116"/>
                    <a:gd name="T7" fmla="*/ 138 h 165"/>
                    <a:gd name="T8" fmla="*/ 82 w 116"/>
                    <a:gd name="T9" fmla="*/ 165 h 165"/>
                    <a:gd name="T10" fmla="*/ 33 w 116"/>
                    <a:gd name="T11" fmla="*/ 165 h 165"/>
                    <a:gd name="T12" fmla="*/ 0 w 116"/>
                    <a:gd name="T13" fmla="*/ 138 h 165"/>
                    <a:gd name="T14" fmla="*/ 0 w 116"/>
                    <a:gd name="T15" fmla="*/ 130 h 165"/>
                    <a:gd name="T16" fmla="*/ 44 w 116"/>
                    <a:gd name="T17" fmla="*/ 130 h 165"/>
                    <a:gd name="T18" fmla="*/ 44 w 116"/>
                    <a:gd name="T19" fmla="*/ 35 h 165"/>
                    <a:gd name="T20" fmla="*/ 72 w 116"/>
                    <a:gd name="T21" fmla="*/ 35 h 165"/>
                    <a:gd name="T22" fmla="*/ 72 w 116"/>
                    <a:gd name="T23" fmla="*/ 130 h 165"/>
                    <a:gd name="T24" fmla="*/ 44 w 116"/>
                    <a:gd name="T25" fmla="*/ 130 h 165"/>
                    <a:gd name="T26" fmla="*/ 0 w 116"/>
                    <a:gd name="T27" fmla="*/ 130 h 165"/>
                    <a:gd name="T28" fmla="*/ 0 w 116"/>
                    <a:gd name="T29" fmla="*/ 25 h 165"/>
                    <a:gd name="T30" fmla="*/ 33 w 116"/>
                    <a:gd name="T31" fmla="*/ 0 h 1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165"/>
                    <a:gd name="T50" fmla="*/ 116 w 116"/>
                    <a:gd name="T51" fmla="*/ 165 h 1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165">
                      <a:moveTo>
                        <a:pt x="33" y="0"/>
                      </a:moveTo>
                      <a:lnTo>
                        <a:pt x="82" y="0"/>
                      </a:lnTo>
                      <a:lnTo>
                        <a:pt x="116" y="25"/>
                      </a:lnTo>
                      <a:lnTo>
                        <a:pt x="116" y="138"/>
                      </a:lnTo>
                      <a:lnTo>
                        <a:pt x="82" y="165"/>
                      </a:lnTo>
                      <a:lnTo>
                        <a:pt x="33" y="165"/>
                      </a:lnTo>
                      <a:lnTo>
                        <a:pt x="0" y="138"/>
                      </a:lnTo>
                      <a:lnTo>
                        <a:pt x="0" y="130"/>
                      </a:lnTo>
                      <a:lnTo>
                        <a:pt x="44" y="130"/>
                      </a:lnTo>
                      <a:lnTo>
                        <a:pt x="44" y="35"/>
                      </a:lnTo>
                      <a:lnTo>
                        <a:pt x="72" y="35"/>
                      </a:lnTo>
                      <a:lnTo>
                        <a:pt x="72" y="130"/>
                      </a:lnTo>
                      <a:lnTo>
                        <a:pt x="44" y="130"/>
                      </a:lnTo>
                      <a:lnTo>
                        <a:pt x="0" y="130"/>
                      </a:lnTo>
                      <a:lnTo>
                        <a:pt x="0" y="25"/>
                      </a:lnTo>
                      <a:lnTo>
                        <a:pt x="3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73" name="Freeform 30"/>
                <p:cNvSpPr>
                  <a:spLocks/>
                </p:cNvSpPr>
                <p:nvPr/>
              </p:nvSpPr>
              <p:spPr bwMode="auto">
                <a:xfrm>
                  <a:off x="2122" y="3202"/>
                  <a:ext cx="16" cy="41"/>
                </a:xfrm>
                <a:custGeom>
                  <a:avLst/>
                  <a:gdLst>
                    <a:gd name="T0" fmla="*/ 22 w 66"/>
                    <a:gd name="T1" fmla="*/ 165 h 165"/>
                    <a:gd name="T2" fmla="*/ 66 w 66"/>
                    <a:gd name="T3" fmla="*/ 165 h 165"/>
                    <a:gd name="T4" fmla="*/ 66 w 66"/>
                    <a:gd name="T5" fmla="*/ 0 h 165"/>
                    <a:gd name="T6" fmla="*/ 11 w 66"/>
                    <a:gd name="T7" fmla="*/ 0 h 165"/>
                    <a:gd name="T8" fmla="*/ 0 w 66"/>
                    <a:gd name="T9" fmla="*/ 35 h 165"/>
                    <a:gd name="T10" fmla="*/ 22 w 66"/>
                    <a:gd name="T11" fmla="*/ 35 h 165"/>
                    <a:gd name="T12" fmla="*/ 22 w 66"/>
                    <a:gd name="T13" fmla="*/ 165 h 165"/>
                    <a:gd name="T14" fmla="*/ 0 60000 65536"/>
                    <a:gd name="T15" fmla="*/ 0 60000 65536"/>
                    <a:gd name="T16" fmla="*/ 0 60000 65536"/>
                    <a:gd name="T17" fmla="*/ 0 60000 65536"/>
                    <a:gd name="T18" fmla="*/ 0 60000 65536"/>
                    <a:gd name="T19" fmla="*/ 0 60000 65536"/>
                    <a:gd name="T20" fmla="*/ 0 60000 65536"/>
                    <a:gd name="T21" fmla="*/ 0 w 66"/>
                    <a:gd name="T22" fmla="*/ 0 h 165"/>
                    <a:gd name="T23" fmla="*/ 66 w 66"/>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165">
                      <a:moveTo>
                        <a:pt x="22" y="165"/>
                      </a:moveTo>
                      <a:lnTo>
                        <a:pt x="66" y="165"/>
                      </a:lnTo>
                      <a:lnTo>
                        <a:pt x="66" y="0"/>
                      </a:lnTo>
                      <a:lnTo>
                        <a:pt x="11" y="0"/>
                      </a:lnTo>
                      <a:lnTo>
                        <a:pt x="0" y="35"/>
                      </a:lnTo>
                      <a:lnTo>
                        <a:pt x="22" y="35"/>
                      </a:lnTo>
                      <a:lnTo>
                        <a:pt x="22" y="16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74" name="Freeform 31"/>
                <p:cNvSpPr>
                  <a:spLocks/>
                </p:cNvSpPr>
                <p:nvPr/>
              </p:nvSpPr>
              <p:spPr bwMode="auto">
                <a:xfrm>
                  <a:off x="2189" y="3202"/>
                  <a:ext cx="29" cy="41"/>
                </a:xfrm>
                <a:custGeom>
                  <a:avLst/>
                  <a:gdLst>
                    <a:gd name="T0" fmla="*/ 0 w 116"/>
                    <a:gd name="T1" fmla="*/ 48 h 165"/>
                    <a:gd name="T2" fmla="*/ 44 w 116"/>
                    <a:gd name="T3" fmla="*/ 48 h 165"/>
                    <a:gd name="T4" fmla="*/ 44 w 116"/>
                    <a:gd name="T5" fmla="*/ 35 h 165"/>
                    <a:gd name="T6" fmla="*/ 72 w 116"/>
                    <a:gd name="T7" fmla="*/ 35 h 165"/>
                    <a:gd name="T8" fmla="*/ 72 w 116"/>
                    <a:gd name="T9" fmla="*/ 56 h 165"/>
                    <a:gd name="T10" fmla="*/ 0 w 116"/>
                    <a:gd name="T11" fmla="*/ 135 h 165"/>
                    <a:gd name="T12" fmla="*/ 0 w 116"/>
                    <a:gd name="T13" fmla="*/ 165 h 165"/>
                    <a:gd name="T14" fmla="*/ 116 w 116"/>
                    <a:gd name="T15" fmla="*/ 165 h 165"/>
                    <a:gd name="T16" fmla="*/ 116 w 116"/>
                    <a:gd name="T17" fmla="*/ 135 h 165"/>
                    <a:gd name="T18" fmla="*/ 50 w 116"/>
                    <a:gd name="T19" fmla="*/ 135 h 165"/>
                    <a:gd name="T20" fmla="*/ 116 w 116"/>
                    <a:gd name="T21" fmla="*/ 65 h 165"/>
                    <a:gd name="T22" fmla="*/ 116 w 116"/>
                    <a:gd name="T23" fmla="*/ 21 h 165"/>
                    <a:gd name="T24" fmla="*/ 83 w 116"/>
                    <a:gd name="T25" fmla="*/ 0 h 165"/>
                    <a:gd name="T26" fmla="*/ 34 w 116"/>
                    <a:gd name="T27" fmla="*/ 0 h 165"/>
                    <a:gd name="T28" fmla="*/ 0 w 116"/>
                    <a:gd name="T29" fmla="*/ 21 h 165"/>
                    <a:gd name="T30" fmla="*/ 0 w 116"/>
                    <a:gd name="T31" fmla="*/ 48 h 1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165"/>
                    <a:gd name="T50" fmla="*/ 116 w 116"/>
                    <a:gd name="T51" fmla="*/ 165 h 1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165">
                      <a:moveTo>
                        <a:pt x="0" y="48"/>
                      </a:moveTo>
                      <a:lnTo>
                        <a:pt x="44" y="48"/>
                      </a:lnTo>
                      <a:lnTo>
                        <a:pt x="44" y="35"/>
                      </a:lnTo>
                      <a:lnTo>
                        <a:pt x="72" y="35"/>
                      </a:lnTo>
                      <a:lnTo>
                        <a:pt x="72" y="56"/>
                      </a:lnTo>
                      <a:lnTo>
                        <a:pt x="0" y="135"/>
                      </a:lnTo>
                      <a:lnTo>
                        <a:pt x="0" y="165"/>
                      </a:lnTo>
                      <a:lnTo>
                        <a:pt x="116" y="165"/>
                      </a:lnTo>
                      <a:lnTo>
                        <a:pt x="116" y="135"/>
                      </a:lnTo>
                      <a:lnTo>
                        <a:pt x="50" y="135"/>
                      </a:lnTo>
                      <a:lnTo>
                        <a:pt x="116" y="65"/>
                      </a:lnTo>
                      <a:lnTo>
                        <a:pt x="116" y="21"/>
                      </a:lnTo>
                      <a:lnTo>
                        <a:pt x="83" y="0"/>
                      </a:lnTo>
                      <a:lnTo>
                        <a:pt x="34" y="0"/>
                      </a:lnTo>
                      <a:lnTo>
                        <a:pt x="0" y="21"/>
                      </a:lnTo>
                      <a:lnTo>
                        <a:pt x="0" y="4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75" name="Freeform 32"/>
                <p:cNvSpPr>
                  <a:spLocks/>
                </p:cNvSpPr>
                <p:nvPr/>
              </p:nvSpPr>
              <p:spPr bwMode="auto">
                <a:xfrm>
                  <a:off x="2259" y="3201"/>
                  <a:ext cx="31" cy="41"/>
                </a:xfrm>
                <a:custGeom>
                  <a:avLst/>
                  <a:gdLst>
                    <a:gd name="T0" fmla="*/ 32 w 120"/>
                    <a:gd name="T1" fmla="*/ 0 h 165"/>
                    <a:gd name="T2" fmla="*/ 87 w 120"/>
                    <a:gd name="T3" fmla="*/ 0 h 165"/>
                    <a:gd name="T4" fmla="*/ 120 w 120"/>
                    <a:gd name="T5" fmla="*/ 21 h 165"/>
                    <a:gd name="T6" fmla="*/ 120 w 120"/>
                    <a:gd name="T7" fmla="*/ 65 h 165"/>
                    <a:gd name="T8" fmla="*/ 98 w 120"/>
                    <a:gd name="T9" fmla="*/ 83 h 165"/>
                    <a:gd name="T10" fmla="*/ 120 w 120"/>
                    <a:gd name="T11" fmla="*/ 100 h 165"/>
                    <a:gd name="T12" fmla="*/ 120 w 120"/>
                    <a:gd name="T13" fmla="*/ 143 h 165"/>
                    <a:gd name="T14" fmla="*/ 87 w 120"/>
                    <a:gd name="T15" fmla="*/ 165 h 165"/>
                    <a:gd name="T16" fmla="*/ 32 w 120"/>
                    <a:gd name="T17" fmla="*/ 165 h 165"/>
                    <a:gd name="T18" fmla="*/ 0 w 120"/>
                    <a:gd name="T19" fmla="*/ 143 h 165"/>
                    <a:gd name="T20" fmla="*/ 0 w 120"/>
                    <a:gd name="T21" fmla="*/ 121 h 165"/>
                    <a:gd name="T22" fmla="*/ 44 w 120"/>
                    <a:gd name="T23" fmla="*/ 121 h 165"/>
                    <a:gd name="T24" fmla="*/ 44 w 120"/>
                    <a:gd name="T25" fmla="*/ 135 h 165"/>
                    <a:gd name="T26" fmla="*/ 76 w 120"/>
                    <a:gd name="T27" fmla="*/ 135 h 165"/>
                    <a:gd name="T28" fmla="*/ 76 w 120"/>
                    <a:gd name="T29" fmla="*/ 100 h 165"/>
                    <a:gd name="T30" fmla="*/ 44 w 120"/>
                    <a:gd name="T31" fmla="*/ 100 h 165"/>
                    <a:gd name="T32" fmla="*/ 44 w 120"/>
                    <a:gd name="T33" fmla="*/ 65 h 165"/>
                    <a:gd name="T34" fmla="*/ 76 w 120"/>
                    <a:gd name="T35" fmla="*/ 65 h 165"/>
                    <a:gd name="T36" fmla="*/ 76 w 120"/>
                    <a:gd name="T37" fmla="*/ 30 h 165"/>
                    <a:gd name="T38" fmla="*/ 44 w 120"/>
                    <a:gd name="T39" fmla="*/ 30 h 165"/>
                    <a:gd name="T40" fmla="*/ 44 w 120"/>
                    <a:gd name="T41" fmla="*/ 43 h 165"/>
                    <a:gd name="T42" fmla="*/ 0 w 120"/>
                    <a:gd name="T43" fmla="*/ 43 h 165"/>
                    <a:gd name="T44" fmla="*/ 0 w 120"/>
                    <a:gd name="T45" fmla="*/ 21 h 165"/>
                    <a:gd name="T46" fmla="*/ 32 w 120"/>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65"/>
                    <a:gd name="T74" fmla="*/ 120 w 120"/>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65">
                      <a:moveTo>
                        <a:pt x="32" y="0"/>
                      </a:moveTo>
                      <a:lnTo>
                        <a:pt x="87" y="0"/>
                      </a:lnTo>
                      <a:lnTo>
                        <a:pt x="120" y="21"/>
                      </a:lnTo>
                      <a:lnTo>
                        <a:pt x="120" y="65"/>
                      </a:lnTo>
                      <a:lnTo>
                        <a:pt x="98" y="83"/>
                      </a:lnTo>
                      <a:lnTo>
                        <a:pt x="120" y="100"/>
                      </a:lnTo>
                      <a:lnTo>
                        <a:pt x="120" y="143"/>
                      </a:lnTo>
                      <a:lnTo>
                        <a:pt x="87" y="165"/>
                      </a:lnTo>
                      <a:lnTo>
                        <a:pt x="32" y="165"/>
                      </a:lnTo>
                      <a:lnTo>
                        <a:pt x="0" y="143"/>
                      </a:lnTo>
                      <a:lnTo>
                        <a:pt x="0" y="121"/>
                      </a:lnTo>
                      <a:lnTo>
                        <a:pt x="44" y="121"/>
                      </a:lnTo>
                      <a:lnTo>
                        <a:pt x="44" y="135"/>
                      </a:lnTo>
                      <a:lnTo>
                        <a:pt x="76" y="135"/>
                      </a:lnTo>
                      <a:lnTo>
                        <a:pt x="76" y="100"/>
                      </a:lnTo>
                      <a:lnTo>
                        <a:pt x="44" y="100"/>
                      </a:lnTo>
                      <a:lnTo>
                        <a:pt x="44" y="65"/>
                      </a:lnTo>
                      <a:lnTo>
                        <a:pt x="76" y="65"/>
                      </a:lnTo>
                      <a:lnTo>
                        <a:pt x="76" y="30"/>
                      </a:lnTo>
                      <a:lnTo>
                        <a:pt x="44" y="30"/>
                      </a:lnTo>
                      <a:lnTo>
                        <a:pt x="44" y="43"/>
                      </a:lnTo>
                      <a:lnTo>
                        <a:pt x="0" y="43"/>
                      </a:lnTo>
                      <a:lnTo>
                        <a:pt x="0" y="21"/>
                      </a:lnTo>
                      <a:lnTo>
                        <a:pt x="3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76" name="Freeform 33"/>
                <p:cNvSpPr>
                  <a:spLocks/>
                </p:cNvSpPr>
                <p:nvPr/>
              </p:nvSpPr>
              <p:spPr bwMode="auto">
                <a:xfrm>
                  <a:off x="2115" y="3277"/>
                  <a:ext cx="33" cy="41"/>
                </a:xfrm>
                <a:custGeom>
                  <a:avLst/>
                  <a:gdLst>
                    <a:gd name="T0" fmla="*/ 76 w 131"/>
                    <a:gd name="T1" fmla="*/ 0 h 165"/>
                    <a:gd name="T2" fmla="*/ 120 w 131"/>
                    <a:gd name="T3" fmla="*/ 0 h 165"/>
                    <a:gd name="T4" fmla="*/ 120 w 131"/>
                    <a:gd name="T5" fmla="*/ 99 h 165"/>
                    <a:gd name="T6" fmla="*/ 131 w 131"/>
                    <a:gd name="T7" fmla="*/ 99 h 165"/>
                    <a:gd name="T8" fmla="*/ 131 w 131"/>
                    <a:gd name="T9" fmla="*/ 134 h 165"/>
                    <a:gd name="T10" fmla="*/ 120 w 131"/>
                    <a:gd name="T11" fmla="*/ 134 h 165"/>
                    <a:gd name="T12" fmla="*/ 120 w 131"/>
                    <a:gd name="T13" fmla="*/ 165 h 165"/>
                    <a:gd name="T14" fmla="*/ 76 w 131"/>
                    <a:gd name="T15" fmla="*/ 165 h 165"/>
                    <a:gd name="T16" fmla="*/ 76 w 131"/>
                    <a:gd name="T17" fmla="*/ 134 h 165"/>
                    <a:gd name="T18" fmla="*/ 76 w 131"/>
                    <a:gd name="T19" fmla="*/ 99 h 165"/>
                    <a:gd name="T20" fmla="*/ 48 w 131"/>
                    <a:gd name="T21" fmla="*/ 99 h 165"/>
                    <a:gd name="T22" fmla="*/ 76 w 131"/>
                    <a:gd name="T23" fmla="*/ 60 h 165"/>
                    <a:gd name="T24" fmla="*/ 76 w 131"/>
                    <a:gd name="T25" fmla="*/ 99 h 165"/>
                    <a:gd name="T26" fmla="*/ 76 w 131"/>
                    <a:gd name="T27" fmla="*/ 134 h 165"/>
                    <a:gd name="T28" fmla="*/ 0 w 131"/>
                    <a:gd name="T29" fmla="*/ 134 h 165"/>
                    <a:gd name="T30" fmla="*/ 0 w 131"/>
                    <a:gd name="T31" fmla="*/ 99 h 165"/>
                    <a:gd name="T32" fmla="*/ 76 w 131"/>
                    <a:gd name="T33" fmla="*/ 0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165"/>
                    <a:gd name="T53" fmla="*/ 131 w 131"/>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165">
                      <a:moveTo>
                        <a:pt x="76" y="0"/>
                      </a:moveTo>
                      <a:lnTo>
                        <a:pt x="120" y="0"/>
                      </a:lnTo>
                      <a:lnTo>
                        <a:pt x="120" y="99"/>
                      </a:lnTo>
                      <a:lnTo>
                        <a:pt x="131" y="99"/>
                      </a:lnTo>
                      <a:lnTo>
                        <a:pt x="131" y="134"/>
                      </a:lnTo>
                      <a:lnTo>
                        <a:pt x="120" y="134"/>
                      </a:lnTo>
                      <a:lnTo>
                        <a:pt x="120" y="165"/>
                      </a:lnTo>
                      <a:lnTo>
                        <a:pt x="76" y="165"/>
                      </a:lnTo>
                      <a:lnTo>
                        <a:pt x="76" y="134"/>
                      </a:lnTo>
                      <a:lnTo>
                        <a:pt x="76" y="99"/>
                      </a:lnTo>
                      <a:lnTo>
                        <a:pt x="48" y="99"/>
                      </a:lnTo>
                      <a:lnTo>
                        <a:pt x="76" y="60"/>
                      </a:lnTo>
                      <a:lnTo>
                        <a:pt x="76" y="99"/>
                      </a:lnTo>
                      <a:lnTo>
                        <a:pt x="76" y="134"/>
                      </a:lnTo>
                      <a:lnTo>
                        <a:pt x="0" y="134"/>
                      </a:lnTo>
                      <a:lnTo>
                        <a:pt x="0" y="99"/>
                      </a:lnTo>
                      <a:lnTo>
                        <a:pt x="76"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13" name="Freeform 34"/>
                <p:cNvSpPr>
                  <a:spLocks/>
                </p:cNvSpPr>
                <p:nvPr/>
              </p:nvSpPr>
              <p:spPr bwMode="auto">
                <a:xfrm>
                  <a:off x="2261" y="3277"/>
                  <a:ext cx="29" cy="41"/>
                </a:xfrm>
                <a:custGeom>
                  <a:avLst/>
                  <a:gdLst>
                    <a:gd name="T0" fmla="*/ 33 w 116"/>
                    <a:gd name="T1" fmla="*/ 0 h 165"/>
                    <a:gd name="T2" fmla="*/ 82 w 116"/>
                    <a:gd name="T3" fmla="*/ 0 h 165"/>
                    <a:gd name="T4" fmla="*/ 116 w 116"/>
                    <a:gd name="T5" fmla="*/ 20 h 165"/>
                    <a:gd name="T6" fmla="*/ 116 w 116"/>
                    <a:gd name="T7" fmla="*/ 47 h 165"/>
                    <a:gd name="T8" fmla="*/ 72 w 116"/>
                    <a:gd name="T9" fmla="*/ 47 h 165"/>
                    <a:gd name="T10" fmla="*/ 72 w 116"/>
                    <a:gd name="T11" fmla="*/ 34 h 165"/>
                    <a:gd name="T12" fmla="*/ 44 w 116"/>
                    <a:gd name="T13" fmla="*/ 34 h 165"/>
                    <a:gd name="T14" fmla="*/ 44 w 116"/>
                    <a:gd name="T15" fmla="*/ 60 h 165"/>
                    <a:gd name="T16" fmla="*/ 44 w 116"/>
                    <a:gd name="T17" fmla="*/ 95 h 165"/>
                    <a:gd name="T18" fmla="*/ 72 w 116"/>
                    <a:gd name="T19" fmla="*/ 95 h 165"/>
                    <a:gd name="T20" fmla="*/ 72 w 116"/>
                    <a:gd name="T21" fmla="*/ 134 h 165"/>
                    <a:gd name="T22" fmla="*/ 44 w 116"/>
                    <a:gd name="T23" fmla="*/ 134 h 165"/>
                    <a:gd name="T24" fmla="*/ 44 w 116"/>
                    <a:gd name="T25" fmla="*/ 95 h 165"/>
                    <a:gd name="T26" fmla="*/ 44 w 116"/>
                    <a:gd name="T27" fmla="*/ 60 h 165"/>
                    <a:gd name="T28" fmla="*/ 82 w 116"/>
                    <a:gd name="T29" fmla="*/ 60 h 165"/>
                    <a:gd name="T30" fmla="*/ 116 w 116"/>
                    <a:gd name="T31" fmla="*/ 82 h 165"/>
                    <a:gd name="T32" fmla="*/ 116 w 116"/>
                    <a:gd name="T33" fmla="*/ 142 h 165"/>
                    <a:gd name="T34" fmla="*/ 82 w 116"/>
                    <a:gd name="T35" fmla="*/ 165 h 165"/>
                    <a:gd name="T36" fmla="*/ 33 w 116"/>
                    <a:gd name="T37" fmla="*/ 165 h 165"/>
                    <a:gd name="T38" fmla="*/ 0 w 116"/>
                    <a:gd name="T39" fmla="*/ 142 h 165"/>
                    <a:gd name="T40" fmla="*/ 0 w 116"/>
                    <a:gd name="T41" fmla="*/ 20 h 165"/>
                    <a:gd name="T42" fmla="*/ 33 w 116"/>
                    <a:gd name="T43" fmla="*/ 0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65"/>
                    <a:gd name="T68" fmla="*/ 116 w 116"/>
                    <a:gd name="T69" fmla="*/ 165 h 1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65">
                      <a:moveTo>
                        <a:pt x="33" y="0"/>
                      </a:moveTo>
                      <a:lnTo>
                        <a:pt x="82" y="0"/>
                      </a:lnTo>
                      <a:lnTo>
                        <a:pt x="116" y="20"/>
                      </a:lnTo>
                      <a:lnTo>
                        <a:pt x="116" y="47"/>
                      </a:lnTo>
                      <a:lnTo>
                        <a:pt x="72" y="47"/>
                      </a:lnTo>
                      <a:lnTo>
                        <a:pt x="72" y="34"/>
                      </a:lnTo>
                      <a:lnTo>
                        <a:pt x="44" y="34"/>
                      </a:lnTo>
                      <a:lnTo>
                        <a:pt x="44" y="60"/>
                      </a:lnTo>
                      <a:lnTo>
                        <a:pt x="44" y="95"/>
                      </a:lnTo>
                      <a:lnTo>
                        <a:pt x="72" y="95"/>
                      </a:lnTo>
                      <a:lnTo>
                        <a:pt x="72" y="134"/>
                      </a:lnTo>
                      <a:lnTo>
                        <a:pt x="44" y="134"/>
                      </a:lnTo>
                      <a:lnTo>
                        <a:pt x="44" y="95"/>
                      </a:lnTo>
                      <a:lnTo>
                        <a:pt x="44" y="60"/>
                      </a:lnTo>
                      <a:lnTo>
                        <a:pt x="82" y="60"/>
                      </a:lnTo>
                      <a:lnTo>
                        <a:pt x="116" y="82"/>
                      </a:lnTo>
                      <a:lnTo>
                        <a:pt x="116" y="142"/>
                      </a:lnTo>
                      <a:lnTo>
                        <a:pt x="82" y="165"/>
                      </a:lnTo>
                      <a:lnTo>
                        <a:pt x="33" y="165"/>
                      </a:lnTo>
                      <a:lnTo>
                        <a:pt x="0" y="142"/>
                      </a:lnTo>
                      <a:lnTo>
                        <a:pt x="0" y="20"/>
                      </a:lnTo>
                      <a:lnTo>
                        <a:pt x="3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14" name="Freeform 35"/>
                <p:cNvSpPr>
                  <a:spLocks/>
                </p:cNvSpPr>
                <p:nvPr/>
              </p:nvSpPr>
              <p:spPr bwMode="auto">
                <a:xfrm>
                  <a:off x="2191" y="3277"/>
                  <a:ext cx="30" cy="41"/>
                </a:xfrm>
                <a:custGeom>
                  <a:avLst/>
                  <a:gdLst>
                    <a:gd name="T0" fmla="*/ 0 w 121"/>
                    <a:gd name="T1" fmla="*/ 0 h 165"/>
                    <a:gd name="T2" fmla="*/ 116 w 121"/>
                    <a:gd name="T3" fmla="*/ 0 h 165"/>
                    <a:gd name="T4" fmla="*/ 116 w 121"/>
                    <a:gd name="T5" fmla="*/ 34 h 165"/>
                    <a:gd name="T6" fmla="*/ 44 w 121"/>
                    <a:gd name="T7" fmla="*/ 34 h 165"/>
                    <a:gd name="T8" fmla="*/ 44 w 121"/>
                    <a:gd name="T9" fmla="*/ 55 h 165"/>
                    <a:gd name="T10" fmla="*/ 89 w 121"/>
                    <a:gd name="T11" fmla="*/ 55 h 165"/>
                    <a:gd name="T12" fmla="*/ 121 w 121"/>
                    <a:gd name="T13" fmla="*/ 82 h 165"/>
                    <a:gd name="T14" fmla="*/ 121 w 121"/>
                    <a:gd name="T15" fmla="*/ 138 h 165"/>
                    <a:gd name="T16" fmla="*/ 89 w 121"/>
                    <a:gd name="T17" fmla="*/ 165 h 165"/>
                    <a:gd name="T18" fmla="*/ 34 w 121"/>
                    <a:gd name="T19" fmla="*/ 165 h 165"/>
                    <a:gd name="T20" fmla="*/ 0 w 121"/>
                    <a:gd name="T21" fmla="*/ 138 h 165"/>
                    <a:gd name="T22" fmla="*/ 0 w 121"/>
                    <a:gd name="T23" fmla="*/ 112 h 165"/>
                    <a:gd name="T24" fmla="*/ 44 w 121"/>
                    <a:gd name="T25" fmla="*/ 112 h 165"/>
                    <a:gd name="T26" fmla="*/ 44 w 121"/>
                    <a:gd name="T27" fmla="*/ 134 h 165"/>
                    <a:gd name="T28" fmla="*/ 77 w 121"/>
                    <a:gd name="T29" fmla="*/ 134 h 165"/>
                    <a:gd name="T30" fmla="*/ 77 w 121"/>
                    <a:gd name="T31" fmla="*/ 86 h 165"/>
                    <a:gd name="T32" fmla="*/ 34 w 121"/>
                    <a:gd name="T33" fmla="*/ 86 h 165"/>
                    <a:gd name="T34" fmla="*/ 0 w 121"/>
                    <a:gd name="T35" fmla="*/ 60 h 165"/>
                    <a:gd name="T36" fmla="*/ 0 w 121"/>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65"/>
                    <a:gd name="T59" fmla="*/ 121 w 121"/>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65">
                      <a:moveTo>
                        <a:pt x="0" y="0"/>
                      </a:moveTo>
                      <a:lnTo>
                        <a:pt x="116" y="0"/>
                      </a:lnTo>
                      <a:lnTo>
                        <a:pt x="116" y="34"/>
                      </a:lnTo>
                      <a:lnTo>
                        <a:pt x="44" y="34"/>
                      </a:lnTo>
                      <a:lnTo>
                        <a:pt x="44" y="55"/>
                      </a:lnTo>
                      <a:lnTo>
                        <a:pt x="89" y="55"/>
                      </a:lnTo>
                      <a:lnTo>
                        <a:pt x="121" y="82"/>
                      </a:lnTo>
                      <a:lnTo>
                        <a:pt x="121" y="138"/>
                      </a:lnTo>
                      <a:lnTo>
                        <a:pt x="89" y="165"/>
                      </a:lnTo>
                      <a:lnTo>
                        <a:pt x="34" y="165"/>
                      </a:lnTo>
                      <a:lnTo>
                        <a:pt x="0" y="138"/>
                      </a:lnTo>
                      <a:lnTo>
                        <a:pt x="0" y="112"/>
                      </a:lnTo>
                      <a:lnTo>
                        <a:pt x="44" y="112"/>
                      </a:lnTo>
                      <a:lnTo>
                        <a:pt x="44" y="134"/>
                      </a:lnTo>
                      <a:lnTo>
                        <a:pt x="77" y="134"/>
                      </a:lnTo>
                      <a:lnTo>
                        <a:pt x="77" y="86"/>
                      </a:lnTo>
                      <a:lnTo>
                        <a:pt x="34" y="86"/>
                      </a:lnTo>
                      <a:lnTo>
                        <a:pt x="0" y="6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79" name="Freeform 36"/>
                <p:cNvSpPr>
                  <a:spLocks/>
                </p:cNvSpPr>
                <p:nvPr/>
              </p:nvSpPr>
              <p:spPr bwMode="auto">
                <a:xfrm>
                  <a:off x="2191" y="3349"/>
                  <a:ext cx="29" cy="41"/>
                </a:xfrm>
                <a:custGeom>
                  <a:avLst/>
                  <a:gdLst>
                    <a:gd name="T0" fmla="*/ 27 w 115"/>
                    <a:gd name="T1" fmla="*/ 0 h 165"/>
                    <a:gd name="T2" fmla="*/ 87 w 115"/>
                    <a:gd name="T3" fmla="*/ 0 h 165"/>
                    <a:gd name="T4" fmla="*/ 115 w 115"/>
                    <a:gd name="T5" fmla="*/ 21 h 165"/>
                    <a:gd name="T6" fmla="*/ 115 w 115"/>
                    <a:gd name="T7" fmla="*/ 65 h 165"/>
                    <a:gd name="T8" fmla="*/ 99 w 115"/>
                    <a:gd name="T9" fmla="*/ 82 h 165"/>
                    <a:gd name="T10" fmla="*/ 115 w 115"/>
                    <a:gd name="T11" fmla="*/ 100 h 165"/>
                    <a:gd name="T12" fmla="*/ 115 w 115"/>
                    <a:gd name="T13" fmla="*/ 103 h 165"/>
                    <a:gd name="T14" fmla="*/ 71 w 115"/>
                    <a:gd name="T15" fmla="*/ 103 h 165"/>
                    <a:gd name="T16" fmla="*/ 71 w 115"/>
                    <a:gd name="T17" fmla="*/ 56 h 165"/>
                    <a:gd name="T18" fmla="*/ 71 w 115"/>
                    <a:gd name="T19" fmla="*/ 25 h 165"/>
                    <a:gd name="T20" fmla="*/ 44 w 115"/>
                    <a:gd name="T21" fmla="*/ 25 h 165"/>
                    <a:gd name="T22" fmla="*/ 44 w 115"/>
                    <a:gd name="T23" fmla="*/ 56 h 165"/>
                    <a:gd name="T24" fmla="*/ 71 w 115"/>
                    <a:gd name="T25" fmla="*/ 56 h 165"/>
                    <a:gd name="T26" fmla="*/ 71 w 115"/>
                    <a:gd name="T27" fmla="*/ 135 h 165"/>
                    <a:gd name="T28" fmla="*/ 44 w 115"/>
                    <a:gd name="T29" fmla="*/ 135 h 165"/>
                    <a:gd name="T30" fmla="*/ 44 w 115"/>
                    <a:gd name="T31" fmla="*/ 103 h 165"/>
                    <a:gd name="T32" fmla="*/ 71 w 115"/>
                    <a:gd name="T33" fmla="*/ 103 h 165"/>
                    <a:gd name="T34" fmla="*/ 115 w 115"/>
                    <a:gd name="T35" fmla="*/ 103 h 165"/>
                    <a:gd name="T36" fmla="*/ 115 w 115"/>
                    <a:gd name="T37" fmla="*/ 143 h 165"/>
                    <a:gd name="T38" fmla="*/ 87 w 115"/>
                    <a:gd name="T39" fmla="*/ 165 h 165"/>
                    <a:gd name="T40" fmla="*/ 27 w 115"/>
                    <a:gd name="T41" fmla="*/ 165 h 165"/>
                    <a:gd name="T42" fmla="*/ 0 w 115"/>
                    <a:gd name="T43" fmla="*/ 143 h 165"/>
                    <a:gd name="T44" fmla="*/ 0 w 115"/>
                    <a:gd name="T45" fmla="*/ 100 h 165"/>
                    <a:gd name="T46" fmla="*/ 16 w 115"/>
                    <a:gd name="T47" fmla="*/ 82 h 165"/>
                    <a:gd name="T48" fmla="*/ 0 w 115"/>
                    <a:gd name="T49" fmla="*/ 65 h 165"/>
                    <a:gd name="T50" fmla="*/ 0 w 115"/>
                    <a:gd name="T51" fmla="*/ 21 h 165"/>
                    <a:gd name="T52" fmla="*/ 27 w 115"/>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165"/>
                    <a:gd name="T83" fmla="*/ 115 w 115"/>
                    <a:gd name="T84" fmla="*/ 165 h 1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165">
                      <a:moveTo>
                        <a:pt x="27" y="0"/>
                      </a:moveTo>
                      <a:lnTo>
                        <a:pt x="87" y="0"/>
                      </a:lnTo>
                      <a:lnTo>
                        <a:pt x="115" y="21"/>
                      </a:lnTo>
                      <a:lnTo>
                        <a:pt x="115" y="65"/>
                      </a:lnTo>
                      <a:lnTo>
                        <a:pt x="99" y="82"/>
                      </a:lnTo>
                      <a:lnTo>
                        <a:pt x="115" y="100"/>
                      </a:lnTo>
                      <a:lnTo>
                        <a:pt x="115" y="103"/>
                      </a:lnTo>
                      <a:lnTo>
                        <a:pt x="71" y="103"/>
                      </a:lnTo>
                      <a:lnTo>
                        <a:pt x="71" y="56"/>
                      </a:lnTo>
                      <a:lnTo>
                        <a:pt x="71" y="25"/>
                      </a:lnTo>
                      <a:lnTo>
                        <a:pt x="44" y="25"/>
                      </a:lnTo>
                      <a:lnTo>
                        <a:pt x="44" y="56"/>
                      </a:lnTo>
                      <a:lnTo>
                        <a:pt x="71" y="56"/>
                      </a:lnTo>
                      <a:lnTo>
                        <a:pt x="71" y="135"/>
                      </a:lnTo>
                      <a:lnTo>
                        <a:pt x="44" y="135"/>
                      </a:lnTo>
                      <a:lnTo>
                        <a:pt x="44" y="103"/>
                      </a:lnTo>
                      <a:lnTo>
                        <a:pt x="71" y="103"/>
                      </a:lnTo>
                      <a:lnTo>
                        <a:pt x="115" y="103"/>
                      </a:lnTo>
                      <a:lnTo>
                        <a:pt x="115" y="143"/>
                      </a:lnTo>
                      <a:lnTo>
                        <a:pt x="87" y="165"/>
                      </a:lnTo>
                      <a:lnTo>
                        <a:pt x="27" y="165"/>
                      </a:lnTo>
                      <a:lnTo>
                        <a:pt x="0" y="143"/>
                      </a:lnTo>
                      <a:lnTo>
                        <a:pt x="0" y="100"/>
                      </a:lnTo>
                      <a:lnTo>
                        <a:pt x="16" y="82"/>
                      </a:lnTo>
                      <a:lnTo>
                        <a:pt x="0" y="65"/>
                      </a:lnTo>
                      <a:lnTo>
                        <a:pt x="0" y="21"/>
                      </a:lnTo>
                      <a:lnTo>
                        <a:pt x="27"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80" name="Freeform 37"/>
                <p:cNvSpPr>
                  <a:spLocks/>
                </p:cNvSpPr>
                <p:nvPr/>
              </p:nvSpPr>
              <p:spPr bwMode="auto">
                <a:xfrm>
                  <a:off x="2262" y="3349"/>
                  <a:ext cx="29" cy="41"/>
                </a:xfrm>
                <a:custGeom>
                  <a:avLst/>
                  <a:gdLst>
                    <a:gd name="T0" fmla="*/ 82 w 116"/>
                    <a:gd name="T1" fmla="*/ 0 h 165"/>
                    <a:gd name="T2" fmla="*/ 116 w 116"/>
                    <a:gd name="T3" fmla="*/ 21 h 165"/>
                    <a:gd name="T4" fmla="*/ 116 w 116"/>
                    <a:gd name="T5" fmla="*/ 143 h 165"/>
                    <a:gd name="T6" fmla="*/ 82 w 116"/>
                    <a:gd name="T7" fmla="*/ 165 h 165"/>
                    <a:gd name="T8" fmla="*/ 34 w 116"/>
                    <a:gd name="T9" fmla="*/ 165 h 165"/>
                    <a:gd name="T10" fmla="*/ 0 w 116"/>
                    <a:gd name="T11" fmla="*/ 143 h 165"/>
                    <a:gd name="T12" fmla="*/ 0 w 116"/>
                    <a:gd name="T13" fmla="*/ 117 h 165"/>
                    <a:gd name="T14" fmla="*/ 44 w 116"/>
                    <a:gd name="T15" fmla="*/ 117 h 165"/>
                    <a:gd name="T16" fmla="*/ 44 w 116"/>
                    <a:gd name="T17" fmla="*/ 130 h 165"/>
                    <a:gd name="T18" fmla="*/ 72 w 116"/>
                    <a:gd name="T19" fmla="*/ 130 h 165"/>
                    <a:gd name="T20" fmla="*/ 72 w 116"/>
                    <a:gd name="T21" fmla="*/ 103 h 165"/>
                    <a:gd name="T22" fmla="*/ 72 w 116"/>
                    <a:gd name="T23" fmla="*/ 70 h 165"/>
                    <a:gd name="T24" fmla="*/ 44 w 116"/>
                    <a:gd name="T25" fmla="*/ 70 h 165"/>
                    <a:gd name="T26" fmla="*/ 44 w 116"/>
                    <a:gd name="T27" fmla="*/ 30 h 165"/>
                    <a:gd name="T28" fmla="*/ 72 w 116"/>
                    <a:gd name="T29" fmla="*/ 30 h 165"/>
                    <a:gd name="T30" fmla="*/ 72 w 116"/>
                    <a:gd name="T31" fmla="*/ 70 h 165"/>
                    <a:gd name="T32" fmla="*/ 72 w 116"/>
                    <a:gd name="T33" fmla="*/ 103 h 165"/>
                    <a:gd name="T34" fmla="*/ 34 w 116"/>
                    <a:gd name="T35" fmla="*/ 103 h 165"/>
                    <a:gd name="T36" fmla="*/ 0 w 116"/>
                    <a:gd name="T37" fmla="*/ 82 h 165"/>
                    <a:gd name="T38" fmla="*/ 0 w 116"/>
                    <a:gd name="T39" fmla="*/ 21 h 165"/>
                    <a:gd name="T40" fmla="*/ 34 w 116"/>
                    <a:gd name="T41" fmla="*/ 0 h 165"/>
                    <a:gd name="T42" fmla="*/ 82 w 116"/>
                    <a:gd name="T43" fmla="*/ 0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65"/>
                    <a:gd name="T68" fmla="*/ 116 w 116"/>
                    <a:gd name="T69" fmla="*/ 165 h 1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65">
                      <a:moveTo>
                        <a:pt x="82" y="0"/>
                      </a:moveTo>
                      <a:lnTo>
                        <a:pt x="116" y="21"/>
                      </a:lnTo>
                      <a:lnTo>
                        <a:pt x="116" y="143"/>
                      </a:lnTo>
                      <a:lnTo>
                        <a:pt x="82" y="165"/>
                      </a:lnTo>
                      <a:lnTo>
                        <a:pt x="34" y="165"/>
                      </a:lnTo>
                      <a:lnTo>
                        <a:pt x="0" y="143"/>
                      </a:lnTo>
                      <a:lnTo>
                        <a:pt x="0" y="117"/>
                      </a:lnTo>
                      <a:lnTo>
                        <a:pt x="44" y="117"/>
                      </a:lnTo>
                      <a:lnTo>
                        <a:pt x="44" y="130"/>
                      </a:lnTo>
                      <a:lnTo>
                        <a:pt x="72" y="130"/>
                      </a:lnTo>
                      <a:lnTo>
                        <a:pt x="72" y="103"/>
                      </a:lnTo>
                      <a:lnTo>
                        <a:pt x="72" y="70"/>
                      </a:lnTo>
                      <a:lnTo>
                        <a:pt x="44" y="70"/>
                      </a:lnTo>
                      <a:lnTo>
                        <a:pt x="44" y="30"/>
                      </a:lnTo>
                      <a:lnTo>
                        <a:pt x="72" y="30"/>
                      </a:lnTo>
                      <a:lnTo>
                        <a:pt x="72" y="70"/>
                      </a:lnTo>
                      <a:lnTo>
                        <a:pt x="72" y="103"/>
                      </a:lnTo>
                      <a:lnTo>
                        <a:pt x="34" y="103"/>
                      </a:lnTo>
                      <a:lnTo>
                        <a:pt x="0" y="82"/>
                      </a:lnTo>
                      <a:lnTo>
                        <a:pt x="0" y="21"/>
                      </a:lnTo>
                      <a:lnTo>
                        <a:pt x="34" y="0"/>
                      </a:lnTo>
                      <a:lnTo>
                        <a:pt x="8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81" name="Freeform 38"/>
                <p:cNvSpPr>
                  <a:spLocks/>
                </p:cNvSpPr>
                <p:nvPr/>
              </p:nvSpPr>
              <p:spPr bwMode="auto">
                <a:xfrm>
                  <a:off x="2121" y="3349"/>
                  <a:ext cx="30" cy="41"/>
                </a:xfrm>
                <a:custGeom>
                  <a:avLst/>
                  <a:gdLst>
                    <a:gd name="T0" fmla="*/ 0 w 120"/>
                    <a:gd name="T1" fmla="*/ 0 h 165"/>
                    <a:gd name="T2" fmla="*/ 120 w 120"/>
                    <a:gd name="T3" fmla="*/ 0 h 165"/>
                    <a:gd name="T4" fmla="*/ 120 w 120"/>
                    <a:gd name="T5" fmla="*/ 35 h 165"/>
                    <a:gd name="T6" fmla="*/ 49 w 120"/>
                    <a:gd name="T7" fmla="*/ 165 h 165"/>
                    <a:gd name="T8" fmla="*/ 0 w 120"/>
                    <a:gd name="T9" fmla="*/ 165 h 165"/>
                    <a:gd name="T10" fmla="*/ 71 w 120"/>
                    <a:gd name="T11" fmla="*/ 35 h 165"/>
                    <a:gd name="T12" fmla="*/ 0 w 120"/>
                    <a:gd name="T13" fmla="*/ 35 h 165"/>
                    <a:gd name="T14" fmla="*/ 0 w 120"/>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65"/>
                    <a:gd name="T26" fmla="*/ 120 w 120"/>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65">
                      <a:moveTo>
                        <a:pt x="0" y="0"/>
                      </a:moveTo>
                      <a:lnTo>
                        <a:pt x="120" y="0"/>
                      </a:lnTo>
                      <a:lnTo>
                        <a:pt x="120" y="35"/>
                      </a:lnTo>
                      <a:lnTo>
                        <a:pt x="49" y="165"/>
                      </a:lnTo>
                      <a:lnTo>
                        <a:pt x="0" y="165"/>
                      </a:lnTo>
                      <a:lnTo>
                        <a:pt x="71" y="35"/>
                      </a:lnTo>
                      <a:lnTo>
                        <a:pt x="0" y="35"/>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20" name="Group 39"/>
              <p:cNvGrpSpPr>
                <a:grpSpLocks/>
              </p:cNvGrpSpPr>
              <p:nvPr/>
            </p:nvGrpSpPr>
            <p:grpSpPr bwMode="auto">
              <a:xfrm>
                <a:off x="2135" y="3100"/>
                <a:ext cx="143" cy="35"/>
                <a:chOff x="2135" y="3100"/>
                <a:chExt cx="143" cy="35"/>
              </a:xfrm>
            </p:grpSpPr>
            <p:grpSp>
              <p:nvGrpSpPr>
                <p:cNvPr id="24635" name="Group 40"/>
                <p:cNvGrpSpPr>
                  <a:grpSpLocks/>
                </p:cNvGrpSpPr>
                <p:nvPr/>
              </p:nvGrpSpPr>
              <p:grpSpPr bwMode="auto">
                <a:xfrm>
                  <a:off x="2201" y="3107"/>
                  <a:ext cx="11" cy="21"/>
                  <a:chOff x="2201" y="3107"/>
                  <a:chExt cx="11" cy="21"/>
                </a:xfrm>
              </p:grpSpPr>
              <p:sp>
                <p:nvSpPr>
                  <p:cNvPr id="24670" name="Freeform 41"/>
                  <p:cNvSpPr>
                    <a:spLocks/>
                  </p:cNvSpPr>
                  <p:nvPr/>
                </p:nvSpPr>
                <p:spPr bwMode="auto">
                  <a:xfrm>
                    <a:off x="2206" y="3107"/>
                    <a:ext cx="6" cy="4"/>
                  </a:xfrm>
                  <a:custGeom>
                    <a:avLst/>
                    <a:gdLst>
                      <a:gd name="T0" fmla="*/ 5 w 23"/>
                      <a:gd name="T1" fmla="*/ 0 h 14"/>
                      <a:gd name="T2" fmla="*/ 0 w 23"/>
                      <a:gd name="T3" fmla="*/ 14 h 14"/>
                      <a:gd name="T4" fmla="*/ 17 w 23"/>
                      <a:gd name="T5" fmla="*/ 14 h 14"/>
                      <a:gd name="T6" fmla="*/ 23 w 23"/>
                      <a:gd name="T7" fmla="*/ 0 h 14"/>
                      <a:gd name="T8" fmla="*/ 5 w 23"/>
                      <a:gd name="T9" fmla="*/ 0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5" y="0"/>
                        </a:moveTo>
                        <a:lnTo>
                          <a:pt x="0" y="14"/>
                        </a:lnTo>
                        <a:lnTo>
                          <a:pt x="17" y="14"/>
                        </a:lnTo>
                        <a:lnTo>
                          <a:pt x="23" y="0"/>
                        </a:lnTo>
                        <a:lnTo>
                          <a:pt x="5"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71" name="Freeform 42"/>
                  <p:cNvSpPr>
                    <a:spLocks/>
                  </p:cNvSpPr>
                  <p:nvPr/>
                </p:nvSpPr>
                <p:spPr bwMode="auto">
                  <a:xfrm>
                    <a:off x="2201" y="3124"/>
                    <a:ext cx="5" cy="4"/>
                  </a:xfrm>
                  <a:custGeom>
                    <a:avLst/>
                    <a:gdLst>
                      <a:gd name="T0" fmla="*/ 5 w 22"/>
                      <a:gd name="T1" fmla="*/ 0 h 13"/>
                      <a:gd name="T2" fmla="*/ 0 w 22"/>
                      <a:gd name="T3" fmla="*/ 13 h 13"/>
                      <a:gd name="T4" fmla="*/ 17 w 22"/>
                      <a:gd name="T5" fmla="*/ 13 h 13"/>
                      <a:gd name="T6" fmla="*/ 22 w 22"/>
                      <a:gd name="T7" fmla="*/ 0 h 13"/>
                      <a:gd name="T8" fmla="*/ 5 w 22"/>
                      <a:gd name="T9" fmla="*/ 0 h 13"/>
                      <a:gd name="T10" fmla="*/ 0 60000 65536"/>
                      <a:gd name="T11" fmla="*/ 0 60000 65536"/>
                      <a:gd name="T12" fmla="*/ 0 60000 65536"/>
                      <a:gd name="T13" fmla="*/ 0 60000 65536"/>
                      <a:gd name="T14" fmla="*/ 0 60000 65536"/>
                      <a:gd name="T15" fmla="*/ 0 w 22"/>
                      <a:gd name="T16" fmla="*/ 0 h 13"/>
                      <a:gd name="T17" fmla="*/ 22 w 22"/>
                      <a:gd name="T18" fmla="*/ 13 h 13"/>
                    </a:gdLst>
                    <a:ahLst/>
                    <a:cxnLst>
                      <a:cxn ang="T10">
                        <a:pos x="T0" y="T1"/>
                      </a:cxn>
                      <a:cxn ang="T11">
                        <a:pos x="T2" y="T3"/>
                      </a:cxn>
                      <a:cxn ang="T12">
                        <a:pos x="T4" y="T5"/>
                      </a:cxn>
                      <a:cxn ang="T13">
                        <a:pos x="T6" y="T7"/>
                      </a:cxn>
                      <a:cxn ang="T14">
                        <a:pos x="T8" y="T9"/>
                      </a:cxn>
                    </a:cxnLst>
                    <a:rect l="T15" t="T16" r="T17" b="T18"/>
                    <a:pathLst>
                      <a:path w="22" h="13">
                        <a:moveTo>
                          <a:pt x="5" y="0"/>
                        </a:moveTo>
                        <a:lnTo>
                          <a:pt x="0" y="13"/>
                        </a:lnTo>
                        <a:lnTo>
                          <a:pt x="17" y="13"/>
                        </a:lnTo>
                        <a:lnTo>
                          <a:pt x="22" y="0"/>
                        </a:lnTo>
                        <a:lnTo>
                          <a:pt x="5"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36" name="Group 43"/>
                <p:cNvGrpSpPr>
                  <a:grpSpLocks/>
                </p:cNvGrpSpPr>
                <p:nvPr/>
              </p:nvGrpSpPr>
              <p:grpSpPr bwMode="auto">
                <a:xfrm>
                  <a:off x="2135" y="3100"/>
                  <a:ext cx="70" cy="35"/>
                  <a:chOff x="2135" y="3100"/>
                  <a:chExt cx="70" cy="35"/>
                </a:xfrm>
              </p:grpSpPr>
              <p:grpSp>
                <p:nvGrpSpPr>
                  <p:cNvPr id="24654" name="Group 44"/>
                  <p:cNvGrpSpPr>
                    <a:grpSpLocks/>
                  </p:cNvGrpSpPr>
                  <p:nvPr/>
                </p:nvGrpSpPr>
                <p:grpSpPr bwMode="auto">
                  <a:xfrm>
                    <a:off x="2167" y="3100"/>
                    <a:ext cx="38" cy="35"/>
                    <a:chOff x="2167" y="3100"/>
                    <a:chExt cx="38" cy="35"/>
                  </a:xfrm>
                </p:grpSpPr>
                <p:sp>
                  <p:nvSpPr>
                    <p:cNvPr id="24663" name="Freeform 45"/>
                    <p:cNvSpPr>
                      <a:spLocks/>
                    </p:cNvSpPr>
                    <p:nvPr/>
                  </p:nvSpPr>
                  <p:spPr bwMode="auto">
                    <a:xfrm>
                      <a:off x="2179" y="3100"/>
                      <a:ext cx="25" cy="4"/>
                    </a:xfrm>
                    <a:custGeom>
                      <a:avLst/>
                      <a:gdLst>
                        <a:gd name="T0" fmla="*/ 0 w 99"/>
                        <a:gd name="T1" fmla="*/ 0 h 15"/>
                        <a:gd name="T2" fmla="*/ 14 w 99"/>
                        <a:gd name="T3" fmla="*/ 15 h 15"/>
                        <a:gd name="T4" fmla="*/ 77 w 99"/>
                        <a:gd name="T5" fmla="*/ 15 h 15"/>
                        <a:gd name="T6" fmla="*/ 99 w 99"/>
                        <a:gd name="T7" fmla="*/ 0 h 15"/>
                        <a:gd name="T8" fmla="*/ 0 w 99"/>
                        <a:gd name="T9" fmla="*/ 0 h 15"/>
                        <a:gd name="T10" fmla="*/ 0 60000 65536"/>
                        <a:gd name="T11" fmla="*/ 0 60000 65536"/>
                        <a:gd name="T12" fmla="*/ 0 60000 65536"/>
                        <a:gd name="T13" fmla="*/ 0 60000 65536"/>
                        <a:gd name="T14" fmla="*/ 0 60000 65536"/>
                        <a:gd name="T15" fmla="*/ 0 w 99"/>
                        <a:gd name="T16" fmla="*/ 0 h 15"/>
                        <a:gd name="T17" fmla="*/ 99 w 99"/>
                        <a:gd name="T18" fmla="*/ 15 h 15"/>
                      </a:gdLst>
                      <a:ahLst/>
                      <a:cxnLst>
                        <a:cxn ang="T10">
                          <a:pos x="T0" y="T1"/>
                        </a:cxn>
                        <a:cxn ang="T11">
                          <a:pos x="T2" y="T3"/>
                        </a:cxn>
                        <a:cxn ang="T12">
                          <a:pos x="T4" y="T5"/>
                        </a:cxn>
                        <a:cxn ang="T13">
                          <a:pos x="T6" y="T7"/>
                        </a:cxn>
                        <a:cxn ang="T14">
                          <a:pos x="T8" y="T9"/>
                        </a:cxn>
                      </a:cxnLst>
                      <a:rect l="T15" t="T16" r="T17" b="T18"/>
                      <a:pathLst>
                        <a:path w="99" h="15">
                          <a:moveTo>
                            <a:pt x="0" y="0"/>
                          </a:moveTo>
                          <a:lnTo>
                            <a:pt x="14" y="15"/>
                          </a:lnTo>
                          <a:lnTo>
                            <a:pt x="77" y="15"/>
                          </a:lnTo>
                          <a:lnTo>
                            <a:pt x="99"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4" name="Freeform 46"/>
                    <p:cNvSpPr>
                      <a:spLocks/>
                    </p:cNvSpPr>
                    <p:nvPr/>
                  </p:nvSpPr>
                  <p:spPr bwMode="auto">
                    <a:xfrm>
                      <a:off x="2169" y="3131"/>
                      <a:ext cx="24" cy="4"/>
                    </a:xfrm>
                    <a:custGeom>
                      <a:avLst/>
                      <a:gdLst>
                        <a:gd name="T0" fmla="*/ 0 w 100"/>
                        <a:gd name="T1" fmla="*/ 15 h 15"/>
                        <a:gd name="T2" fmla="*/ 24 w 100"/>
                        <a:gd name="T3" fmla="*/ 0 h 15"/>
                        <a:gd name="T4" fmla="*/ 86 w 100"/>
                        <a:gd name="T5" fmla="*/ 0 h 15"/>
                        <a:gd name="T6" fmla="*/ 100 w 100"/>
                        <a:gd name="T7" fmla="*/ 15 h 15"/>
                        <a:gd name="T8" fmla="*/ 0 w 100"/>
                        <a:gd name="T9" fmla="*/ 15 h 15"/>
                        <a:gd name="T10" fmla="*/ 0 60000 65536"/>
                        <a:gd name="T11" fmla="*/ 0 60000 65536"/>
                        <a:gd name="T12" fmla="*/ 0 60000 65536"/>
                        <a:gd name="T13" fmla="*/ 0 60000 65536"/>
                        <a:gd name="T14" fmla="*/ 0 60000 65536"/>
                        <a:gd name="T15" fmla="*/ 0 w 100"/>
                        <a:gd name="T16" fmla="*/ 0 h 15"/>
                        <a:gd name="T17" fmla="*/ 100 w 100"/>
                        <a:gd name="T18" fmla="*/ 15 h 15"/>
                      </a:gdLst>
                      <a:ahLst/>
                      <a:cxnLst>
                        <a:cxn ang="T10">
                          <a:pos x="T0" y="T1"/>
                        </a:cxn>
                        <a:cxn ang="T11">
                          <a:pos x="T2" y="T3"/>
                        </a:cxn>
                        <a:cxn ang="T12">
                          <a:pos x="T4" y="T5"/>
                        </a:cxn>
                        <a:cxn ang="T13">
                          <a:pos x="T6" y="T7"/>
                        </a:cxn>
                        <a:cxn ang="T14">
                          <a:pos x="T8" y="T9"/>
                        </a:cxn>
                      </a:cxnLst>
                      <a:rect l="T15" t="T16" r="T17" b="T18"/>
                      <a:pathLst>
                        <a:path w="100" h="15">
                          <a:moveTo>
                            <a:pt x="0" y="15"/>
                          </a:moveTo>
                          <a:lnTo>
                            <a:pt x="24" y="0"/>
                          </a:lnTo>
                          <a:lnTo>
                            <a:pt x="86" y="0"/>
                          </a:lnTo>
                          <a:lnTo>
                            <a:pt x="100" y="15"/>
                          </a:lnTo>
                          <a:lnTo>
                            <a:pt x="0" y="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5" name="Freeform 47"/>
                    <p:cNvSpPr>
                      <a:spLocks/>
                    </p:cNvSpPr>
                    <p:nvPr/>
                  </p:nvSpPr>
                  <p:spPr bwMode="auto">
                    <a:xfrm>
                      <a:off x="2173" y="3100"/>
                      <a:ext cx="8" cy="17"/>
                    </a:xfrm>
                    <a:custGeom>
                      <a:avLst/>
                      <a:gdLst>
                        <a:gd name="T0" fmla="*/ 19 w 32"/>
                        <a:gd name="T1" fmla="*/ 0 h 67"/>
                        <a:gd name="T2" fmla="*/ 32 w 32"/>
                        <a:gd name="T3" fmla="*/ 17 h 67"/>
                        <a:gd name="T4" fmla="*/ 21 w 32"/>
                        <a:gd name="T5" fmla="*/ 57 h 67"/>
                        <a:gd name="T6" fmla="*/ 0 w 32"/>
                        <a:gd name="T7" fmla="*/ 67 h 67"/>
                        <a:gd name="T8" fmla="*/ 19 w 32"/>
                        <a:gd name="T9" fmla="*/ 0 h 67"/>
                        <a:gd name="T10" fmla="*/ 0 60000 65536"/>
                        <a:gd name="T11" fmla="*/ 0 60000 65536"/>
                        <a:gd name="T12" fmla="*/ 0 60000 65536"/>
                        <a:gd name="T13" fmla="*/ 0 60000 65536"/>
                        <a:gd name="T14" fmla="*/ 0 60000 65536"/>
                        <a:gd name="T15" fmla="*/ 0 w 32"/>
                        <a:gd name="T16" fmla="*/ 0 h 67"/>
                        <a:gd name="T17" fmla="*/ 32 w 32"/>
                        <a:gd name="T18" fmla="*/ 67 h 67"/>
                      </a:gdLst>
                      <a:ahLst/>
                      <a:cxnLst>
                        <a:cxn ang="T10">
                          <a:pos x="T0" y="T1"/>
                        </a:cxn>
                        <a:cxn ang="T11">
                          <a:pos x="T2" y="T3"/>
                        </a:cxn>
                        <a:cxn ang="T12">
                          <a:pos x="T4" y="T5"/>
                        </a:cxn>
                        <a:cxn ang="T13">
                          <a:pos x="T6" y="T7"/>
                        </a:cxn>
                        <a:cxn ang="T14">
                          <a:pos x="T8" y="T9"/>
                        </a:cxn>
                      </a:cxnLst>
                      <a:rect l="T15" t="T16" r="T17" b="T18"/>
                      <a:pathLst>
                        <a:path w="32" h="67">
                          <a:moveTo>
                            <a:pt x="19" y="0"/>
                          </a:moveTo>
                          <a:lnTo>
                            <a:pt x="32" y="17"/>
                          </a:lnTo>
                          <a:lnTo>
                            <a:pt x="21" y="57"/>
                          </a:lnTo>
                          <a:lnTo>
                            <a:pt x="0" y="67"/>
                          </a:lnTo>
                          <a:lnTo>
                            <a:pt x="19"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6" name="Freeform 48"/>
                    <p:cNvSpPr>
                      <a:spLocks/>
                    </p:cNvSpPr>
                    <p:nvPr/>
                  </p:nvSpPr>
                  <p:spPr bwMode="auto">
                    <a:xfrm>
                      <a:off x="2167" y="3118"/>
                      <a:ext cx="9" cy="17"/>
                    </a:xfrm>
                    <a:custGeom>
                      <a:avLst/>
                      <a:gdLst>
                        <a:gd name="T0" fmla="*/ 0 w 36"/>
                        <a:gd name="T1" fmla="*/ 65 h 65"/>
                        <a:gd name="T2" fmla="*/ 24 w 36"/>
                        <a:gd name="T3" fmla="*/ 50 h 65"/>
                        <a:gd name="T4" fmla="*/ 36 w 36"/>
                        <a:gd name="T5" fmla="*/ 8 h 65"/>
                        <a:gd name="T6" fmla="*/ 21 w 36"/>
                        <a:gd name="T7" fmla="*/ 0 h 65"/>
                        <a:gd name="T8" fmla="*/ 0 w 36"/>
                        <a:gd name="T9" fmla="*/ 65 h 65"/>
                        <a:gd name="T10" fmla="*/ 0 60000 65536"/>
                        <a:gd name="T11" fmla="*/ 0 60000 65536"/>
                        <a:gd name="T12" fmla="*/ 0 60000 65536"/>
                        <a:gd name="T13" fmla="*/ 0 60000 65536"/>
                        <a:gd name="T14" fmla="*/ 0 60000 65536"/>
                        <a:gd name="T15" fmla="*/ 0 w 36"/>
                        <a:gd name="T16" fmla="*/ 0 h 65"/>
                        <a:gd name="T17" fmla="*/ 36 w 36"/>
                        <a:gd name="T18" fmla="*/ 65 h 65"/>
                      </a:gdLst>
                      <a:ahLst/>
                      <a:cxnLst>
                        <a:cxn ang="T10">
                          <a:pos x="T0" y="T1"/>
                        </a:cxn>
                        <a:cxn ang="T11">
                          <a:pos x="T2" y="T3"/>
                        </a:cxn>
                        <a:cxn ang="T12">
                          <a:pos x="T4" y="T5"/>
                        </a:cxn>
                        <a:cxn ang="T13">
                          <a:pos x="T6" y="T7"/>
                        </a:cxn>
                        <a:cxn ang="T14">
                          <a:pos x="T8" y="T9"/>
                        </a:cxn>
                      </a:cxnLst>
                      <a:rect l="T15" t="T16" r="T17" b="T18"/>
                      <a:pathLst>
                        <a:path w="36" h="65">
                          <a:moveTo>
                            <a:pt x="0" y="65"/>
                          </a:moveTo>
                          <a:lnTo>
                            <a:pt x="24" y="50"/>
                          </a:lnTo>
                          <a:lnTo>
                            <a:pt x="36" y="8"/>
                          </a:lnTo>
                          <a:lnTo>
                            <a:pt x="21" y="0"/>
                          </a:lnTo>
                          <a:lnTo>
                            <a:pt x="0" y="6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7" name="Freeform 49"/>
                    <p:cNvSpPr>
                      <a:spLocks/>
                    </p:cNvSpPr>
                    <p:nvPr/>
                  </p:nvSpPr>
                  <p:spPr bwMode="auto">
                    <a:xfrm>
                      <a:off x="2191" y="3118"/>
                      <a:ext cx="9" cy="16"/>
                    </a:xfrm>
                    <a:custGeom>
                      <a:avLst/>
                      <a:gdLst>
                        <a:gd name="T0" fmla="*/ 0 w 33"/>
                        <a:gd name="T1" fmla="*/ 50 h 64"/>
                        <a:gd name="T2" fmla="*/ 14 w 33"/>
                        <a:gd name="T3" fmla="*/ 64 h 64"/>
                        <a:gd name="T4" fmla="*/ 33 w 33"/>
                        <a:gd name="T5" fmla="*/ 0 h 64"/>
                        <a:gd name="T6" fmla="*/ 12 w 33"/>
                        <a:gd name="T7" fmla="*/ 11 h 64"/>
                        <a:gd name="T8" fmla="*/ 0 w 33"/>
                        <a:gd name="T9" fmla="*/ 50 h 64"/>
                        <a:gd name="T10" fmla="*/ 0 60000 65536"/>
                        <a:gd name="T11" fmla="*/ 0 60000 65536"/>
                        <a:gd name="T12" fmla="*/ 0 60000 65536"/>
                        <a:gd name="T13" fmla="*/ 0 60000 65536"/>
                        <a:gd name="T14" fmla="*/ 0 60000 65536"/>
                        <a:gd name="T15" fmla="*/ 0 w 33"/>
                        <a:gd name="T16" fmla="*/ 0 h 64"/>
                        <a:gd name="T17" fmla="*/ 33 w 33"/>
                        <a:gd name="T18" fmla="*/ 64 h 64"/>
                      </a:gdLst>
                      <a:ahLst/>
                      <a:cxnLst>
                        <a:cxn ang="T10">
                          <a:pos x="T0" y="T1"/>
                        </a:cxn>
                        <a:cxn ang="T11">
                          <a:pos x="T2" y="T3"/>
                        </a:cxn>
                        <a:cxn ang="T12">
                          <a:pos x="T4" y="T5"/>
                        </a:cxn>
                        <a:cxn ang="T13">
                          <a:pos x="T6" y="T7"/>
                        </a:cxn>
                        <a:cxn ang="T14">
                          <a:pos x="T8" y="T9"/>
                        </a:cxn>
                      </a:cxnLst>
                      <a:rect l="T15" t="T16" r="T17" b="T18"/>
                      <a:pathLst>
                        <a:path w="33" h="64">
                          <a:moveTo>
                            <a:pt x="0" y="50"/>
                          </a:moveTo>
                          <a:lnTo>
                            <a:pt x="14" y="64"/>
                          </a:lnTo>
                          <a:lnTo>
                            <a:pt x="33" y="0"/>
                          </a:lnTo>
                          <a:lnTo>
                            <a:pt x="12" y="11"/>
                          </a:lnTo>
                          <a:lnTo>
                            <a:pt x="0" y="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8" name="Freeform 50"/>
                    <p:cNvSpPr>
                      <a:spLocks/>
                    </p:cNvSpPr>
                    <p:nvPr/>
                  </p:nvSpPr>
                  <p:spPr bwMode="auto">
                    <a:xfrm>
                      <a:off x="2196" y="3100"/>
                      <a:ext cx="9" cy="17"/>
                    </a:xfrm>
                    <a:custGeom>
                      <a:avLst/>
                      <a:gdLst>
                        <a:gd name="T0" fmla="*/ 14 w 36"/>
                        <a:gd name="T1" fmla="*/ 17 h 68"/>
                        <a:gd name="T2" fmla="*/ 36 w 36"/>
                        <a:gd name="T3" fmla="*/ 0 h 68"/>
                        <a:gd name="T4" fmla="*/ 15 w 36"/>
                        <a:gd name="T5" fmla="*/ 68 h 68"/>
                        <a:gd name="T6" fmla="*/ 0 w 36"/>
                        <a:gd name="T7" fmla="*/ 60 h 68"/>
                        <a:gd name="T8" fmla="*/ 14 w 36"/>
                        <a:gd name="T9" fmla="*/ 17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14" y="17"/>
                          </a:moveTo>
                          <a:lnTo>
                            <a:pt x="36" y="0"/>
                          </a:lnTo>
                          <a:lnTo>
                            <a:pt x="15" y="68"/>
                          </a:lnTo>
                          <a:lnTo>
                            <a:pt x="0" y="60"/>
                          </a:lnTo>
                          <a:lnTo>
                            <a:pt x="14" y="1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9" name="Freeform 51"/>
                    <p:cNvSpPr>
                      <a:spLocks/>
                    </p:cNvSpPr>
                    <p:nvPr/>
                  </p:nvSpPr>
                  <p:spPr bwMode="auto">
                    <a:xfrm>
                      <a:off x="2174" y="3116"/>
                      <a:ext cx="24" cy="4"/>
                    </a:xfrm>
                    <a:custGeom>
                      <a:avLst/>
                      <a:gdLst>
                        <a:gd name="T0" fmla="*/ 0 w 99"/>
                        <a:gd name="T1" fmla="*/ 8 h 16"/>
                        <a:gd name="T2" fmla="*/ 19 w 99"/>
                        <a:gd name="T3" fmla="*/ 0 h 16"/>
                        <a:gd name="T4" fmla="*/ 86 w 99"/>
                        <a:gd name="T5" fmla="*/ 0 h 16"/>
                        <a:gd name="T6" fmla="*/ 99 w 99"/>
                        <a:gd name="T7" fmla="*/ 8 h 16"/>
                        <a:gd name="T8" fmla="*/ 84 w 99"/>
                        <a:gd name="T9" fmla="*/ 16 h 16"/>
                        <a:gd name="T10" fmla="*/ 14 w 99"/>
                        <a:gd name="T11" fmla="*/ 16 h 16"/>
                        <a:gd name="T12" fmla="*/ 0 w 99"/>
                        <a:gd name="T13" fmla="*/ 8 h 16"/>
                        <a:gd name="T14" fmla="*/ 0 60000 65536"/>
                        <a:gd name="T15" fmla="*/ 0 60000 65536"/>
                        <a:gd name="T16" fmla="*/ 0 60000 65536"/>
                        <a:gd name="T17" fmla="*/ 0 60000 65536"/>
                        <a:gd name="T18" fmla="*/ 0 60000 65536"/>
                        <a:gd name="T19" fmla="*/ 0 60000 65536"/>
                        <a:gd name="T20" fmla="*/ 0 60000 65536"/>
                        <a:gd name="T21" fmla="*/ 0 w 99"/>
                        <a:gd name="T22" fmla="*/ 0 h 16"/>
                        <a:gd name="T23" fmla="*/ 99 w 9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16">
                          <a:moveTo>
                            <a:pt x="0" y="8"/>
                          </a:moveTo>
                          <a:lnTo>
                            <a:pt x="19" y="0"/>
                          </a:lnTo>
                          <a:lnTo>
                            <a:pt x="86" y="0"/>
                          </a:lnTo>
                          <a:lnTo>
                            <a:pt x="99" y="8"/>
                          </a:lnTo>
                          <a:lnTo>
                            <a:pt x="84" y="16"/>
                          </a:lnTo>
                          <a:lnTo>
                            <a:pt x="14" y="16"/>
                          </a:lnTo>
                          <a:lnTo>
                            <a:pt x="0" y="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55" name="Group 52"/>
                  <p:cNvGrpSpPr>
                    <a:grpSpLocks/>
                  </p:cNvGrpSpPr>
                  <p:nvPr/>
                </p:nvGrpSpPr>
                <p:grpSpPr bwMode="auto">
                  <a:xfrm>
                    <a:off x="2135" y="3100"/>
                    <a:ext cx="38" cy="35"/>
                    <a:chOff x="2135" y="3100"/>
                    <a:chExt cx="38" cy="35"/>
                  </a:xfrm>
                </p:grpSpPr>
                <p:sp>
                  <p:nvSpPr>
                    <p:cNvPr id="24656" name="Freeform 53"/>
                    <p:cNvSpPr>
                      <a:spLocks/>
                    </p:cNvSpPr>
                    <p:nvPr/>
                  </p:nvSpPr>
                  <p:spPr bwMode="auto">
                    <a:xfrm>
                      <a:off x="2147" y="3100"/>
                      <a:ext cx="25" cy="4"/>
                    </a:xfrm>
                    <a:custGeom>
                      <a:avLst/>
                      <a:gdLst>
                        <a:gd name="T0" fmla="*/ 0 w 99"/>
                        <a:gd name="T1" fmla="*/ 0 h 15"/>
                        <a:gd name="T2" fmla="*/ 14 w 99"/>
                        <a:gd name="T3" fmla="*/ 15 h 15"/>
                        <a:gd name="T4" fmla="*/ 77 w 99"/>
                        <a:gd name="T5" fmla="*/ 15 h 15"/>
                        <a:gd name="T6" fmla="*/ 99 w 99"/>
                        <a:gd name="T7" fmla="*/ 0 h 15"/>
                        <a:gd name="T8" fmla="*/ 0 w 99"/>
                        <a:gd name="T9" fmla="*/ 0 h 15"/>
                        <a:gd name="T10" fmla="*/ 0 60000 65536"/>
                        <a:gd name="T11" fmla="*/ 0 60000 65536"/>
                        <a:gd name="T12" fmla="*/ 0 60000 65536"/>
                        <a:gd name="T13" fmla="*/ 0 60000 65536"/>
                        <a:gd name="T14" fmla="*/ 0 60000 65536"/>
                        <a:gd name="T15" fmla="*/ 0 w 99"/>
                        <a:gd name="T16" fmla="*/ 0 h 15"/>
                        <a:gd name="T17" fmla="*/ 99 w 99"/>
                        <a:gd name="T18" fmla="*/ 15 h 15"/>
                      </a:gdLst>
                      <a:ahLst/>
                      <a:cxnLst>
                        <a:cxn ang="T10">
                          <a:pos x="T0" y="T1"/>
                        </a:cxn>
                        <a:cxn ang="T11">
                          <a:pos x="T2" y="T3"/>
                        </a:cxn>
                        <a:cxn ang="T12">
                          <a:pos x="T4" y="T5"/>
                        </a:cxn>
                        <a:cxn ang="T13">
                          <a:pos x="T6" y="T7"/>
                        </a:cxn>
                        <a:cxn ang="T14">
                          <a:pos x="T8" y="T9"/>
                        </a:cxn>
                      </a:cxnLst>
                      <a:rect l="T15" t="T16" r="T17" b="T18"/>
                      <a:pathLst>
                        <a:path w="99" h="15">
                          <a:moveTo>
                            <a:pt x="0" y="0"/>
                          </a:moveTo>
                          <a:lnTo>
                            <a:pt x="14" y="15"/>
                          </a:lnTo>
                          <a:lnTo>
                            <a:pt x="77" y="15"/>
                          </a:lnTo>
                          <a:lnTo>
                            <a:pt x="99"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7" name="Freeform 54"/>
                    <p:cNvSpPr>
                      <a:spLocks/>
                    </p:cNvSpPr>
                    <p:nvPr/>
                  </p:nvSpPr>
                  <p:spPr bwMode="auto">
                    <a:xfrm>
                      <a:off x="2136" y="3131"/>
                      <a:ext cx="25" cy="4"/>
                    </a:xfrm>
                    <a:custGeom>
                      <a:avLst/>
                      <a:gdLst>
                        <a:gd name="T0" fmla="*/ 0 w 100"/>
                        <a:gd name="T1" fmla="*/ 15 h 15"/>
                        <a:gd name="T2" fmla="*/ 25 w 100"/>
                        <a:gd name="T3" fmla="*/ 0 h 15"/>
                        <a:gd name="T4" fmla="*/ 86 w 100"/>
                        <a:gd name="T5" fmla="*/ 0 h 15"/>
                        <a:gd name="T6" fmla="*/ 100 w 100"/>
                        <a:gd name="T7" fmla="*/ 15 h 15"/>
                        <a:gd name="T8" fmla="*/ 0 w 100"/>
                        <a:gd name="T9" fmla="*/ 15 h 15"/>
                        <a:gd name="T10" fmla="*/ 0 60000 65536"/>
                        <a:gd name="T11" fmla="*/ 0 60000 65536"/>
                        <a:gd name="T12" fmla="*/ 0 60000 65536"/>
                        <a:gd name="T13" fmla="*/ 0 60000 65536"/>
                        <a:gd name="T14" fmla="*/ 0 60000 65536"/>
                        <a:gd name="T15" fmla="*/ 0 w 100"/>
                        <a:gd name="T16" fmla="*/ 0 h 15"/>
                        <a:gd name="T17" fmla="*/ 100 w 100"/>
                        <a:gd name="T18" fmla="*/ 15 h 15"/>
                      </a:gdLst>
                      <a:ahLst/>
                      <a:cxnLst>
                        <a:cxn ang="T10">
                          <a:pos x="T0" y="T1"/>
                        </a:cxn>
                        <a:cxn ang="T11">
                          <a:pos x="T2" y="T3"/>
                        </a:cxn>
                        <a:cxn ang="T12">
                          <a:pos x="T4" y="T5"/>
                        </a:cxn>
                        <a:cxn ang="T13">
                          <a:pos x="T6" y="T7"/>
                        </a:cxn>
                        <a:cxn ang="T14">
                          <a:pos x="T8" y="T9"/>
                        </a:cxn>
                      </a:cxnLst>
                      <a:rect l="T15" t="T16" r="T17" b="T18"/>
                      <a:pathLst>
                        <a:path w="100" h="15">
                          <a:moveTo>
                            <a:pt x="0" y="15"/>
                          </a:moveTo>
                          <a:lnTo>
                            <a:pt x="25" y="0"/>
                          </a:lnTo>
                          <a:lnTo>
                            <a:pt x="86" y="0"/>
                          </a:lnTo>
                          <a:lnTo>
                            <a:pt x="100" y="15"/>
                          </a:lnTo>
                          <a:lnTo>
                            <a:pt x="0" y="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8" name="Freeform 55"/>
                    <p:cNvSpPr>
                      <a:spLocks/>
                    </p:cNvSpPr>
                    <p:nvPr/>
                  </p:nvSpPr>
                  <p:spPr bwMode="auto">
                    <a:xfrm>
                      <a:off x="2141" y="3100"/>
                      <a:ext cx="8" cy="17"/>
                    </a:xfrm>
                    <a:custGeom>
                      <a:avLst/>
                      <a:gdLst>
                        <a:gd name="T0" fmla="*/ 19 w 32"/>
                        <a:gd name="T1" fmla="*/ 0 h 67"/>
                        <a:gd name="T2" fmla="*/ 32 w 32"/>
                        <a:gd name="T3" fmla="*/ 17 h 67"/>
                        <a:gd name="T4" fmla="*/ 21 w 32"/>
                        <a:gd name="T5" fmla="*/ 57 h 67"/>
                        <a:gd name="T6" fmla="*/ 0 w 32"/>
                        <a:gd name="T7" fmla="*/ 67 h 67"/>
                        <a:gd name="T8" fmla="*/ 19 w 32"/>
                        <a:gd name="T9" fmla="*/ 0 h 67"/>
                        <a:gd name="T10" fmla="*/ 0 60000 65536"/>
                        <a:gd name="T11" fmla="*/ 0 60000 65536"/>
                        <a:gd name="T12" fmla="*/ 0 60000 65536"/>
                        <a:gd name="T13" fmla="*/ 0 60000 65536"/>
                        <a:gd name="T14" fmla="*/ 0 60000 65536"/>
                        <a:gd name="T15" fmla="*/ 0 w 32"/>
                        <a:gd name="T16" fmla="*/ 0 h 67"/>
                        <a:gd name="T17" fmla="*/ 32 w 32"/>
                        <a:gd name="T18" fmla="*/ 67 h 67"/>
                      </a:gdLst>
                      <a:ahLst/>
                      <a:cxnLst>
                        <a:cxn ang="T10">
                          <a:pos x="T0" y="T1"/>
                        </a:cxn>
                        <a:cxn ang="T11">
                          <a:pos x="T2" y="T3"/>
                        </a:cxn>
                        <a:cxn ang="T12">
                          <a:pos x="T4" y="T5"/>
                        </a:cxn>
                        <a:cxn ang="T13">
                          <a:pos x="T6" y="T7"/>
                        </a:cxn>
                        <a:cxn ang="T14">
                          <a:pos x="T8" y="T9"/>
                        </a:cxn>
                      </a:cxnLst>
                      <a:rect l="T15" t="T16" r="T17" b="T18"/>
                      <a:pathLst>
                        <a:path w="32" h="67">
                          <a:moveTo>
                            <a:pt x="19" y="0"/>
                          </a:moveTo>
                          <a:lnTo>
                            <a:pt x="32" y="17"/>
                          </a:lnTo>
                          <a:lnTo>
                            <a:pt x="21" y="57"/>
                          </a:lnTo>
                          <a:lnTo>
                            <a:pt x="0" y="67"/>
                          </a:lnTo>
                          <a:lnTo>
                            <a:pt x="19"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9" name="Freeform 56"/>
                    <p:cNvSpPr>
                      <a:spLocks/>
                    </p:cNvSpPr>
                    <p:nvPr/>
                  </p:nvSpPr>
                  <p:spPr bwMode="auto">
                    <a:xfrm>
                      <a:off x="2135" y="3118"/>
                      <a:ext cx="9" cy="17"/>
                    </a:xfrm>
                    <a:custGeom>
                      <a:avLst/>
                      <a:gdLst>
                        <a:gd name="T0" fmla="*/ 0 w 35"/>
                        <a:gd name="T1" fmla="*/ 65 h 65"/>
                        <a:gd name="T2" fmla="*/ 22 w 35"/>
                        <a:gd name="T3" fmla="*/ 50 h 65"/>
                        <a:gd name="T4" fmla="*/ 35 w 35"/>
                        <a:gd name="T5" fmla="*/ 8 h 65"/>
                        <a:gd name="T6" fmla="*/ 19 w 35"/>
                        <a:gd name="T7" fmla="*/ 0 h 65"/>
                        <a:gd name="T8" fmla="*/ 0 w 35"/>
                        <a:gd name="T9" fmla="*/ 65 h 65"/>
                        <a:gd name="T10" fmla="*/ 0 60000 65536"/>
                        <a:gd name="T11" fmla="*/ 0 60000 65536"/>
                        <a:gd name="T12" fmla="*/ 0 60000 65536"/>
                        <a:gd name="T13" fmla="*/ 0 60000 65536"/>
                        <a:gd name="T14" fmla="*/ 0 60000 65536"/>
                        <a:gd name="T15" fmla="*/ 0 w 35"/>
                        <a:gd name="T16" fmla="*/ 0 h 65"/>
                        <a:gd name="T17" fmla="*/ 35 w 35"/>
                        <a:gd name="T18" fmla="*/ 65 h 65"/>
                      </a:gdLst>
                      <a:ahLst/>
                      <a:cxnLst>
                        <a:cxn ang="T10">
                          <a:pos x="T0" y="T1"/>
                        </a:cxn>
                        <a:cxn ang="T11">
                          <a:pos x="T2" y="T3"/>
                        </a:cxn>
                        <a:cxn ang="T12">
                          <a:pos x="T4" y="T5"/>
                        </a:cxn>
                        <a:cxn ang="T13">
                          <a:pos x="T6" y="T7"/>
                        </a:cxn>
                        <a:cxn ang="T14">
                          <a:pos x="T8" y="T9"/>
                        </a:cxn>
                      </a:cxnLst>
                      <a:rect l="T15" t="T16" r="T17" b="T18"/>
                      <a:pathLst>
                        <a:path w="35" h="65">
                          <a:moveTo>
                            <a:pt x="0" y="65"/>
                          </a:moveTo>
                          <a:lnTo>
                            <a:pt x="22" y="50"/>
                          </a:lnTo>
                          <a:lnTo>
                            <a:pt x="35" y="8"/>
                          </a:lnTo>
                          <a:lnTo>
                            <a:pt x="19" y="0"/>
                          </a:lnTo>
                          <a:lnTo>
                            <a:pt x="0" y="6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0" name="Freeform 57"/>
                    <p:cNvSpPr>
                      <a:spLocks/>
                    </p:cNvSpPr>
                    <p:nvPr/>
                  </p:nvSpPr>
                  <p:spPr bwMode="auto">
                    <a:xfrm>
                      <a:off x="2159" y="3118"/>
                      <a:ext cx="8" cy="16"/>
                    </a:xfrm>
                    <a:custGeom>
                      <a:avLst/>
                      <a:gdLst>
                        <a:gd name="T0" fmla="*/ 0 w 33"/>
                        <a:gd name="T1" fmla="*/ 50 h 64"/>
                        <a:gd name="T2" fmla="*/ 14 w 33"/>
                        <a:gd name="T3" fmla="*/ 64 h 64"/>
                        <a:gd name="T4" fmla="*/ 33 w 33"/>
                        <a:gd name="T5" fmla="*/ 0 h 64"/>
                        <a:gd name="T6" fmla="*/ 13 w 33"/>
                        <a:gd name="T7" fmla="*/ 11 h 64"/>
                        <a:gd name="T8" fmla="*/ 0 w 33"/>
                        <a:gd name="T9" fmla="*/ 50 h 64"/>
                        <a:gd name="T10" fmla="*/ 0 60000 65536"/>
                        <a:gd name="T11" fmla="*/ 0 60000 65536"/>
                        <a:gd name="T12" fmla="*/ 0 60000 65536"/>
                        <a:gd name="T13" fmla="*/ 0 60000 65536"/>
                        <a:gd name="T14" fmla="*/ 0 60000 65536"/>
                        <a:gd name="T15" fmla="*/ 0 w 33"/>
                        <a:gd name="T16" fmla="*/ 0 h 64"/>
                        <a:gd name="T17" fmla="*/ 33 w 33"/>
                        <a:gd name="T18" fmla="*/ 64 h 64"/>
                      </a:gdLst>
                      <a:ahLst/>
                      <a:cxnLst>
                        <a:cxn ang="T10">
                          <a:pos x="T0" y="T1"/>
                        </a:cxn>
                        <a:cxn ang="T11">
                          <a:pos x="T2" y="T3"/>
                        </a:cxn>
                        <a:cxn ang="T12">
                          <a:pos x="T4" y="T5"/>
                        </a:cxn>
                        <a:cxn ang="T13">
                          <a:pos x="T6" y="T7"/>
                        </a:cxn>
                        <a:cxn ang="T14">
                          <a:pos x="T8" y="T9"/>
                        </a:cxn>
                      </a:cxnLst>
                      <a:rect l="T15" t="T16" r="T17" b="T18"/>
                      <a:pathLst>
                        <a:path w="33" h="64">
                          <a:moveTo>
                            <a:pt x="0" y="50"/>
                          </a:moveTo>
                          <a:lnTo>
                            <a:pt x="14" y="64"/>
                          </a:lnTo>
                          <a:lnTo>
                            <a:pt x="33" y="0"/>
                          </a:lnTo>
                          <a:lnTo>
                            <a:pt x="13" y="11"/>
                          </a:lnTo>
                          <a:lnTo>
                            <a:pt x="0" y="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1" name="Freeform 58"/>
                    <p:cNvSpPr>
                      <a:spLocks/>
                    </p:cNvSpPr>
                    <p:nvPr/>
                  </p:nvSpPr>
                  <p:spPr bwMode="auto">
                    <a:xfrm>
                      <a:off x="2164" y="3100"/>
                      <a:ext cx="9" cy="17"/>
                    </a:xfrm>
                    <a:custGeom>
                      <a:avLst/>
                      <a:gdLst>
                        <a:gd name="T0" fmla="*/ 14 w 36"/>
                        <a:gd name="T1" fmla="*/ 17 h 68"/>
                        <a:gd name="T2" fmla="*/ 36 w 36"/>
                        <a:gd name="T3" fmla="*/ 0 h 68"/>
                        <a:gd name="T4" fmla="*/ 16 w 36"/>
                        <a:gd name="T5" fmla="*/ 68 h 68"/>
                        <a:gd name="T6" fmla="*/ 0 w 36"/>
                        <a:gd name="T7" fmla="*/ 60 h 68"/>
                        <a:gd name="T8" fmla="*/ 14 w 36"/>
                        <a:gd name="T9" fmla="*/ 17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14" y="17"/>
                          </a:moveTo>
                          <a:lnTo>
                            <a:pt x="36" y="0"/>
                          </a:lnTo>
                          <a:lnTo>
                            <a:pt x="16" y="68"/>
                          </a:lnTo>
                          <a:lnTo>
                            <a:pt x="0" y="60"/>
                          </a:lnTo>
                          <a:lnTo>
                            <a:pt x="14" y="1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62" name="Freeform 59"/>
                    <p:cNvSpPr>
                      <a:spLocks/>
                    </p:cNvSpPr>
                    <p:nvPr/>
                  </p:nvSpPr>
                  <p:spPr bwMode="auto">
                    <a:xfrm>
                      <a:off x="2142" y="3116"/>
                      <a:ext cx="24" cy="4"/>
                    </a:xfrm>
                    <a:custGeom>
                      <a:avLst/>
                      <a:gdLst>
                        <a:gd name="T0" fmla="*/ 0 w 99"/>
                        <a:gd name="T1" fmla="*/ 8 h 16"/>
                        <a:gd name="T2" fmla="*/ 19 w 99"/>
                        <a:gd name="T3" fmla="*/ 0 h 16"/>
                        <a:gd name="T4" fmla="*/ 86 w 99"/>
                        <a:gd name="T5" fmla="*/ 0 h 16"/>
                        <a:gd name="T6" fmla="*/ 99 w 99"/>
                        <a:gd name="T7" fmla="*/ 8 h 16"/>
                        <a:gd name="T8" fmla="*/ 84 w 99"/>
                        <a:gd name="T9" fmla="*/ 16 h 16"/>
                        <a:gd name="T10" fmla="*/ 14 w 99"/>
                        <a:gd name="T11" fmla="*/ 16 h 16"/>
                        <a:gd name="T12" fmla="*/ 0 w 99"/>
                        <a:gd name="T13" fmla="*/ 8 h 16"/>
                        <a:gd name="T14" fmla="*/ 0 60000 65536"/>
                        <a:gd name="T15" fmla="*/ 0 60000 65536"/>
                        <a:gd name="T16" fmla="*/ 0 60000 65536"/>
                        <a:gd name="T17" fmla="*/ 0 60000 65536"/>
                        <a:gd name="T18" fmla="*/ 0 60000 65536"/>
                        <a:gd name="T19" fmla="*/ 0 60000 65536"/>
                        <a:gd name="T20" fmla="*/ 0 60000 65536"/>
                        <a:gd name="T21" fmla="*/ 0 w 99"/>
                        <a:gd name="T22" fmla="*/ 0 h 16"/>
                        <a:gd name="T23" fmla="*/ 99 w 9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16">
                          <a:moveTo>
                            <a:pt x="0" y="8"/>
                          </a:moveTo>
                          <a:lnTo>
                            <a:pt x="19" y="0"/>
                          </a:lnTo>
                          <a:lnTo>
                            <a:pt x="86" y="0"/>
                          </a:lnTo>
                          <a:lnTo>
                            <a:pt x="99" y="8"/>
                          </a:lnTo>
                          <a:lnTo>
                            <a:pt x="84" y="16"/>
                          </a:lnTo>
                          <a:lnTo>
                            <a:pt x="14" y="16"/>
                          </a:lnTo>
                          <a:lnTo>
                            <a:pt x="0" y="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grpSp>
              <p:nvGrpSpPr>
                <p:cNvPr id="24637" name="Group 60"/>
                <p:cNvGrpSpPr>
                  <a:grpSpLocks/>
                </p:cNvGrpSpPr>
                <p:nvPr/>
              </p:nvGrpSpPr>
              <p:grpSpPr bwMode="auto">
                <a:xfrm>
                  <a:off x="2208" y="3100"/>
                  <a:ext cx="70" cy="35"/>
                  <a:chOff x="2208" y="3100"/>
                  <a:chExt cx="70" cy="35"/>
                </a:xfrm>
              </p:grpSpPr>
              <p:grpSp>
                <p:nvGrpSpPr>
                  <p:cNvPr id="24638" name="Group 61"/>
                  <p:cNvGrpSpPr>
                    <a:grpSpLocks/>
                  </p:cNvGrpSpPr>
                  <p:nvPr/>
                </p:nvGrpSpPr>
                <p:grpSpPr bwMode="auto">
                  <a:xfrm>
                    <a:off x="2240" y="3100"/>
                    <a:ext cx="38" cy="35"/>
                    <a:chOff x="2240" y="3100"/>
                    <a:chExt cx="38" cy="35"/>
                  </a:xfrm>
                </p:grpSpPr>
                <p:sp>
                  <p:nvSpPr>
                    <p:cNvPr id="24647" name="Freeform 62"/>
                    <p:cNvSpPr>
                      <a:spLocks/>
                    </p:cNvSpPr>
                    <p:nvPr/>
                  </p:nvSpPr>
                  <p:spPr bwMode="auto">
                    <a:xfrm>
                      <a:off x="2252" y="3100"/>
                      <a:ext cx="25" cy="4"/>
                    </a:xfrm>
                    <a:custGeom>
                      <a:avLst/>
                      <a:gdLst>
                        <a:gd name="T0" fmla="*/ 0 w 99"/>
                        <a:gd name="T1" fmla="*/ 0 h 15"/>
                        <a:gd name="T2" fmla="*/ 14 w 99"/>
                        <a:gd name="T3" fmla="*/ 15 h 15"/>
                        <a:gd name="T4" fmla="*/ 78 w 99"/>
                        <a:gd name="T5" fmla="*/ 15 h 15"/>
                        <a:gd name="T6" fmla="*/ 99 w 99"/>
                        <a:gd name="T7" fmla="*/ 0 h 15"/>
                        <a:gd name="T8" fmla="*/ 0 w 99"/>
                        <a:gd name="T9" fmla="*/ 0 h 15"/>
                        <a:gd name="T10" fmla="*/ 0 60000 65536"/>
                        <a:gd name="T11" fmla="*/ 0 60000 65536"/>
                        <a:gd name="T12" fmla="*/ 0 60000 65536"/>
                        <a:gd name="T13" fmla="*/ 0 60000 65536"/>
                        <a:gd name="T14" fmla="*/ 0 60000 65536"/>
                        <a:gd name="T15" fmla="*/ 0 w 99"/>
                        <a:gd name="T16" fmla="*/ 0 h 15"/>
                        <a:gd name="T17" fmla="*/ 99 w 99"/>
                        <a:gd name="T18" fmla="*/ 15 h 15"/>
                      </a:gdLst>
                      <a:ahLst/>
                      <a:cxnLst>
                        <a:cxn ang="T10">
                          <a:pos x="T0" y="T1"/>
                        </a:cxn>
                        <a:cxn ang="T11">
                          <a:pos x="T2" y="T3"/>
                        </a:cxn>
                        <a:cxn ang="T12">
                          <a:pos x="T4" y="T5"/>
                        </a:cxn>
                        <a:cxn ang="T13">
                          <a:pos x="T6" y="T7"/>
                        </a:cxn>
                        <a:cxn ang="T14">
                          <a:pos x="T8" y="T9"/>
                        </a:cxn>
                      </a:cxnLst>
                      <a:rect l="T15" t="T16" r="T17" b="T18"/>
                      <a:pathLst>
                        <a:path w="99" h="15">
                          <a:moveTo>
                            <a:pt x="0" y="0"/>
                          </a:moveTo>
                          <a:lnTo>
                            <a:pt x="14" y="15"/>
                          </a:lnTo>
                          <a:lnTo>
                            <a:pt x="78" y="15"/>
                          </a:lnTo>
                          <a:lnTo>
                            <a:pt x="99"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8" name="Freeform 63"/>
                    <p:cNvSpPr>
                      <a:spLocks/>
                    </p:cNvSpPr>
                    <p:nvPr/>
                  </p:nvSpPr>
                  <p:spPr bwMode="auto">
                    <a:xfrm>
                      <a:off x="2241" y="3131"/>
                      <a:ext cx="25" cy="4"/>
                    </a:xfrm>
                    <a:custGeom>
                      <a:avLst/>
                      <a:gdLst>
                        <a:gd name="T0" fmla="*/ 0 w 100"/>
                        <a:gd name="T1" fmla="*/ 15 h 15"/>
                        <a:gd name="T2" fmla="*/ 25 w 100"/>
                        <a:gd name="T3" fmla="*/ 0 h 15"/>
                        <a:gd name="T4" fmla="*/ 86 w 100"/>
                        <a:gd name="T5" fmla="*/ 0 h 15"/>
                        <a:gd name="T6" fmla="*/ 100 w 100"/>
                        <a:gd name="T7" fmla="*/ 15 h 15"/>
                        <a:gd name="T8" fmla="*/ 0 w 100"/>
                        <a:gd name="T9" fmla="*/ 15 h 15"/>
                        <a:gd name="T10" fmla="*/ 0 60000 65536"/>
                        <a:gd name="T11" fmla="*/ 0 60000 65536"/>
                        <a:gd name="T12" fmla="*/ 0 60000 65536"/>
                        <a:gd name="T13" fmla="*/ 0 60000 65536"/>
                        <a:gd name="T14" fmla="*/ 0 60000 65536"/>
                        <a:gd name="T15" fmla="*/ 0 w 100"/>
                        <a:gd name="T16" fmla="*/ 0 h 15"/>
                        <a:gd name="T17" fmla="*/ 100 w 100"/>
                        <a:gd name="T18" fmla="*/ 15 h 15"/>
                      </a:gdLst>
                      <a:ahLst/>
                      <a:cxnLst>
                        <a:cxn ang="T10">
                          <a:pos x="T0" y="T1"/>
                        </a:cxn>
                        <a:cxn ang="T11">
                          <a:pos x="T2" y="T3"/>
                        </a:cxn>
                        <a:cxn ang="T12">
                          <a:pos x="T4" y="T5"/>
                        </a:cxn>
                        <a:cxn ang="T13">
                          <a:pos x="T6" y="T7"/>
                        </a:cxn>
                        <a:cxn ang="T14">
                          <a:pos x="T8" y="T9"/>
                        </a:cxn>
                      </a:cxnLst>
                      <a:rect l="T15" t="T16" r="T17" b="T18"/>
                      <a:pathLst>
                        <a:path w="100" h="15">
                          <a:moveTo>
                            <a:pt x="0" y="15"/>
                          </a:moveTo>
                          <a:lnTo>
                            <a:pt x="25" y="0"/>
                          </a:lnTo>
                          <a:lnTo>
                            <a:pt x="86" y="0"/>
                          </a:lnTo>
                          <a:lnTo>
                            <a:pt x="100" y="15"/>
                          </a:lnTo>
                          <a:lnTo>
                            <a:pt x="0" y="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9" name="Freeform 64"/>
                    <p:cNvSpPr>
                      <a:spLocks/>
                    </p:cNvSpPr>
                    <p:nvPr/>
                  </p:nvSpPr>
                  <p:spPr bwMode="auto">
                    <a:xfrm>
                      <a:off x="2246" y="3100"/>
                      <a:ext cx="8" cy="17"/>
                    </a:xfrm>
                    <a:custGeom>
                      <a:avLst/>
                      <a:gdLst>
                        <a:gd name="T0" fmla="*/ 21 w 34"/>
                        <a:gd name="T1" fmla="*/ 0 h 67"/>
                        <a:gd name="T2" fmla="*/ 34 w 34"/>
                        <a:gd name="T3" fmla="*/ 17 h 67"/>
                        <a:gd name="T4" fmla="*/ 21 w 34"/>
                        <a:gd name="T5" fmla="*/ 57 h 67"/>
                        <a:gd name="T6" fmla="*/ 0 w 34"/>
                        <a:gd name="T7" fmla="*/ 67 h 67"/>
                        <a:gd name="T8" fmla="*/ 21 w 34"/>
                        <a:gd name="T9" fmla="*/ 0 h 67"/>
                        <a:gd name="T10" fmla="*/ 0 60000 65536"/>
                        <a:gd name="T11" fmla="*/ 0 60000 65536"/>
                        <a:gd name="T12" fmla="*/ 0 60000 65536"/>
                        <a:gd name="T13" fmla="*/ 0 60000 65536"/>
                        <a:gd name="T14" fmla="*/ 0 60000 65536"/>
                        <a:gd name="T15" fmla="*/ 0 w 34"/>
                        <a:gd name="T16" fmla="*/ 0 h 67"/>
                        <a:gd name="T17" fmla="*/ 34 w 34"/>
                        <a:gd name="T18" fmla="*/ 67 h 67"/>
                      </a:gdLst>
                      <a:ahLst/>
                      <a:cxnLst>
                        <a:cxn ang="T10">
                          <a:pos x="T0" y="T1"/>
                        </a:cxn>
                        <a:cxn ang="T11">
                          <a:pos x="T2" y="T3"/>
                        </a:cxn>
                        <a:cxn ang="T12">
                          <a:pos x="T4" y="T5"/>
                        </a:cxn>
                        <a:cxn ang="T13">
                          <a:pos x="T6" y="T7"/>
                        </a:cxn>
                        <a:cxn ang="T14">
                          <a:pos x="T8" y="T9"/>
                        </a:cxn>
                      </a:cxnLst>
                      <a:rect l="T15" t="T16" r="T17" b="T18"/>
                      <a:pathLst>
                        <a:path w="34" h="67">
                          <a:moveTo>
                            <a:pt x="21" y="0"/>
                          </a:moveTo>
                          <a:lnTo>
                            <a:pt x="34" y="17"/>
                          </a:lnTo>
                          <a:lnTo>
                            <a:pt x="21" y="57"/>
                          </a:lnTo>
                          <a:lnTo>
                            <a:pt x="0" y="67"/>
                          </a:lnTo>
                          <a:lnTo>
                            <a:pt x="2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0" name="Freeform 65"/>
                    <p:cNvSpPr>
                      <a:spLocks/>
                    </p:cNvSpPr>
                    <p:nvPr/>
                  </p:nvSpPr>
                  <p:spPr bwMode="auto">
                    <a:xfrm>
                      <a:off x="2240" y="3118"/>
                      <a:ext cx="9" cy="17"/>
                    </a:xfrm>
                    <a:custGeom>
                      <a:avLst/>
                      <a:gdLst>
                        <a:gd name="T0" fmla="*/ 0 w 36"/>
                        <a:gd name="T1" fmla="*/ 65 h 65"/>
                        <a:gd name="T2" fmla="*/ 22 w 36"/>
                        <a:gd name="T3" fmla="*/ 50 h 65"/>
                        <a:gd name="T4" fmla="*/ 36 w 36"/>
                        <a:gd name="T5" fmla="*/ 8 h 65"/>
                        <a:gd name="T6" fmla="*/ 20 w 36"/>
                        <a:gd name="T7" fmla="*/ 0 h 65"/>
                        <a:gd name="T8" fmla="*/ 0 w 36"/>
                        <a:gd name="T9" fmla="*/ 65 h 65"/>
                        <a:gd name="T10" fmla="*/ 0 60000 65536"/>
                        <a:gd name="T11" fmla="*/ 0 60000 65536"/>
                        <a:gd name="T12" fmla="*/ 0 60000 65536"/>
                        <a:gd name="T13" fmla="*/ 0 60000 65536"/>
                        <a:gd name="T14" fmla="*/ 0 60000 65536"/>
                        <a:gd name="T15" fmla="*/ 0 w 36"/>
                        <a:gd name="T16" fmla="*/ 0 h 65"/>
                        <a:gd name="T17" fmla="*/ 36 w 36"/>
                        <a:gd name="T18" fmla="*/ 65 h 65"/>
                      </a:gdLst>
                      <a:ahLst/>
                      <a:cxnLst>
                        <a:cxn ang="T10">
                          <a:pos x="T0" y="T1"/>
                        </a:cxn>
                        <a:cxn ang="T11">
                          <a:pos x="T2" y="T3"/>
                        </a:cxn>
                        <a:cxn ang="T12">
                          <a:pos x="T4" y="T5"/>
                        </a:cxn>
                        <a:cxn ang="T13">
                          <a:pos x="T6" y="T7"/>
                        </a:cxn>
                        <a:cxn ang="T14">
                          <a:pos x="T8" y="T9"/>
                        </a:cxn>
                      </a:cxnLst>
                      <a:rect l="T15" t="T16" r="T17" b="T18"/>
                      <a:pathLst>
                        <a:path w="36" h="65">
                          <a:moveTo>
                            <a:pt x="0" y="65"/>
                          </a:moveTo>
                          <a:lnTo>
                            <a:pt x="22" y="50"/>
                          </a:lnTo>
                          <a:lnTo>
                            <a:pt x="36" y="8"/>
                          </a:lnTo>
                          <a:lnTo>
                            <a:pt x="20" y="0"/>
                          </a:lnTo>
                          <a:lnTo>
                            <a:pt x="0" y="6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1" name="Freeform 66"/>
                    <p:cNvSpPr>
                      <a:spLocks/>
                    </p:cNvSpPr>
                    <p:nvPr/>
                  </p:nvSpPr>
                  <p:spPr bwMode="auto">
                    <a:xfrm>
                      <a:off x="2264" y="3118"/>
                      <a:ext cx="8" cy="16"/>
                    </a:xfrm>
                    <a:custGeom>
                      <a:avLst/>
                      <a:gdLst>
                        <a:gd name="T0" fmla="*/ 0 w 34"/>
                        <a:gd name="T1" fmla="*/ 50 h 64"/>
                        <a:gd name="T2" fmla="*/ 14 w 34"/>
                        <a:gd name="T3" fmla="*/ 64 h 64"/>
                        <a:gd name="T4" fmla="*/ 34 w 34"/>
                        <a:gd name="T5" fmla="*/ 0 h 64"/>
                        <a:gd name="T6" fmla="*/ 13 w 34"/>
                        <a:gd name="T7" fmla="*/ 11 h 64"/>
                        <a:gd name="T8" fmla="*/ 0 w 34"/>
                        <a:gd name="T9" fmla="*/ 50 h 64"/>
                        <a:gd name="T10" fmla="*/ 0 60000 65536"/>
                        <a:gd name="T11" fmla="*/ 0 60000 65536"/>
                        <a:gd name="T12" fmla="*/ 0 60000 65536"/>
                        <a:gd name="T13" fmla="*/ 0 60000 65536"/>
                        <a:gd name="T14" fmla="*/ 0 60000 65536"/>
                        <a:gd name="T15" fmla="*/ 0 w 34"/>
                        <a:gd name="T16" fmla="*/ 0 h 64"/>
                        <a:gd name="T17" fmla="*/ 34 w 34"/>
                        <a:gd name="T18" fmla="*/ 64 h 64"/>
                      </a:gdLst>
                      <a:ahLst/>
                      <a:cxnLst>
                        <a:cxn ang="T10">
                          <a:pos x="T0" y="T1"/>
                        </a:cxn>
                        <a:cxn ang="T11">
                          <a:pos x="T2" y="T3"/>
                        </a:cxn>
                        <a:cxn ang="T12">
                          <a:pos x="T4" y="T5"/>
                        </a:cxn>
                        <a:cxn ang="T13">
                          <a:pos x="T6" y="T7"/>
                        </a:cxn>
                        <a:cxn ang="T14">
                          <a:pos x="T8" y="T9"/>
                        </a:cxn>
                      </a:cxnLst>
                      <a:rect l="T15" t="T16" r="T17" b="T18"/>
                      <a:pathLst>
                        <a:path w="34" h="64">
                          <a:moveTo>
                            <a:pt x="0" y="50"/>
                          </a:moveTo>
                          <a:lnTo>
                            <a:pt x="14" y="64"/>
                          </a:lnTo>
                          <a:lnTo>
                            <a:pt x="34" y="0"/>
                          </a:lnTo>
                          <a:lnTo>
                            <a:pt x="13" y="11"/>
                          </a:lnTo>
                          <a:lnTo>
                            <a:pt x="0" y="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2" name="Freeform 67"/>
                    <p:cNvSpPr>
                      <a:spLocks/>
                    </p:cNvSpPr>
                    <p:nvPr/>
                  </p:nvSpPr>
                  <p:spPr bwMode="auto">
                    <a:xfrm>
                      <a:off x="2269" y="3100"/>
                      <a:ext cx="9" cy="17"/>
                    </a:xfrm>
                    <a:custGeom>
                      <a:avLst/>
                      <a:gdLst>
                        <a:gd name="T0" fmla="*/ 14 w 36"/>
                        <a:gd name="T1" fmla="*/ 17 h 68"/>
                        <a:gd name="T2" fmla="*/ 36 w 36"/>
                        <a:gd name="T3" fmla="*/ 0 h 68"/>
                        <a:gd name="T4" fmla="*/ 16 w 36"/>
                        <a:gd name="T5" fmla="*/ 68 h 68"/>
                        <a:gd name="T6" fmla="*/ 0 w 36"/>
                        <a:gd name="T7" fmla="*/ 60 h 68"/>
                        <a:gd name="T8" fmla="*/ 14 w 36"/>
                        <a:gd name="T9" fmla="*/ 17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14" y="17"/>
                          </a:moveTo>
                          <a:lnTo>
                            <a:pt x="36" y="0"/>
                          </a:lnTo>
                          <a:lnTo>
                            <a:pt x="16" y="68"/>
                          </a:lnTo>
                          <a:lnTo>
                            <a:pt x="0" y="60"/>
                          </a:lnTo>
                          <a:lnTo>
                            <a:pt x="14" y="1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53" name="Freeform 68"/>
                    <p:cNvSpPr>
                      <a:spLocks/>
                    </p:cNvSpPr>
                    <p:nvPr/>
                  </p:nvSpPr>
                  <p:spPr bwMode="auto">
                    <a:xfrm>
                      <a:off x="2246" y="3116"/>
                      <a:ext cx="25" cy="4"/>
                    </a:xfrm>
                    <a:custGeom>
                      <a:avLst/>
                      <a:gdLst>
                        <a:gd name="T0" fmla="*/ 0 w 99"/>
                        <a:gd name="T1" fmla="*/ 8 h 16"/>
                        <a:gd name="T2" fmla="*/ 19 w 99"/>
                        <a:gd name="T3" fmla="*/ 0 h 16"/>
                        <a:gd name="T4" fmla="*/ 86 w 99"/>
                        <a:gd name="T5" fmla="*/ 0 h 16"/>
                        <a:gd name="T6" fmla="*/ 99 w 99"/>
                        <a:gd name="T7" fmla="*/ 8 h 16"/>
                        <a:gd name="T8" fmla="*/ 84 w 99"/>
                        <a:gd name="T9" fmla="*/ 16 h 16"/>
                        <a:gd name="T10" fmla="*/ 14 w 99"/>
                        <a:gd name="T11" fmla="*/ 16 h 16"/>
                        <a:gd name="T12" fmla="*/ 0 w 99"/>
                        <a:gd name="T13" fmla="*/ 8 h 16"/>
                        <a:gd name="T14" fmla="*/ 0 60000 65536"/>
                        <a:gd name="T15" fmla="*/ 0 60000 65536"/>
                        <a:gd name="T16" fmla="*/ 0 60000 65536"/>
                        <a:gd name="T17" fmla="*/ 0 60000 65536"/>
                        <a:gd name="T18" fmla="*/ 0 60000 65536"/>
                        <a:gd name="T19" fmla="*/ 0 60000 65536"/>
                        <a:gd name="T20" fmla="*/ 0 60000 65536"/>
                        <a:gd name="T21" fmla="*/ 0 w 99"/>
                        <a:gd name="T22" fmla="*/ 0 h 16"/>
                        <a:gd name="T23" fmla="*/ 99 w 9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16">
                          <a:moveTo>
                            <a:pt x="0" y="8"/>
                          </a:moveTo>
                          <a:lnTo>
                            <a:pt x="19" y="0"/>
                          </a:lnTo>
                          <a:lnTo>
                            <a:pt x="86" y="0"/>
                          </a:lnTo>
                          <a:lnTo>
                            <a:pt x="99" y="8"/>
                          </a:lnTo>
                          <a:lnTo>
                            <a:pt x="84" y="16"/>
                          </a:lnTo>
                          <a:lnTo>
                            <a:pt x="14" y="16"/>
                          </a:lnTo>
                          <a:lnTo>
                            <a:pt x="0" y="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39" name="Group 69"/>
                  <p:cNvGrpSpPr>
                    <a:grpSpLocks/>
                  </p:cNvGrpSpPr>
                  <p:nvPr/>
                </p:nvGrpSpPr>
                <p:grpSpPr bwMode="auto">
                  <a:xfrm>
                    <a:off x="2208" y="3100"/>
                    <a:ext cx="37" cy="35"/>
                    <a:chOff x="2208" y="3100"/>
                    <a:chExt cx="37" cy="35"/>
                  </a:xfrm>
                </p:grpSpPr>
                <p:sp>
                  <p:nvSpPr>
                    <p:cNvPr id="24640" name="Freeform 70"/>
                    <p:cNvSpPr>
                      <a:spLocks/>
                    </p:cNvSpPr>
                    <p:nvPr/>
                  </p:nvSpPr>
                  <p:spPr bwMode="auto">
                    <a:xfrm>
                      <a:off x="2220" y="3100"/>
                      <a:ext cx="24" cy="4"/>
                    </a:xfrm>
                    <a:custGeom>
                      <a:avLst/>
                      <a:gdLst>
                        <a:gd name="T0" fmla="*/ 0 w 99"/>
                        <a:gd name="T1" fmla="*/ 0 h 15"/>
                        <a:gd name="T2" fmla="*/ 14 w 99"/>
                        <a:gd name="T3" fmla="*/ 15 h 15"/>
                        <a:gd name="T4" fmla="*/ 78 w 99"/>
                        <a:gd name="T5" fmla="*/ 15 h 15"/>
                        <a:gd name="T6" fmla="*/ 99 w 99"/>
                        <a:gd name="T7" fmla="*/ 0 h 15"/>
                        <a:gd name="T8" fmla="*/ 0 w 99"/>
                        <a:gd name="T9" fmla="*/ 0 h 15"/>
                        <a:gd name="T10" fmla="*/ 0 60000 65536"/>
                        <a:gd name="T11" fmla="*/ 0 60000 65536"/>
                        <a:gd name="T12" fmla="*/ 0 60000 65536"/>
                        <a:gd name="T13" fmla="*/ 0 60000 65536"/>
                        <a:gd name="T14" fmla="*/ 0 60000 65536"/>
                        <a:gd name="T15" fmla="*/ 0 w 99"/>
                        <a:gd name="T16" fmla="*/ 0 h 15"/>
                        <a:gd name="T17" fmla="*/ 99 w 99"/>
                        <a:gd name="T18" fmla="*/ 15 h 15"/>
                      </a:gdLst>
                      <a:ahLst/>
                      <a:cxnLst>
                        <a:cxn ang="T10">
                          <a:pos x="T0" y="T1"/>
                        </a:cxn>
                        <a:cxn ang="T11">
                          <a:pos x="T2" y="T3"/>
                        </a:cxn>
                        <a:cxn ang="T12">
                          <a:pos x="T4" y="T5"/>
                        </a:cxn>
                        <a:cxn ang="T13">
                          <a:pos x="T6" y="T7"/>
                        </a:cxn>
                        <a:cxn ang="T14">
                          <a:pos x="T8" y="T9"/>
                        </a:cxn>
                      </a:cxnLst>
                      <a:rect l="T15" t="T16" r="T17" b="T18"/>
                      <a:pathLst>
                        <a:path w="99" h="15">
                          <a:moveTo>
                            <a:pt x="0" y="0"/>
                          </a:moveTo>
                          <a:lnTo>
                            <a:pt x="14" y="15"/>
                          </a:lnTo>
                          <a:lnTo>
                            <a:pt x="78" y="15"/>
                          </a:lnTo>
                          <a:lnTo>
                            <a:pt x="99"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1" name="Freeform 71"/>
                    <p:cNvSpPr>
                      <a:spLocks/>
                    </p:cNvSpPr>
                    <p:nvPr/>
                  </p:nvSpPr>
                  <p:spPr bwMode="auto">
                    <a:xfrm>
                      <a:off x="2209" y="3131"/>
                      <a:ext cx="25" cy="4"/>
                    </a:xfrm>
                    <a:custGeom>
                      <a:avLst/>
                      <a:gdLst>
                        <a:gd name="T0" fmla="*/ 0 w 100"/>
                        <a:gd name="T1" fmla="*/ 15 h 15"/>
                        <a:gd name="T2" fmla="*/ 25 w 100"/>
                        <a:gd name="T3" fmla="*/ 0 h 15"/>
                        <a:gd name="T4" fmla="*/ 86 w 100"/>
                        <a:gd name="T5" fmla="*/ 0 h 15"/>
                        <a:gd name="T6" fmla="*/ 100 w 100"/>
                        <a:gd name="T7" fmla="*/ 15 h 15"/>
                        <a:gd name="T8" fmla="*/ 0 w 100"/>
                        <a:gd name="T9" fmla="*/ 15 h 15"/>
                        <a:gd name="T10" fmla="*/ 0 60000 65536"/>
                        <a:gd name="T11" fmla="*/ 0 60000 65536"/>
                        <a:gd name="T12" fmla="*/ 0 60000 65536"/>
                        <a:gd name="T13" fmla="*/ 0 60000 65536"/>
                        <a:gd name="T14" fmla="*/ 0 60000 65536"/>
                        <a:gd name="T15" fmla="*/ 0 w 100"/>
                        <a:gd name="T16" fmla="*/ 0 h 15"/>
                        <a:gd name="T17" fmla="*/ 100 w 100"/>
                        <a:gd name="T18" fmla="*/ 15 h 15"/>
                      </a:gdLst>
                      <a:ahLst/>
                      <a:cxnLst>
                        <a:cxn ang="T10">
                          <a:pos x="T0" y="T1"/>
                        </a:cxn>
                        <a:cxn ang="T11">
                          <a:pos x="T2" y="T3"/>
                        </a:cxn>
                        <a:cxn ang="T12">
                          <a:pos x="T4" y="T5"/>
                        </a:cxn>
                        <a:cxn ang="T13">
                          <a:pos x="T6" y="T7"/>
                        </a:cxn>
                        <a:cxn ang="T14">
                          <a:pos x="T8" y="T9"/>
                        </a:cxn>
                      </a:cxnLst>
                      <a:rect l="T15" t="T16" r="T17" b="T18"/>
                      <a:pathLst>
                        <a:path w="100" h="15">
                          <a:moveTo>
                            <a:pt x="0" y="15"/>
                          </a:moveTo>
                          <a:lnTo>
                            <a:pt x="25" y="0"/>
                          </a:lnTo>
                          <a:lnTo>
                            <a:pt x="86" y="0"/>
                          </a:lnTo>
                          <a:lnTo>
                            <a:pt x="100" y="15"/>
                          </a:lnTo>
                          <a:lnTo>
                            <a:pt x="0" y="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2" name="Freeform 72"/>
                    <p:cNvSpPr>
                      <a:spLocks/>
                    </p:cNvSpPr>
                    <p:nvPr/>
                  </p:nvSpPr>
                  <p:spPr bwMode="auto">
                    <a:xfrm>
                      <a:off x="2214" y="3100"/>
                      <a:ext cx="8" cy="17"/>
                    </a:xfrm>
                    <a:custGeom>
                      <a:avLst/>
                      <a:gdLst>
                        <a:gd name="T0" fmla="*/ 20 w 34"/>
                        <a:gd name="T1" fmla="*/ 0 h 67"/>
                        <a:gd name="T2" fmla="*/ 34 w 34"/>
                        <a:gd name="T3" fmla="*/ 17 h 67"/>
                        <a:gd name="T4" fmla="*/ 21 w 34"/>
                        <a:gd name="T5" fmla="*/ 57 h 67"/>
                        <a:gd name="T6" fmla="*/ 0 w 34"/>
                        <a:gd name="T7" fmla="*/ 67 h 67"/>
                        <a:gd name="T8" fmla="*/ 20 w 34"/>
                        <a:gd name="T9" fmla="*/ 0 h 67"/>
                        <a:gd name="T10" fmla="*/ 0 60000 65536"/>
                        <a:gd name="T11" fmla="*/ 0 60000 65536"/>
                        <a:gd name="T12" fmla="*/ 0 60000 65536"/>
                        <a:gd name="T13" fmla="*/ 0 60000 65536"/>
                        <a:gd name="T14" fmla="*/ 0 60000 65536"/>
                        <a:gd name="T15" fmla="*/ 0 w 34"/>
                        <a:gd name="T16" fmla="*/ 0 h 67"/>
                        <a:gd name="T17" fmla="*/ 34 w 34"/>
                        <a:gd name="T18" fmla="*/ 67 h 67"/>
                      </a:gdLst>
                      <a:ahLst/>
                      <a:cxnLst>
                        <a:cxn ang="T10">
                          <a:pos x="T0" y="T1"/>
                        </a:cxn>
                        <a:cxn ang="T11">
                          <a:pos x="T2" y="T3"/>
                        </a:cxn>
                        <a:cxn ang="T12">
                          <a:pos x="T4" y="T5"/>
                        </a:cxn>
                        <a:cxn ang="T13">
                          <a:pos x="T6" y="T7"/>
                        </a:cxn>
                        <a:cxn ang="T14">
                          <a:pos x="T8" y="T9"/>
                        </a:cxn>
                      </a:cxnLst>
                      <a:rect l="T15" t="T16" r="T17" b="T18"/>
                      <a:pathLst>
                        <a:path w="34" h="67">
                          <a:moveTo>
                            <a:pt x="20" y="0"/>
                          </a:moveTo>
                          <a:lnTo>
                            <a:pt x="34" y="17"/>
                          </a:lnTo>
                          <a:lnTo>
                            <a:pt x="21" y="57"/>
                          </a:lnTo>
                          <a:lnTo>
                            <a:pt x="0" y="67"/>
                          </a:lnTo>
                          <a:lnTo>
                            <a:pt x="2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3" name="Freeform 73"/>
                    <p:cNvSpPr>
                      <a:spLocks/>
                    </p:cNvSpPr>
                    <p:nvPr/>
                  </p:nvSpPr>
                  <p:spPr bwMode="auto">
                    <a:xfrm>
                      <a:off x="2208" y="3118"/>
                      <a:ext cx="9" cy="17"/>
                    </a:xfrm>
                    <a:custGeom>
                      <a:avLst/>
                      <a:gdLst>
                        <a:gd name="T0" fmla="*/ 0 w 36"/>
                        <a:gd name="T1" fmla="*/ 65 h 65"/>
                        <a:gd name="T2" fmla="*/ 23 w 36"/>
                        <a:gd name="T3" fmla="*/ 50 h 65"/>
                        <a:gd name="T4" fmla="*/ 36 w 36"/>
                        <a:gd name="T5" fmla="*/ 8 h 65"/>
                        <a:gd name="T6" fmla="*/ 20 w 36"/>
                        <a:gd name="T7" fmla="*/ 0 h 65"/>
                        <a:gd name="T8" fmla="*/ 0 w 36"/>
                        <a:gd name="T9" fmla="*/ 65 h 65"/>
                        <a:gd name="T10" fmla="*/ 0 60000 65536"/>
                        <a:gd name="T11" fmla="*/ 0 60000 65536"/>
                        <a:gd name="T12" fmla="*/ 0 60000 65536"/>
                        <a:gd name="T13" fmla="*/ 0 60000 65536"/>
                        <a:gd name="T14" fmla="*/ 0 60000 65536"/>
                        <a:gd name="T15" fmla="*/ 0 w 36"/>
                        <a:gd name="T16" fmla="*/ 0 h 65"/>
                        <a:gd name="T17" fmla="*/ 36 w 36"/>
                        <a:gd name="T18" fmla="*/ 65 h 65"/>
                      </a:gdLst>
                      <a:ahLst/>
                      <a:cxnLst>
                        <a:cxn ang="T10">
                          <a:pos x="T0" y="T1"/>
                        </a:cxn>
                        <a:cxn ang="T11">
                          <a:pos x="T2" y="T3"/>
                        </a:cxn>
                        <a:cxn ang="T12">
                          <a:pos x="T4" y="T5"/>
                        </a:cxn>
                        <a:cxn ang="T13">
                          <a:pos x="T6" y="T7"/>
                        </a:cxn>
                        <a:cxn ang="T14">
                          <a:pos x="T8" y="T9"/>
                        </a:cxn>
                      </a:cxnLst>
                      <a:rect l="T15" t="T16" r="T17" b="T18"/>
                      <a:pathLst>
                        <a:path w="36" h="65">
                          <a:moveTo>
                            <a:pt x="0" y="65"/>
                          </a:moveTo>
                          <a:lnTo>
                            <a:pt x="23" y="50"/>
                          </a:lnTo>
                          <a:lnTo>
                            <a:pt x="36" y="8"/>
                          </a:lnTo>
                          <a:lnTo>
                            <a:pt x="20" y="0"/>
                          </a:lnTo>
                          <a:lnTo>
                            <a:pt x="0" y="6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4" name="Freeform 74"/>
                    <p:cNvSpPr>
                      <a:spLocks/>
                    </p:cNvSpPr>
                    <p:nvPr/>
                  </p:nvSpPr>
                  <p:spPr bwMode="auto">
                    <a:xfrm>
                      <a:off x="2232" y="3118"/>
                      <a:ext cx="8" cy="16"/>
                    </a:xfrm>
                    <a:custGeom>
                      <a:avLst/>
                      <a:gdLst>
                        <a:gd name="T0" fmla="*/ 0 w 34"/>
                        <a:gd name="T1" fmla="*/ 50 h 64"/>
                        <a:gd name="T2" fmla="*/ 14 w 34"/>
                        <a:gd name="T3" fmla="*/ 64 h 64"/>
                        <a:gd name="T4" fmla="*/ 34 w 34"/>
                        <a:gd name="T5" fmla="*/ 0 h 64"/>
                        <a:gd name="T6" fmla="*/ 13 w 34"/>
                        <a:gd name="T7" fmla="*/ 11 h 64"/>
                        <a:gd name="T8" fmla="*/ 0 w 34"/>
                        <a:gd name="T9" fmla="*/ 50 h 64"/>
                        <a:gd name="T10" fmla="*/ 0 60000 65536"/>
                        <a:gd name="T11" fmla="*/ 0 60000 65536"/>
                        <a:gd name="T12" fmla="*/ 0 60000 65536"/>
                        <a:gd name="T13" fmla="*/ 0 60000 65536"/>
                        <a:gd name="T14" fmla="*/ 0 60000 65536"/>
                        <a:gd name="T15" fmla="*/ 0 w 34"/>
                        <a:gd name="T16" fmla="*/ 0 h 64"/>
                        <a:gd name="T17" fmla="*/ 34 w 34"/>
                        <a:gd name="T18" fmla="*/ 64 h 64"/>
                      </a:gdLst>
                      <a:ahLst/>
                      <a:cxnLst>
                        <a:cxn ang="T10">
                          <a:pos x="T0" y="T1"/>
                        </a:cxn>
                        <a:cxn ang="T11">
                          <a:pos x="T2" y="T3"/>
                        </a:cxn>
                        <a:cxn ang="T12">
                          <a:pos x="T4" y="T5"/>
                        </a:cxn>
                        <a:cxn ang="T13">
                          <a:pos x="T6" y="T7"/>
                        </a:cxn>
                        <a:cxn ang="T14">
                          <a:pos x="T8" y="T9"/>
                        </a:cxn>
                      </a:cxnLst>
                      <a:rect l="T15" t="T16" r="T17" b="T18"/>
                      <a:pathLst>
                        <a:path w="34" h="64">
                          <a:moveTo>
                            <a:pt x="0" y="50"/>
                          </a:moveTo>
                          <a:lnTo>
                            <a:pt x="14" y="64"/>
                          </a:lnTo>
                          <a:lnTo>
                            <a:pt x="34" y="0"/>
                          </a:lnTo>
                          <a:lnTo>
                            <a:pt x="13" y="11"/>
                          </a:lnTo>
                          <a:lnTo>
                            <a:pt x="0" y="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5" name="Freeform 75"/>
                    <p:cNvSpPr>
                      <a:spLocks/>
                    </p:cNvSpPr>
                    <p:nvPr/>
                  </p:nvSpPr>
                  <p:spPr bwMode="auto">
                    <a:xfrm>
                      <a:off x="2236" y="3100"/>
                      <a:ext cx="9" cy="17"/>
                    </a:xfrm>
                    <a:custGeom>
                      <a:avLst/>
                      <a:gdLst>
                        <a:gd name="T0" fmla="*/ 14 w 36"/>
                        <a:gd name="T1" fmla="*/ 17 h 68"/>
                        <a:gd name="T2" fmla="*/ 36 w 36"/>
                        <a:gd name="T3" fmla="*/ 0 h 68"/>
                        <a:gd name="T4" fmla="*/ 15 w 36"/>
                        <a:gd name="T5" fmla="*/ 68 h 68"/>
                        <a:gd name="T6" fmla="*/ 0 w 36"/>
                        <a:gd name="T7" fmla="*/ 60 h 68"/>
                        <a:gd name="T8" fmla="*/ 14 w 36"/>
                        <a:gd name="T9" fmla="*/ 17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14" y="17"/>
                          </a:moveTo>
                          <a:lnTo>
                            <a:pt x="36" y="0"/>
                          </a:lnTo>
                          <a:lnTo>
                            <a:pt x="15" y="68"/>
                          </a:lnTo>
                          <a:lnTo>
                            <a:pt x="0" y="60"/>
                          </a:lnTo>
                          <a:lnTo>
                            <a:pt x="14" y="1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46" name="Freeform 76"/>
                    <p:cNvSpPr>
                      <a:spLocks/>
                    </p:cNvSpPr>
                    <p:nvPr/>
                  </p:nvSpPr>
                  <p:spPr bwMode="auto">
                    <a:xfrm>
                      <a:off x="2214" y="3116"/>
                      <a:ext cx="25" cy="4"/>
                    </a:xfrm>
                    <a:custGeom>
                      <a:avLst/>
                      <a:gdLst>
                        <a:gd name="T0" fmla="*/ 0 w 99"/>
                        <a:gd name="T1" fmla="*/ 8 h 16"/>
                        <a:gd name="T2" fmla="*/ 19 w 99"/>
                        <a:gd name="T3" fmla="*/ 0 h 16"/>
                        <a:gd name="T4" fmla="*/ 86 w 99"/>
                        <a:gd name="T5" fmla="*/ 0 h 16"/>
                        <a:gd name="T6" fmla="*/ 99 w 99"/>
                        <a:gd name="T7" fmla="*/ 8 h 16"/>
                        <a:gd name="T8" fmla="*/ 84 w 99"/>
                        <a:gd name="T9" fmla="*/ 16 h 16"/>
                        <a:gd name="T10" fmla="*/ 14 w 99"/>
                        <a:gd name="T11" fmla="*/ 16 h 16"/>
                        <a:gd name="T12" fmla="*/ 0 w 99"/>
                        <a:gd name="T13" fmla="*/ 8 h 16"/>
                        <a:gd name="T14" fmla="*/ 0 60000 65536"/>
                        <a:gd name="T15" fmla="*/ 0 60000 65536"/>
                        <a:gd name="T16" fmla="*/ 0 60000 65536"/>
                        <a:gd name="T17" fmla="*/ 0 60000 65536"/>
                        <a:gd name="T18" fmla="*/ 0 60000 65536"/>
                        <a:gd name="T19" fmla="*/ 0 60000 65536"/>
                        <a:gd name="T20" fmla="*/ 0 60000 65536"/>
                        <a:gd name="T21" fmla="*/ 0 w 99"/>
                        <a:gd name="T22" fmla="*/ 0 h 16"/>
                        <a:gd name="T23" fmla="*/ 99 w 9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16">
                          <a:moveTo>
                            <a:pt x="0" y="8"/>
                          </a:moveTo>
                          <a:lnTo>
                            <a:pt x="19" y="0"/>
                          </a:lnTo>
                          <a:lnTo>
                            <a:pt x="86" y="0"/>
                          </a:lnTo>
                          <a:lnTo>
                            <a:pt x="99" y="8"/>
                          </a:lnTo>
                          <a:lnTo>
                            <a:pt x="84" y="16"/>
                          </a:lnTo>
                          <a:lnTo>
                            <a:pt x="14" y="16"/>
                          </a:lnTo>
                          <a:lnTo>
                            <a:pt x="0" y="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grpSp>
          <p:grpSp>
            <p:nvGrpSpPr>
              <p:cNvPr id="24621" name="Group 77"/>
              <p:cNvGrpSpPr>
                <a:grpSpLocks/>
              </p:cNvGrpSpPr>
              <p:nvPr/>
            </p:nvGrpSpPr>
            <p:grpSpPr bwMode="auto">
              <a:xfrm>
                <a:off x="2099" y="3509"/>
                <a:ext cx="207" cy="40"/>
                <a:chOff x="2099" y="3509"/>
                <a:chExt cx="207" cy="40"/>
              </a:xfrm>
            </p:grpSpPr>
            <p:sp>
              <p:nvSpPr>
                <p:cNvPr id="24633" name="Rectangle 78"/>
                <p:cNvSpPr>
                  <a:spLocks noChangeArrowheads="1"/>
                </p:cNvSpPr>
                <p:nvPr/>
              </p:nvSpPr>
              <p:spPr bwMode="auto">
                <a:xfrm>
                  <a:off x="2099" y="3509"/>
                  <a:ext cx="82" cy="40"/>
                </a:xfrm>
                <a:prstGeom prst="rect">
                  <a:avLst/>
                </a:prstGeom>
                <a:solidFill>
                  <a:srgbClr val="80000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34" name="Rectangle 79"/>
                <p:cNvSpPr>
                  <a:spLocks noChangeArrowheads="1"/>
                </p:cNvSpPr>
                <p:nvPr/>
              </p:nvSpPr>
              <p:spPr bwMode="auto">
                <a:xfrm>
                  <a:off x="2225" y="3509"/>
                  <a:ext cx="81" cy="40"/>
                </a:xfrm>
                <a:prstGeom prst="rect">
                  <a:avLst/>
                </a:prstGeom>
                <a:solidFill>
                  <a:srgbClr val="800000"/>
                </a:solidFill>
                <a:ln w="317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22" name="Group 80"/>
              <p:cNvGrpSpPr>
                <a:grpSpLocks/>
              </p:cNvGrpSpPr>
              <p:nvPr/>
            </p:nvGrpSpPr>
            <p:grpSpPr bwMode="auto">
              <a:xfrm>
                <a:off x="2235" y="3520"/>
                <a:ext cx="64" cy="18"/>
                <a:chOff x="2235" y="3520"/>
                <a:chExt cx="64" cy="18"/>
              </a:xfrm>
            </p:grpSpPr>
            <p:sp>
              <p:nvSpPr>
                <p:cNvPr id="24628" name="Freeform 81"/>
                <p:cNvSpPr>
                  <a:spLocks/>
                </p:cNvSpPr>
                <p:nvPr/>
              </p:nvSpPr>
              <p:spPr bwMode="auto">
                <a:xfrm>
                  <a:off x="2235" y="3520"/>
                  <a:ext cx="10" cy="17"/>
                </a:xfrm>
                <a:custGeom>
                  <a:avLst/>
                  <a:gdLst>
                    <a:gd name="T0" fmla="*/ 9 w 39"/>
                    <a:gd name="T1" fmla="*/ 0 h 69"/>
                    <a:gd name="T2" fmla="*/ 30 w 39"/>
                    <a:gd name="T3" fmla="*/ 0 h 69"/>
                    <a:gd name="T4" fmla="*/ 39 w 39"/>
                    <a:gd name="T5" fmla="*/ 10 h 69"/>
                    <a:gd name="T6" fmla="*/ 39 w 39"/>
                    <a:gd name="T7" fmla="*/ 22 h 69"/>
                    <a:gd name="T8" fmla="*/ 24 w 39"/>
                    <a:gd name="T9" fmla="*/ 22 h 69"/>
                    <a:gd name="T10" fmla="*/ 24 w 39"/>
                    <a:gd name="T11" fmla="*/ 13 h 69"/>
                    <a:gd name="T12" fmla="*/ 15 w 39"/>
                    <a:gd name="T13" fmla="*/ 13 h 69"/>
                    <a:gd name="T14" fmla="*/ 15 w 39"/>
                    <a:gd name="T15" fmla="*/ 28 h 69"/>
                    <a:gd name="T16" fmla="*/ 28 w 39"/>
                    <a:gd name="T17" fmla="*/ 28 h 69"/>
                    <a:gd name="T18" fmla="*/ 27 w 39"/>
                    <a:gd name="T19" fmla="*/ 28 h 69"/>
                    <a:gd name="T20" fmla="*/ 39 w 39"/>
                    <a:gd name="T21" fmla="*/ 39 h 69"/>
                    <a:gd name="T22" fmla="*/ 39 w 39"/>
                    <a:gd name="T23" fmla="*/ 60 h 69"/>
                    <a:gd name="T24" fmla="*/ 30 w 39"/>
                    <a:gd name="T25" fmla="*/ 69 h 69"/>
                    <a:gd name="T26" fmla="*/ 9 w 39"/>
                    <a:gd name="T27" fmla="*/ 69 h 69"/>
                    <a:gd name="T28" fmla="*/ 0 w 39"/>
                    <a:gd name="T29" fmla="*/ 60 h 69"/>
                    <a:gd name="T30" fmla="*/ 0 w 39"/>
                    <a:gd name="T31" fmla="*/ 48 h 69"/>
                    <a:gd name="T32" fmla="*/ 13 w 39"/>
                    <a:gd name="T33" fmla="*/ 48 h 69"/>
                    <a:gd name="T34" fmla="*/ 13 w 39"/>
                    <a:gd name="T35" fmla="*/ 56 h 69"/>
                    <a:gd name="T36" fmla="*/ 24 w 39"/>
                    <a:gd name="T37" fmla="*/ 56 h 69"/>
                    <a:gd name="T38" fmla="*/ 24 w 39"/>
                    <a:gd name="T39" fmla="*/ 42 h 69"/>
                    <a:gd name="T40" fmla="*/ 11 w 39"/>
                    <a:gd name="T41" fmla="*/ 42 h 69"/>
                    <a:gd name="T42" fmla="*/ 0 w 39"/>
                    <a:gd name="T43" fmla="*/ 33 h 69"/>
                    <a:gd name="T44" fmla="*/ 0 w 39"/>
                    <a:gd name="T45" fmla="*/ 10 h 69"/>
                    <a:gd name="T46" fmla="*/ 9 w 39"/>
                    <a:gd name="T47" fmla="*/ 0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69"/>
                    <a:gd name="T74" fmla="*/ 39 w 39"/>
                    <a:gd name="T75" fmla="*/ 69 h 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69">
                      <a:moveTo>
                        <a:pt x="9" y="0"/>
                      </a:moveTo>
                      <a:lnTo>
                        <a:pt x="30" y="0"/>
                      </a:lnTo>
                      <a:lnTo>
                        <a:pt x="39" y="10"/>
                      </a:lnTo>
                      <a:lnTo>
                        <a:pt x="39" y="22"/>
                      </a:lnTo>
                      <a:lnTo>
                        <a:pt x="24" y="22"/>
                      </a:lnTo>
                      <a:lnTo>
                        <a:pt x="24" y="13"/>
                      </a:lnTo>
                      <a:lnTo>
                        <a:pt x="15" y="13"/>
                      </a:lnTo>
                      <a:lnTo>
                        <a:pt x="15" y="28"/>
                      </a:lnTo>
                      <a:lnTo>
                        <a:pt x="28" y="28"/>
                      </a:lnTo>
                      <a:lnTo>
                        <a:pt x="27" y="28"/>
                      </a:lnTo>
                      <a:lnTo>
                        <a:pt x="39" y="39"/>
                      </a:lnTo>
                      <a:lnTo>
                        <a:pt x="39" y="60"/>
                      </a:lnTo>
                      <a:lnTo>
                        <a:pt x="30" y="69"/>
                      </a:lnTo>
                      <a:lnTo>
                        <a:pt x="9" y="69"/>
                      </a:lnTo>
                      <a:lnTo>
                        <a:pt x="0" y="60"/>
                      </a:lnTo>
                      <a:lnTo>
                        <a:pt x="0" y="48"/>
                      </a:lnTo>
                      <a:lnTo>
                        <a:pt x="13" y="48"/>
                      </a:lnTo>
                      <a:lnTo>
                        <a:pt x="13" y="56"/>
                      </a:lnTo>
                      <a:lnTo>
                        <a:pt x="24" y="56"/>
                      </a:lnTo>
                      <a:lnTo>
                        <a:pt x="24" y="42"/>
                      </a:lnTo>
                      <a:lnTo>
                        <a:pt x="11" y="42"/>
                      </a:lnTo>
                      <a:lnTo>
                        <a:pt x="0" y="33"/>
                      </a:lnTo>
                      <a:lnTo>
                        <a:pt x="0" y="10"/>
                      </a:lnTo>
                      <a:lnTo>
                        <a:pt x="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29" name="Freeform 82"/>
                <p:cNvSpPr>
                  <a:spLocks/>
                </p:cNvSpPr>
                <p:nvPr/>
              </p:nvSpPr>
              <p:spPr bwMode="auto">
                <a:xfrm>
                  <a:off x="2247" y="3520"/>
                  <a:ext cx="10" cy="17"/>
                </a:xfrm>
                <a:custGeom>
                  <a:avLst/>
                  <a:gdLst>
                    <a:gd name="T0" fmla="*/ 0 w 37"/>
                    <a:gd name="T1" fmla="*/ 0 h 69"/>
                    <a:gd name="T2" fmla="*/ 37 w 37"/>
                    <a:gd name="T3" fmla="*/ 0 h 69"/>
                    <a:gd name="T4" fmla="*/ 37 w 37"/>
                    <a:gd name="T5" fmla="*/ 13 h 69"/>
                    <a:gd name="T6" fmla="*/ 27 w 37"/>
                    <a:gd name="T7" fmla="*/ 13 h 69"/>
                    <a:gd name="T8" fmla="*/ 27 w 37"/>
                    <a:gd name="T9" fmla="*/ 69 h 69"/>
                    <a:gd name="T10" fmla="*/ 12 w 37"/>
                    <a:gd name="T11" fmla="*/ 69 h 69"/>
                    <a:gd name="T12" fmla="*/ 12 w 37"/>
                    <a:gd name="T13" fmla="*/ 13 h 69"/>
                    <a:gd name="T14" fmla="*/ 0 w 37"/>
                    <a:gd name="T15" fmla="*/ 13 h 69"/>
                    <a:gd name="T16" fmla="*/ 0 w 37"/>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9"/>
                    <a:gd name="T29" fmla="*/ 37 w 37"/>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9">
                      <a:moveTo>
                        <a:pt x="0" y="0"/>
                      </a:moveTo>
                      <a:lnTo>
                        <a:pt x="37" y="0"/>
                      </a:lnTo>
                      <a:lnTo>
                        <a:pt x="37" y="13"/>
                      </a:lnTo>
                      <a:lnTo>
                        <a:pt x="27" y="13"/>
                      </a:lnTo>
                      <a:lnTo>
                        <a:pt x="27" y="69"/>
                      </a:lnTo>
                      <a:lnTo>
                        <a:pt x="12" y="69"/>
                      </a:lnTo>
                      <a:lnTo>
                        <a:pt x="12" y="13"/>
                      </a:lnTo>
                      <a:lnTo>
                        <a:pt x="0" y="13"/>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30" name="Freeform 83"/>
                <p:cNvSpPr>
                  <a:spLocks/>
                </p:cNvSpPr>
                <p:nvPr/>
              </p:nvSpPr>
              <p:spPr bwMode="auto">
                <a:xfrm>
                  <a:off x="2259" y="3521"/>
                  <a:ext cx="12" cy="17"/>
                </a:xfrm>
                <a:custGeom>
                  <a:avLst/>
                  <a:gdLst>
                    <a:gd name="T0" fmla="*/ 14 w 50"/>
                    <a:gd name="T1" fmla="*/ 0 h 69"/>
                    <a:gd name="T2" fmla="*/ 36 w 50"/>
                    <a:gd name="T3" fmla="*/ 0 h 69"/>
                    <a:gd name="T4" fmla="*/ 50 w 50"/>
                    <a:gd name="T5" fmla="*/ 69 h 69"/>
                    <a:gd name="T6" fmla="*/ 33 w 50"/>
                    <a:gd name="T7" fmla="*/ 69 h 69"/>
                    <a:gd name="T8" fmla="*/ 30 w 50"/>
                    <a:gd name="T9" fmla="*/ 55 h 69"/>
                    <a:gd name="T10" fmla="*/ 30 w 50"/>
                    <a:gd name="T11" fmla="*/ 44 h 69"/>
                    <a:gd name="T12" fmla="*/ 26 w 50"/>
                    <a:gd name="T13" fmla="*/ 11 h 69"/>
                    <a:gd name="T14" fmla="*/ 20 w 50"/>
                    <a:gd name="T15" fmla="*/ 44 h 69"/>
                    <a:gd name="T16" fmla="*/ 30 w 50"/>
                    <a:gd name="T17" fmla="*/ 44 h 69"/>
                    <a:gd name="T18" fmla="*/ 30 w 50"/>
                    <a:gd name="T19" fmla="*/ 55 h 69"/>
                    <a:gd name="T20" fmla="*/ 20 w 50"/>
                    <a:gd name="T21" fmla="*/ 55 h 69"/>
                    <a:gd name="T22" fmla="*/ 18 w 50"/>
                    <a:gd name="T23" fmla="*/ 69 h 69"/>
                    <a:gd name="T24" fmla="*/ 0 w 50"/>
                    <a:gd name="T25" fmla="*/ 69 h 69"/>
                    <a:gd name="T26" fmla="*/ 14 w 50"/>
                    <a:gd name="T27" fmla="*/ 0 h 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69"/>
                    <a:gd name="T44" fmla="*/ 50 w 50"/>
                    <a:gd name="T45" fmla="*/ 69 h 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69">
                      <a:moveTo>
                        <a:pt x="14" y="0"/>
                      </a:moveTo>
                      <a:lnTo>
                        <a:pt x="36" y="0"/>
                      </a:lnTo>
                      <a:lnTo>
                        <a:pt x="50" y="69"/>
                      </a:lnTo>
                      <a:lnTo>
                        <a:pt x="33" y="69"/>
                      </a:lnTo>
                      <a:lnTo>
                        <a:pt x="30" y="55"/>
                      </a:lnTo>
                      <a:lnTo>
                        <a:pt x="30" y="44"/>
                      </a:lnTo>
                      <a:lnTo>
                        <a:pt x="26" y="11"/>
                      </a:lnTo>
                      <a:lnTo>
                        <a:pt x="20" y="44"/>
                      </a:lnTo>
                      <a:lnTo>
                        <a:pt x="30" y="44"/>
                      </a:lnTo>
                      <a:lnTo>
                        <a:pt x="30" y="55"/>
                      </a:lnTo>
                      <a:lnTo>
                        <a:pt x="20" y="55"/>
                      </a:lnTo>
                      <a:lnTo>
                        <a:pt x="18" y="69"/>
                      </a:lnTo>
                      <a:lnTo>
                        <a:pt x="0" y="69"/>
                      </a:lnTo>
                      <a:lnTo>
                        <a:pt x="14"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31" name="Freeform 84"/>
                <p:cNvSpPr>
                  <a:spLocks/>
                </p:cNvSpPr>
                <p:nvPr/>
              </p:nvSpPr>
              <p:spPr bwMode="auto">
                <a:xfrm>
                  <a:off x="2275" y="3520"/>
                  <a:ext cx="10" cy="18"/>
                </a:xfrm>
                <a:custGeom>
                  <a:avLst/>
                  <a:gdLst>
                    <a:gd name="T0" fmla="*/ 0 w 41"/>
                    <a:gd name="T1" fmla="*/ 0 h 70"/>
                    <a:gd name="T2" fmla="*/ 31 w 41"/>
                    <a:gd name="T3" fmla="*/ 0 h 70"/>
                    <a:gd name="T4" fmla="*/ 41 w 41"/>
                    <a:gd name="T5" fmla="*/ 8 h 70"/>
                    <a:gd name="T6" fmla="*/ 41 w 41"/>
                    <a:gd name="T7" fmla="*/ 28 h 70"/>
                    <a:gd name="T8" fmla="*/ 31 w 41"/>
                    <a:gd name="T9" fmla="*/ 35 h 70"/>
                    <a:gd name="T10" fmla="*/ 41 w 41"/>
                    <a:gd name="T11" fmla="*/ 43 h 70"/>
                    <a:gd name="T12" fmla="*/ 41 w 41"/>
                    <a:gd name="T13" fmla="*/ 70 h 70"/>
                    <a:gd name="T14" fmla="*/ 26 w 41"/>
                    <a:gd name="T15" fmla="*/ 70 h 70"/>
                    <a:gd name="T16" fmla="*/ 26 w 41"/>
                    <a:gd name="T17" fmla="*/ 43 h 70"/>
                    <a:gd name="T18" fmla="*/ 26 w 41"/>
                    <a:gd name="T19" fmla="*/ 29 h 70"/>
                    <a:gd name="T20" fmla="*/ 16 w 41"/>
                    <a:gd name="T21" fmla="*/ 29 h 70"/>
                    <a:gd name="T22" fmla="*/ 16 w 41"/>
                    <a:gd name="T23" fmla="*/ 12 h 70"/>
                    <a:gd name="T24" fmla="*/ 26 w 41"/>
                    <a:gd name="T25" fmla="*/ 12 h 70"/>
                    <a:gd name="T26" fmla="*/ 26 w 41"/>
                    <a:gd name="T27" fmla="*/ 29 h 70"/>
                    <a:gd name="T28" fmla="*/ 26 w 41"/>
                    <a:gd name="T29" fmla="*/ 43 h 70"/>
                    <a:gd name="T30" fmla="*/ 16 w 41"/>
                    <a:gd name="T31" fmla="*/ 43 h 70"/>
                    <a:gd name="T32" fmla="*/ 16 w 41"/>
                    <a:gd name="T33" fmla="*/ 70 h 70"/>
                    <a:gd name="T34" fmla="*/ 0 w 41"/>
                    <a:gd name="T35" fmla="*/ 70 h 70"/>
                    <a:gd name="T36" fmla="*/ 0 w 4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70"/>
                    <a:gd name="T59" fmla="*/ 41 w 4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70">
                      <a:moveTo>
                        <a:pt x="0" y="0"/>
                      </a:moveTo>
                      <a:lnTo>
                        <a:pt x="31" y="0"/>
                      </a:lnTo>
                      <a:lnTo>
                        <a:pt x="41" y="8"/>
                      </a:lnTo>
                      <a:lnTo>
                        <a:pt x="41" y="28"/>
                      </a:lnTo>
                      <a:lnTo>
                        <a:pt x="31" y="35"/>
                      </a:lnTo>
                      <a:lnTo>
                        <a:pt x="41" y="43"/>
                      </a:lnTo>
                      <a:lnTo>
                        <a:pt x="41" y="70"/>
                      </a:lnTo>
                      <a:lnTo>
                        <a:pt x="26" y="70"/>
                      </a:lnTo>
                      <a:lnTo>
                        <a:pt x="26" y="43"/>
                      </a:lnTo>
                      <a:lnTo>
                        <a:pt x="26" y="29"/>
                      </a:lnTo>
                      <a:lnTo>
                        <a:pt x="16" y="29"/>
                      </a:lnTo>
                      <a:lnTo>
                        <a:pt x="16" y="12"/>
                      </a:lnTo>
                      <a:lnTo>
                        <a:pt x="26" y="12"/>
                      </a:lnTo>
                      <a:lnTo>
                        <a:pt x="26" y="29"/>
                      </a:lnTo>
                      <a:lnTo>
                        <a:pt x="26" y="43"/>
                      </a:lnTo>
                      <a:lnTo>
                        <a:pt x="16" y="43"/>
                      </a:lnTo>
                      <a:lnTo>
                        <a:pt x="16" y="70"/>
                      </a:lnTo>
                      <a:lnTo>
                        <a:pt x="0" y="7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32" name="Freeform 85"/>
                <p:cNvSpPr>
                  <a:spLocks/>
                </p:cNvSpPr>
                <p:nvPr/>
              </p:nvSpPr>
              <p:spPr bwMode="auto">
                <a:xfrm>
                  <a:off x="2290" y="3520"/>
                  <a:ext cx="9" cy="17"/>
                </a:xfrm>
                <a:custGeom>
                  <a:avLst/>
                  <a:gdLst>
                    <a:gd name="T0" fmla="*/ 0 w 37"/>
                    <a:gd name="T1" fmla="*/ 0 h 69"/>
                    <a:gd name="T2" fmla="*/ 37 w 37"/>
                    <a:gd name="T3" fmla="*/ 0 h 69"/>
                    <a:gd name="T4" fmla="*/ 37 w 37"/>
                    <a:gd name="T5" fmla="*/ 13 h 69"/>
                    <a:gd name="T6" fmla="*/ 27 w 37"/>
                    <a:gd name="T7" fmla="*/ 13 h 69"/>
                    <a:gd name="T8" fmla="*/ 27 w 37"/>
                    <a:gd name="T9" fmla="*/ 69 h 69"/>
                    <a:gd name="T10" fmla="*/ 12 w 37"/>
                    <a:gd name="T11" fmla="*/ 69 h 69"/>
                    <a:gd name="T12" fmla="*/ 12 w 37"/>
                    <a:gd name="T13" fmla="*/ 13 h 69"/>
                    <a:gd name="T14" fmla="*/ 0 w 37"/>
                    <a:gd name="T15" fmla="*/ 13 h 69"/>
                    <a:gd name="T16" fmla="*/ 0 w 37"/>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9"/>
                    <a:gd name="T29" fmla="*/ 37 w 37"/>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9">
                      <a:moveTo>
                        <a:pt x="0" y="0"/>
                      </a:moveTo>
                      <a:lnTo>
                        <a:pt x="37" y="0"/>
                      </a:lnTo>
                      <a:lnTo>
                        <a:pt x="37" y="13"/>
                      </a:lnTo>
                      <a:lnTo>
                        <a:pt x="27" y="13"/>
                      </a:lnTo>
                      <a:lnTo>
                        <a:pt x="27" y="69"/>
                      </a:lnTo>
                      <a:lnTo>
                        <a:pt x="12" y="69"/>
                      </a:lnTo>
                      <a:lnTo>
                        <a:pt x="12" y="13"/>
                      </a:lnTo>
                      <a:lnTo>
                        <a:pt x="0" y="13"/>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nvGrpSpPr>
              <p:cNvPr id="24623" name="Group 86"/>
              <p:cNvGrpSpPr>
                <a:grpSpLocks/>
              </p:cNvGrpSpPr>
              <p:nvPr/>
            </p:nvGrpSpPr>
            <p:grpSpPr bwMode="auto">
              <a:xfrm>
                <a:off x="2113" y="3521"/>
                <a:ext cx="54" cy="17"/>
                <a:chOff x="2113" y="3521"/>
                <a:chExt cx="54" cy="17"/>
              </a:xfrm>
            </p:grpSpPr>
            <p:sp>
              <p:nvSpPr>
                <p:cNvPr id="24624" name="Freeform 87"/>
                <p:cNvSpPr>
                  <a:spLocks/>
                </p:cNvSpPr>
                <p:nvPr/>
              </p:nvSpPr>
              <p:spPr bwMode="auto">
                <a:xfrm>
                  <a:off x="2129" y="3521"/>
                  <a:ext cx="10" cy="17"/>
                </a:xfrm>
                <a:custGeom>
                  <a:avLst/>
                  <a:gdLst>
                    <a:gd name="T0" fmla="*/ 0 w 41"/>
                    <a:gd name="T1" fmla="*/ 0 h 69"/>
                    <a:gd name="T2" fmla="*/ 29 w 41"/>
                    <a:gd name="T3" fmla="*/ 0 h 69"/>
                    <a:gd name="T4" fmla="*/ 41 w 41"/>
                    <a:gd name="T5" fmla="*/ 10 h 69"/>
                    <a:gd name="T6" fmla="*/ 41 w 41"/>
                    <a:gd name="T7" fmla="*/ 37 h 69"/>
                    <a:gd name="T8" fmla="*/ 29 w 41"/>
                    <a:gd name="T9" fmla="*/ 46 h 69"/>
                    <a:gd name="T10" fmla="*/ 15 w 41"/>
                    <a:gd name="T11" fmla="*/ 46 h 69"/>
                    <a:gd name="T12" fmla="*/ 15 w 41"/>
                    <a:gd name="T13" fmla="*/ 32 h 69"/>
                    <a:gd name="T14" fmla="*/ 26 w 41"/>
                    <a:gd name="T15" fmla="*/ 32 h 69"/>
                    <a:gd name="T16" fmla="*/ 26 w 41"/>
                    <a:gd name="T17" fmla="*/ 11 h 69"/>
                    <a:gd name="T18" fmla="*/ 15 w 41"/>
                    <a:gd name="T19" fmla="*/ 11 h 69"/>
                    <a:gd name="T20" fmla="*/ 15 w 41"/>
                    <a:gd name="T21" fmla="*/ 32 h 69"/>
                    <a:gd name="T22" fmla="*/ 15 w 41"/>
                    <a:gd name="T23" fmla="*/ 46 h 69"/>
                    <a:gd name="T24" fmla="*/ 15 w 41"/>
                    <a:gd name="T25" fmla="*/ 69 h 69"/>
                    <a:gd name="T26" fmla="*/ 0 w 41"/>
                    <a:gd name="T27" fmla="*/ 69 h 69"/>
                    <a:gd name="T28" fmla="*/ 0 w 41"/>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9"/>
                    <a:gd name="T47" fmla="*/ 41 w 41"/>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9">
                      <a:moveTo>
                        <a:pt x="0" y="0"/>
                      </a:moveTo>
                      <a:lnTo>
                        <a:pt x="29" y="0"/>
                      </a:lnTo>
                      <a:lnTo>
                        <a:pt x="41" y="10"/>
                      </a:lnTo>
                      <a:lnTo>
                        <a:pt x="41" y="37"/>
                      </a:lnTo>
                      <a:lnTo>
                        <a:pt x="29" y="46"/>
                      </a:lnTo>
                      <a:lnTo>
                        <a:pt x="15" y="46"/>
                      </a:lnTo>
                      <a:lnTo>
                        <a:pt x="15" y="32"/>
                      </a:lnTo>
                      <a:lnTo>
                        <a:pt x="26" y="32"/>
                      </a:lnTo>
                      <a:lnTo>
                        <a:pt x="26" y="11"/>
                      </a:lnTo>
                      <a:lnTo>
                        <a:pt x="15" y="11"/>
                      </a:lnTo>
                      <a:lnTo>
                        <a:pt x="15" y="32"/>
                      </a:lnTo>
                      <a:lnTo>
                        <a:pt x="15" y="46"/>
                      </a:lnTo>
                      <a:lnTo>
                        <a:pt x="15" y="69"/>
                      </a:lnTo>
                      <a:lnTo>
                        <a:pt x="0" y="69"/>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25" name="Freeform 88"/>
                <p:cNvSpPr>
                  <a:spLocks/>
                </p:cNvSpPr>
                <p:nvPr/>
              </p:nvSpPr>
              <p:spPr bwMode="auto">
                <a:xfrm>
                  <a:off x="2143" y="3521"/>
                  <a:ext cx="9" cy="17"/>
                </a:xfrm>
                <a:custGeom>
                  <a:avLst/>
                  <a:gdLst>
                    <a:gd name="T0" fmla="*/ 0 w 35"/>
                    <a:gd name="T1" fmla="*/ 0 h 69"/>
                    <a:gd name="T2" fmla="*/ 35 w 35"/>
                    <a:gd name="T3" fmla="*/ 0 h 69"/>
                    <a:gd name="T4" fmla="*/ 35 w 35"/>
                    <a:gd name="T5" fmla="*/ 12 h 69"/>
                    <a:gd name="T6" fmla="*/ 17 w 35"/>
                    <a:gd name="T7" fmla="*/ 12 h 69"/>
                    <a:gd name="T8" fmla="*/ 17 w 35"/>
                    <a:gd name="T9" fmla="*/ 26 h 69"/>
                    <a:gd name="T10" fmla="*/ 32 w 35"/>
                    <a:gd name="T11" fmla="*/ 26 h 69"/>
                    <a:gd name="T12" fmla="*/ 32 w 35"/>
                    <a:gd name="T13" fmla="*/ 40 h 69"/>
                    <a:gd name="T14" fmla="*/ 17 w 35"/>
                    <a:gd name="T15" fmla="*/ 40 h 69"/>
                    <a:gd name="T16" fmla="*/ 17 w 35"/>
                    <a:gd name="T17" fmla="*/ 55 h 69"/>
                    <a:gd name="T18" fmla="*/ 35 w 35"/>
                    <a:gd name="T19" fmla="*/ 55 h 69"/>
                    <a:gd name="T20" fmla="*/ 35 w 35"/>
                    <a:gd name="T21" fmla="*/ 69 h 69"/>
                    <a:gd name="T22" fmla="*/ 0 w 35"/>
                    <a:gd name="T23" fmla="*/ 69 h 69"/>
                    <a:gd name="T24" fmla="*/ 0 w 35"/>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0" y="0"/>
                      </a:moveTo>
                      <a:lnTo>
                        <a:pt x="35" y="0"/>
                      </a:lnTo>
                      <a:lnTo>
                        <a:pt x="35" y="12"/>
                      </a:lnTo>
                      <a:lnTo>
                        <a:pt x="17" y="12"/>
                      </a:lnTo>
                      <a:lnTo>
                        <a:pt x="17" y="26"/>
                      </a:lnTo>
                      <a:lnTo>
                        <a:pt x="32" y="26"/>
                      </a:lnTo>
                      <a:lnTo>
                        <a:pt x="32" y="40"/>
                      </a:lnTo>
                      <a:lnTo>
                        <a:pt x="17" y="40"/>
                      </a:lnTo>
                      <a:lnTo>
                        <a:pt x="17" y="55"/>
                      </a:lnTo>
                      <a:lnTo>
                        <a:pt x="35" y="55"/>
                      </a:lnTo>
                      <a:lnTo>
                        <a:pt x="35" y="69"/>
                      </a:lnTo>
                      <a:lnTo>
                        <a:pt x="0" y="69"/>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26" name="Freeform 89"/>
                <p:cNvSpPr>
                  <a:spLocks/>
                </p:cNvSpPr>
                <p:nvPr/>
              </p:nvSpPr>
              <p:spPr bwMode="auto">
                <a:xfrm>
                  <a:off x="2156" y="3521"/>
                  <a:ext cx="11" cy="17"/>
                </a:xfrm>
                <a:custGeom>
                  <a:avLst/>
                  <a:gdLst>
                    <a:gd name="T0" fmla="*/ 0 w 45"/>
                    <a:gd name="T1" fmla="*/ 0 h 69"/>
                    <a:gd name="T2" fmla="*/ 15 w 45"/>
                    <a:gd name="T3" fmla="*/ 0 h 69"/>
                    <a:gd name="T4" fmla="*/ 28 w 45"/>
                    <a:gd name="T5" fmla="*/ 32 h 69"/>
                    <a:gd name="T6" fmla="*/ 28 w 45"/>
                    <a:gd name="T7" fmla="*/ 0 h 69"/>
                    <a:gd name="T8" fmla="*/ 45 w 45"/>
                    <a:gd name="T9" fmla="*/ 0 h 69"/>
                    <a:gd name="T10" fmla="*/ 45 w 45"/>
                    <a:gd name="T11" fmla="*/ 69 h 69"/>
                    <a:gd name="T12" fmla="*/ 28 w 45"/>
                    <a:gd name="T13" fmla="*/ 69 h 69"/>
                    <a:gd name="T14" fmla="*/ 16 w 45"/>
                    <a:gd name="T15" fmla="*/ 37 h 69"/>
                    <a:gd name="T16" fmla="*/ 16 w 45"/>
                    <a:gd name="T17" fmla="*/ 69 h 69"/>
                    <a:gd name="T18" fmla="*/ 0 w 45"/>
                    <a:gd name="T19" fmla="*/ 69 h 69"/>
                    <a:gd name="T20" fmla="*/ 0 w 45"/>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9"/>
                    <a:gd name="T35" fmla="*/ 45 w 45"/>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9">
                      <a:moveTo>
                        <a:pt x="0" y="0"/>
                      </a:moveTo>
                      <a:lnTo>
                        <a:pt x="15" y="0"/>
                      </a:lnTo>
                      <a:lnTo>
                        <a:pt x="28" y="32"/>
                      </a:lnTo>
                      <a:lnTo>
                        <a:pt x="28" y="0"/>
                      </a:lnTo>
                      <a:lnTo>
                        <a:pt x="45" y="0"/>
                      </a:lnTo>
                      <a:lnTo>
                        <a:pt x="45" y="69"/>
                      </a:lnTo>
                      <a:lnTo>
                        <a:pt x="28" y="69"/>
                      </a:lnTo>
                      <a:lnTo>
                        <a:pt x="16" y="37"/>
                      </a:lnTo>
                      <a:lnTo>
                        <a:pt x="16" y="69"/>
                      </a:lnTo>
                      <a:lnTo>
                        <a:pt x="0" y="69"/>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27" name="Freeform 90"/>
                <p:cNvSpPr>
                  <a:spLocks/>
                </p:cNvSpPr>
                <p:nvPr/>
              </p:nvSpPr>
              <p:spPr bwMode="auto">
                <a:xfrm>
                  <a:off x="2113" y="3521"/>
                  <a:ext cx="11" cy="17"/>
                </a:xfrm>
                <a:custGeom>
                  <a:avLst/>
                  <a:gdLst>
                    <a:gd name="T0" fmla="*/ 11 w 44"/>
                    <a:gd name="T1" fmla="*/ 0 h 69"/>
                    <a:gd name="T2" fmla="*/ 33 w 44"/>
                    <a:gd name="T3" fmla="*/ 0 h 69"/>
                    <a:gd name="T4" fmla="*/ 44 w 44"/>
                    <a:gd name="T5" fmla="*/ 11 h 69"/>
                    <a:gd name="T6" fmla="*/ 44 w 44"/>
                    <a:gd name="T7" fmla="*/ 58 h 69"/>
                    <a:gd name="T8" fmla="*/ 33 w 44"/>
                    <a:gd name="T9" fmla="*/ 69 h 69"/>
                    <a:gd name="T10" fmla="*/ 27 w 44"/>
                    <a:gd name="T11" fmla="*/ 69 h 69"/>
                    <a:gd name="T12" fmla="*/ 27 w 44"/>
                    <a:gd name="T13" fmla="*/ 56 h 69"/>
                    <a:gd name="T14" fmla="*/ 27 w 44"/>
                    <a:gd name="T15" fmla="*/ 13 h 69"/>
                    <a:gd name="T16" fmla="*/ 17 w 44"/>
                    <a:gd name="T17" fmla="*/ 13 h 69"/>
                    <a:gd name="T18" fmla="*/ 17 w 44"/>
                    <a:gd name="T19" fmla="*/ 56 h 69"/>
                    <a:gd name="T20" fmla="*/ 27 w 44"/>
                    <a:gd name="T21" fmla="*/ 56 h 69"/>
                    <a:gd name="T22" fmla="*/ 27 w 44"/>
                    <a:gd name="T23" fmla="*/ 69 h 69"/>
                    <a:gd name="T24" fmla="*/ 11 w 44"/>
                    <a:gd name="T25" fmla="*/ 69 h 69"/>
                    <a:gd name="T26" fmla="*/ 0 w 44"/>
                    <a:gd name="T27" fmla="*/ 58 h 69"/>
                    <a:gd name="T28" fmla="*/ 0 w 44"/>
                    <a:gd name="T29" fmla="*/ 11 h 69"/>
                    <a:gd name="T30" fmla="*/ 11 w 44"/>
                    <a:gd name="T31" fmla="*/ 0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69"/>
                    <a:gd name="T50" fmla="*/ 44 w 44"/>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69">
                      <a:moveTo>
                        <a:pt x="11" y="0"/>
                      </a:moveTo>
                      <a:lnTo>
                        <a:pt x="33" y="0"/>
                      </a:lnTo>
                      <a:lnTo>
                        <a:pt x="44" y="11"/>
                      </a:lnTo>
                      <a:lnTo>
                        <a:pt x="44" y="58"/>
                      </a:lnTo>
                      <a:lnTo>
                        <a:pt x="33" y="69"/>
                      </a:lnTo>
                      <a:lnTo>
                        <a:pt x="27" y="69"/>
                      </a:lnTo>
                      <a:lnTo>
                        <a:pt x="27" y="56"/>
                      </a:lnTo>
                      <a:lnTo>
                        <a:pt x="27" y="13"/>
                      </a:lnTo>
                      <a:lnTo>
                        <a:pt x="17" y="13"/>
                      </a:lnTo>
                      <a:lnTo>
                        <a:pt x="17" y="56"/>
                      </a:lnTo>
                      <a:lnTo>
                        <a:pt x="27" y="56"/>
                      </a:lnTo>
                      <a:lnTo>
                        <a:pt x="27" y="69"/>
                      </a:lnTo>
                      <a:lnTo>
                        <a:pt x="11" y="69"/>
                      </a:lnTo>
                      <a:lnTo>
                        <a:pt x="0" y="58"/>
                      </a:lnTo>
                      <a:lnTo>
                        <a:pt x="0" y="11"/>
                      </a:lnTo>
                      <a:lnTo>
                        <a:pt x="1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grpSp>
        <p:sp>
          <p:nvSpPr>
            <p:cNvPr id="24607" name="Rectangle 91" descr="Large grid"/>
            <p:cNvSpPr>
              <a:spLocks noChangeArrowheads="1"/>
            </p:cNvSpPr>
            <p:nvPr/>
          </p:nvSpPr>
          <p:spPr bwMode="auto">
            <a:xfrm>
              <a:off x="1446" y="3096"/>
              <a:ext cx="507" cy="426"/>
            </a:xfrm>
            <a:prstGeom prst="rect">
              <a:avLst/>
            </a:prstGeom>
            <a:pattFill prst="lgGrid">
              <a:fgClr>
                <a:schemeClr val="hlink"/>
              </a:fgClr>
              <a:bgClr>
                <a:srgbClr val="B2B2B2"/>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grpSp>
          <p:nvGrpSpPr>
            <p:cNvPr id="24608" name="Group 92"/>
            <p:cNvGrpSpPr>
              <a:grpSpLocks/>
            </p:cNvGrpSpPr>
            <p:nvPr/>
          </p:nvGrpSpPr>
          <p:grpSpPr bwMode="auto">
            <a:xfrm>
              <a:off x="1464" y="3108"/>
              <a:ext cx="471" cy="402"/>
              <a:chOff x="1437" y="3104"/>
              <a:chExt cx="495" cy="430"/>
            </a:xfrm>
          </p:grpSpPr>
          <p:grpSp>
            <p:nvGrpSpPr>
              <p:cNvPr id="24609" name="Group 93"/>
              <p:cNvGrpSpPr>
                <a:grpSpLocks/>
              </p:cNvGrpSpPr>
              <p:nvPr/>
            </p:nvGrpSpPr>
            <p:grpSpPr bwMode="auto">
              <a:xfrm>
                <a:off x="1581" y="3183"/>
                <a:ext cx="351" cy="351"/>
                <a:chOff x="1581" y="3183"/>
                <a:chExt cx="351" cy="351"/>
              </a:xfrm>
            </p:grpSpPr>
            <p:sp>
              <p:nvSpPr>
                <p:cNvPr id="24614" name="Line 94"/>
                <p:cNvSpPr>
                  <a:spLocks noChangeShapeType="1"/>
                </p:cNvSpPr>
                <p:nvPr/>
              </p:nvSpPr>
              <p:spPr bwMode="auto">
                <a:xfrm flipV="1">
                  <a:off x="1581" y="3183"/>
                  <a:ext cx="351" cy="351"/>
                </a:xfrm>
                <a:prstGeom prst="line">
                  <a:avLst/>
                </a:prstGeom>
                <a:noFill/>
                <a:ln w="3175">
                  <a:solidFill>
                    <a:srgbClr val="E0E0E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15" name="Line 95"/>
                <p:cNvSpPr>
                  <a:spLocks noChangeShapeType="1"/>
                </p:cNvSpPr>
                <p:nvPr/>
              </p:nvSpPr>
              <p:spPr bwMode="auto">
                <a:xfrm flipV="1">
                  <a:off x="1708" y="3311"/>
                  <a:ext cx="208" cy="207"/>
                </a:xfrm>
                <a:prstGeom prst="line">
                  <a:avLst/>
                </a:prstGeom>
                <a:noFill/>
                <a:ln w="3175">
                  <a:solidFill>
                    <a:srgbClr val="E0E0E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16" name="Line 96"/>
                <p:cNvSpPr>
                  <a:spLocks noChangeShapeType="1"/>
                </p:cNvSpPr>
                <p:nvPr/>
              </p:nvSpPr>
              <p:spPr bwMode="auto">
                <a:xfrm flipV="1">
                  <a:off x="1661" y="3263"/>
                  <a:ext cx="239" cy="239"/>
                </a:xfrm>
                <a:prstGeom prst="line">
                  <a:avLst/>
                </a:prstGeom>
                <a:noFill/>
                <a:ln w="3175">
                  <a:solidFill>
                    <a:srgbClr val="E0E0E0"/>
                  </a:solidFill>
                  <a:round/>
                  <a:headEnd/>
                  <a:tailEnd/>
                </a:ln>
                <a:extLst>
                  <a:ext uri="{909E8E84-426E-40DD-AFC4-6F175D3DCCD1}">
                    <a14:hiddenFill xmlns:a14="http://schemas.microsoft.com/office/drawing/2010/main">
                      <a:noFill/>
                    </a14:hiddenFill>
                  </a:ext>
                </a:extLst>
              </p:spPr>
              <p:txBody>
                <a:bodyPr/>
                <a:lstStyle/>
                <a:p>
                  <a:endParaRPr lang="vi-VN" sz="2700"/>
                </a:p>
              </p:txBody>
            </p:sp>
          </p:grpSp>
          <p:grpSp>
            <p:nvGrpSpPr>
              <p:cNvPr id="24610" name="Group 97"/>
              <p:cNvGrpSpPr>
                <a:grpSpLocks/>
              </p:cNvGrpSpPr>
              <p:nvPr/>
            </p:nvGrpSpPr>
            <p:grpSpPr bwMode="auto">
              <a:xfrm>
                <a:off x="1437" y="3104"/>
                <a:ext cx="351" cy="350"/>
                <a:chOff x="1437" y="3104"/>
                <a:chExt cx="351" cy="350"/>
              </a:xfrm>
            </p:grpSpPr>
            <p:sp>
              <p:nvSpPr>
                <p:cNvPr id="24611" name="Line 98"/>
                <p:cNvSpPr>
                  <a:spLocks noChangeShapeType="1"/>
                </p:cNvSpPr>
                <p:nvPr/>
              </p:nvSpPr>
              <p:spPr bwMode="auto">
                <a:xfrm flipV="1">
                  <a:off x="1437" y="3104"/>
                  <a:ext cx="351" cy="350"/>
                </a:xfrm>
                <a:prstGeom prst="line">
                  <a:avLst/>
                </a:prstGeom>
                <a:noFill/>
                <a:ln w="3175">
                  <a:solidFill>
                    <a:srgbClr val="E0E0E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12" name="Line 99"/>
                <p:cNvSpPr>
                  <a:spLocks noChangeShapeType="1"/>
                </p:cNvSpPr>
                <p:nvPr/>
              </p:nvSpPr>
              <p:spPr bwMode="auto">
                <a:xfrm flipV="1">
                  <a:off x="1437" y="3135"/>
                  <a:ext cx="208" cy="208"/>
                </a:xfrm>
                <a:prstGeom prst="line">
                  <a:avLst/>
                </a:prstGeom>
                <a:noFill/>
                <a:ln w="3175">
                  <a:solidFill>
                    <a:srgbClr val="E0E0E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13" name="Line 100"/>
                <p:cNvSpPr>
                  <a:spLocks noChangeShapeType="1"/>
                </p:cNvSpPr>
                <p:nvPr/>
              </p:nvSpPr>
              <p:spPr bwMode="auto">
                <a:xfrm flipV="1">
                  <a:off x="1437" y="3135"/>
                  <a:ext cx="176" cy="176"/>
                </a:xfrm>
                <a:prstGeom prst="line">
                  <a:avLst/>
                </a:prstGeom>
                <a:noFill/>
                <a:ln w="3175">
                  <a:solidFill>
                    <a:srgbClr val="E0E0E0"/>
                  </a:solidFill>
                  <a:round/>
                  <a:headEnd/>
                  <a:tailEnd/>
                </a:ln>
                <a:extLst>
                  <a:ext uri="{909E8E84-426E-40DD-AFC4-6F175D3DCCD1}">
                    <a14:hiddenFill xmlns:a14="http://schemas.microsoft.com/office/drawing/2010/main">
                      <a:noFill/>
                    </a14:hiddenFill>
                  </a:ext>
                </a:extLst>
              </p:spPr>
              <p:txBody>
                <a:bodyPr/>
                <a:lstStyle/>
                <a:p>
                  <a:endParaRPr lang="vi-VN" sz="2700"/>
                </a:p>
              </p:txBody>
            </p:sp>
          </p:grpSp>
        </p:grpSp>
      </p:grpSp>
      <p:pic>
        <p:nvPicPr>
          <p:cNvPr id="24677" name="Picture 101" descr="may dien mot chie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3886200"/>
            <a:ext cx="2857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 name="Picture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3886200"/>
            <a:ext cx="2857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Freeform 103"/>
          <p:cNvSpPr>
            <a:spLocks/>
          </p:cNvSpPr>
          <p:nvPr/>
        </p:nvSpPr>
        <p:spPr bwMode="auto">
          <a:xfrm>
            <a:off x="7434263" y="6300788"/>
            <a:ext cx="3002757" cy="2126457"/>
          </a:xfrm>
          <a:custGeom>
            <a:avLst/>
            <a:gdLst>
              <a:gd name="T0" fmla="*/ 1048 w 1261"/>
              <a:gd name="T1" fmla="*/ 108 h 893"/>
              <a:gd name="T2" fmla="*/ 1258 w 1261"/>
              <a:gd name="T3" fmla="*/ 336 h 893"/>
              <a:gd name="T4" fmla="*/ 1066 w 1261"/>
              <a:gd name="T5" fmla="*/ 576 h 893"/>
              <a:gd name="T6" fmla="*/ 964 w 1261"/>
              <a:gd name="T7" fmla="*/ 884 h 893"/>
              <a:gd name="T8" fmla="*/ 166 w 1261"/>
              <a:gd name="T9" fmla="*/ 632 h 893"/>
              <a:gd name="T10" fmla="*/ 112 w 1261"/>
              <a:gd name="T11" fmla="*/ 164 h 893"/>
              <a:gd name="T12" fmla="*/ 10 w 1261"/>
              <a:gd name="T13" fmla="*/ 110 h 893"/>
              <a:gd name="T14" fmla="*/ 52 w 1261"/>
              <a:gd name="T15" fmla="*/ 50 h 893"/>
              <a:gd name="T16" fmla="*/ 58 w 1261"/>
              <a:gd name="T17" fmla="*/ 0 h 8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1"/>
              <a:gd name="T28" fmla="*/ 0 h 893"/>
              <a:gd name="T29" fmla="*/ 1261 w 1261"/>
              <a:gd name="T30" fmla="*/ 893 h 8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1" h="893">
                <a:moveTo>
                  <a:pt x="1048" y="108"/>
                </a:moveTo>
                <a:cubicBezTo>
                  <a:pt x="1082" y="146"/>
                  <a:pt x="1255" y="258"/>
                  <a:pt x="1258" y="336"/>
                </a:cubicBezTo>
                <a:cubicBezTo>
                  <a:pt x="1261" y="414"/>
                  <a:pt x="1115" y="485"/>
                  <a:pt x="1066" y="576"/>
                </a:cubicBezTo>
                <a:cubicBezTo>
                  <a:pt x="1017" y="667"/>
                  <a:pt x="1114" y="875"/>
                  <a:pt x="964" y="884"/>
                </a:cubicBezTo>
                <a:cubicBezTo>
                  <a:pt x="814" y="893"/>
                  <a:pt x="308" y="752"/>
                  <a:pt x="166" y="632"/>
                </a:cubicBezTo>
                <a:cubicBezTo>
                  <a:pt x="24" y="512"/>
                  <a:pt x="138" y="251"/>
                  <a:pt x="112" y="164"/>
                </a:cubicBezTo>
                <a:cubicBezTo>
                  <a:pt x="86" y="77"/>
                  <a:pt x="20" y="129"/>
                  <a:pt x="10" y="110"/>
                </a:cubicBezTo>
                <a:cubicBezTo>
                  <a:pt x="0" y="91"/>
                  <a:pt x="44" y="68"/>
                  <a:pt x="52" y="50"/>
                </a:cubicBezTo>
                <a:cubicBezTo>
                  <a:pt x="60" y="32"/>
                  <a:pt x="57" y="10"/>
                  <a:pt x="58" y="0"/>
                </a:cubicBezTo>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582" name="Freeform 104"/>
          <p:cNvSpPr>
            <a:spLocks/>
          </p:cNvSpPr>
          <p:nvPr/>
        </p:nvSpPr>
        <p:spPr bwMode="auto">
          <a:xfrm>
            <a:off x="7841458" y="6300788"/>
            <a:ext cx="2936081" cy="1590675"/>
          </a:xfrm>
          <a:custGeom>
            <a:avLst/>
            <a:gdLst>
              <a:gd name="T0" fmla="*/ 991 w 1233"/>
              <a:gd name="T1" fmla="*/ 42 h 668"/>
              <a:gd name="T2" fmla="*/ 1159 w 1233"/>
              <a:gd name="T3" fmla="*/ 192 h 668"/>
              <a:gd name="T4" fmla="*/ 1207 w 1233"/>
              <a:gd name="T5" fmla="*/ 336 h 668"/>
              <a:gd name="T6" fmla="*/ 1159 w 1233"/>
              <a:gd name="T7" fmla="*/ 480 h 668"/>
              <a:gd name="T8" fmla="*/ 763 w 1233"/>
              <a:gd name="T9" fmla="*/ 632 h 668"/>
              <a:gd name="T10" fmla="*/ 397 w 1233"/>
              <a:gd name="T11" fmla="*/ 590 h 668"/>
              <a:gd name="T12" fmla="*/ 97 w 1233"/>
              <a:gd name="T13" fmla="*/ 164 h 668"/>
              <a:gd name="T14" fmla="*/ 7 w 1233"/>
              <a:gd name="T15" fmla="*/ 116 h 668"/>
              <a:gd name="T16" fmla="*/ 55 w 1233"/>
              <a:gd name="T17" fmla="*/ 74 h 668"/>
              <a:gd name="T18" fmla="*/ 55 w 1233"/>
              <a:gd name="T19" fmla="*/ 0 h 6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3"/>
              <a:gd name="T31" fmla="*/ 0 h 668"/>
              <a:gd name="T32" fmla="*/ 1233 w 1233"/>
              <a:gd name="T33" fmla="*/ 668 h 6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3" h="668">
                <a:moveTo>
                  <a:pt x="991" y="42"/>
                </a:moveTo>
                <a:cubicBezTo>
                  <a:pt x="1018" y="67"/>
                  <a:pt x="1123" y="143"/>
                  <a:pt x="1159" y="192"/>
                </a:cubicBezTo>
                <a:cubicBezTo>
                  <a:pt x="1195" y="241"/>
                  <a:pt x="1207" y="288"/>
                  <a:pt x="1207" y="336"/>
                </a:cubicBezTo>
                <a:cubicBezTo>
                  <a:pt x="1207" y="384"/>
                  <a:pt x="1233" y="431"/>
                  <a:pt x="1159" y="480"/>
                </a:cubicBezTo>
                <a:cubicBezTo>
                  <a:pt x="1085" y="529"/>
                  <a:pt x="890" y="614"/>
                  <a:pt x="763" y="632"/>
                </a:cubicBezTo>
                <a:cubicBezTo>
                  <a:pt x="636" y="650"/>
                  <a:pt x="508" y="668"/>
                  <a:pt x="397" y="590"/>
                </a:cubicBezTo>
                <a:cubicBezTo>
                  <a:pt x="286" y="512"/>
                  <a:pt x="162" y="243"/>
                  <a:pt x="97" y="164"/>
                </a:cubicBezTo>
                <a:cubicBezTo>
                  <a:pt x="32" y="85"/>
                  <a:pt x="14" y="131"/>
                  <a:pt x="7" y="116"/>
                </a:cubicBezTo>
                <a:cubicBezTo>
                  <a:pt x="0" y="101"/>
                  <a:pt x="47" y="93"/>
                  <a:pt x="55" y="74"/>
                </a:cubicBezTo>
                <a:cubicBezTo>
                  <a:pt x="63" y="55"/>
                  <a:pt x="55" y="15"/>
                  <a:pt x="55" y="0"/>
                </a:cubicBezTo>
              </a:path>
            </a:pathLst>
          </a:custGeom>
          <a:noFill/>
          <a:ln w="1905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583" name="Oval 105"/>
          <p:cNvSpPr>
            <a:spLocks noChangeArrowheads="1"/>
          </p:cNvSpPr>
          <p:nvPr/>
        </p:nvSpPr>
        <p:spPr bwMode="auto">
          <a:xfrm>
            <a:off x="7500938" y="6257925"/>
            <a:ext cx="114300" cy="114300"/>
          </a:xfrm>
          <a:prstGeom prst="ellipse">
            <a:avLst/>
          </a:prstGeom>
          <a:solidFill>
            <a:srgbClr val="FF00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584" name="Oval 106"/>
          <p:cNvSpPr>
            <a:spLocks noChangeArrowheads="1"/>
          </p:cNvSpPr>
          <p:nvPr/>
        </p:nvSpPr>
        <p:spPr bwMode="auto">
          <a:xfrm>
            <a:off x="7915275" y="6272213"/>
            <a:ext cx="114300" cy="114300"/>
          </a:xfrm>
          <a:prstGeom prst="ellipse">
            <a:avLst/>
          </a:prstGeom>
          <a:solidFill>
            <a:srgbClr val="FF00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585" name="Text Box 107"/>
          <p:cNvSpPr txBox="1">
            <a:spLocks noChangeArrowheads="1"/>
          </p:cNvSpPr>
          <p:nvPr/>
        </p:nvSpPr>
        <p:spPr bwMode="auto">
          <a:xfrm>
            <a:off x="11472863" y="6376988"/>
            <a:ext cx="228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200" b="1">
                <a:solidFill>
                  <a:schemeClr val="bg1"/>
                </a:solidFill>
              </a:rPr>
              <a:t>S</a:t>
            </a:r>
          </a:p>
        </p:txBody>
      </p:sp>
      <p:sp>
        <p:nvSpPr>
          <p:cNvPr id="24586" name="Text Box 108"/>
          <p:cNvSpPr txBox="1">
            <a:spLocks noChangeArrowheads="1"/>
          </p:cNvSpPr>
          <p:nvPr/>
        </p:nvSpPr>
        <p:spPr bwMode="auto">
          <a:xfrm flipH="1">
            <a:off x="11587163" y="4448175"/>
            <a:ext cx="228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200" b="1">
                <a:solidFill>
                  <a:schemeClr val="bg1"/>
                </a:solidFill>
              </a:rPr>
              <a:t>N</a:t>
            </a:r>
          </a:p>
        </p:txBody>
      </p:sp>
      <p:sp>
        <p:nvSpPr>
          <p:cNvPr id="24685" name="Line 109"/>
          <p:cNvSpPr>
            <a:spLocks noChangeShapeType="1"/>
          </p:cNvSpPr>
          <p:nvPr/>
        </p:nvSpPr>
        <p:spPr bwMode="auto">
          <a:xfrm>
            <a:off x="10629900" y="46910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86" name="Line 110"/>
          <p:cNvSpPr>
            <a:spLocks noChangeShapeType="1"/>
          </p:cNvSpPr>
          <p:nvPr/>
        </p:nvSpPr>
        <p:spPr bwMode="auto">
          <a:xfrm>
            <a:off x="10972800" y="50339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87" name="Line 111"/>
          <p:cNvSpPr>
            <a:spLocks noChangeShapeType="1"/>
          </p:cNvSpPr>
          <p:nvPr/>
        </p:nvSpPr>
        <p:spPr bwMode="auto">
          <a:xfrm>
            <a:off x="11887200" y="48053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88" name="Line 112"/>
          <p:cNvSpPr>
            <a:spLocks noChangeShapeType="1"/>
          </p:cNvSpPr>
          <p:nvPr/>
        </p:nvSpPr>
        <p:spPr bwMode="auto">
          <a:xfrm>
            <a:off x="10287000" y="46910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89" name="Line 113"/>
          <p:cNvSpPr>
            <a:spLocks noChangeShapeType="1"/>
          </p:cNvSpPr>
          <p:nvPr/>
        </p:nvSpPr>
        <p:spPr bwMode="auto">
          <a:xfrm>
            <a:off x="10858500" y="59483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90" name="Line 114"/>
          <p:cNvSpPr>
            <a:spLocks noChangeShapeType="1"/>
          </p:cNvSpPr>
          <p:nvPr/>
        </p:nvSpPr>
        <p:spPr bwMode="auto">
          <a:xfrm>
            <a:off x="11201400" y="56054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91" name="Line 115"/>
          <p:cNvSpPr>
            <a:spLocks noChangeShapeType="1"/>
          </p:cNvSpPr>
          <p:nvPr/>
        </p:nvSpPr>
        <p:spPr bwMode="auto">
          <a:xfrm>
            <a:off x="11772900" y="56054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92" name="Line 116"/>
          <p:cNvSpPr>
            <a:spLocks noChangeShapeType="1"/>
          </p:cNvSpPr>
          <p:nvPr/>
        </p:nvSpPr>
        <p:spPr bwMode="auto">
          <a:xfrm>
            <a:off x="10515600" y="54911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93" name="Line 117"/>
          <p:cNvSpPr>
            <a:spLocks noChangeShapeType="1"/>
          </p:cNvSpPr>
          <p:nvPr/>
        </p:nvSpPr>
        <p:spPr bwMode="auto">
          <a:xfrm>
            <a:off x="11430000" y="5033963"/>
            <a:ext cx="0" cy="457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24694" name="Freeform 118"/>
          <p:cNvSpPr>
            <a:spLocks/>
          </p:cNvSpPr>
          <p:nvPr/>
        </p:nvSpPr>
        <p:spPr bwMode="auto">
          <a:xfrm>
            <a:off x="5986463" y="5362576"/>
            <a:ext cx="1143000" cy="711995"/>
          </a:xfrm>
          <a:custGeom>
            <a:avLst/>
            <a:gdLst>
              <a:gd name="T0" fmla="*/ 0 w 480"/>
              <a:gd name="T1" fmla="*/ 152 h 299"/>
              <a:gd name="T2" fmla="*/ 114 w 480"/>
              <a:gd name="T3" fmla="*/ 0 h 299"/>
              <a:gd name="T4" fmla="*/ 236 w 480"/>
              <a:gd name="T5" fmla="*/ 158 h 299"/>
              <a:gd name="T6" fmla="*/ 354 w 480"/>
              <a:gd name="T7" fmla="*/ 299 h 299"/>
              <a:gd name="T8" fmla="*/ 471 w 480"/>
              <a:gd name="T9" fmla="*/ 152 h 299"/>
              <a:gd name="T10" fmla="*/ 0 60000 65536"/>
              <a:gd name="T11" fmla="*/ 0 60000 65536"/>
              <a:gd name="T12" fmla="*/ 0 60000 65536"/>
              <a:gd name="T13" fmla="*/ 0 60000 65536"/>
              <a:gd name="T14" fmla="*/ 0 60000 65536"/>
              <a:gd name="T15" fmla="*/ 0 w 480"/>
              <a:gd name="T16" fmla="*/ 0 h 299"/>
              <a:gd name="T17" fmla="*/ 480 w 480"/>
              <a:gd name="T18" fmla="*/ 299 h 299"/>
            </a:gdLst>
            <a:ahLst/>
            <a:cxnLst>
              <a:cxn ang="T10">
                <a:pos x="T0" y="T1"/>
              </a:cxn>
              <a:cxn ang="T11">
                <a:pos x="T2" y="T3"/>
              </a:cxn>
              <a:cxn ang="T12">
                <a:pos x="T4" y="T5"/>
              </a:cxn>
              <a:cxn ang="T13">
                <a:pos x="T6" y="T7"/>
              </a:cxn>
              <a:cxn ang="T14">
                <a:pos x="T8" y="T9"/>
              </a:cxn>
            </a:cxnLst>
            <a:rect l="T15" t="T16" r="T17" b="T18"/>
            <a:pathLst>
              <a:path w="480" h="299">
                <a:moveTo>
                  <a:pt x="0" y="152"/>
                </a:moveTo>
                <a:cubicBezTo>
                  <a:pt x="24" y="124"/>
                  <a:pt x="45" y="23"/>
                  <a:pt x="114" y="0"/>
                </a:cubicBezTo>
                <a:cubicBezTo>
                  <a:pt x="152" y="0"/>
                  <a:pt x="206" y="102"/>
                  <a:pt x="236" y="158"/>
                </a:cubicBezTo>
                <a:cubicBezTo>
                  <a:pt x="265" y="214"/>
                  <a:pt x="312" y="299"/>
                  <a:pt x="354" y="299"/>
                </a:cubicBezTo>
                <a:cubicBezTo>
                  <a:pt x="438" y="282"/>
                  <a:pt x="480" y="120"/>
                  <a:pt x="471" y="152"/>
                </a:cubicBezTo>
              </a:path>
            </a:pathLst>
          </a:custGeom>
          <a:noFill/>
          <a:ln w="127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695" name="Rectangle 119"/>
          <p:cNvSpPr>
            <a:spLocks noChangeArrowheads="1"/>
          </p:cNvSpPr>
          <p:nvPr/>
        </p:nvSpPr>
        <p:spPr bwMode="auto">
          <a:xfrm>
            <a:off x="7500938" y="5148263"/>
            <a:ext cx="521495" cy="138113"/>
          </a:xfrm>
          <a:prstGeom prst="rect">
            <a:avLst/>
          </a:prstGeom>
          <a:solidFill>
            <a:schemeClr val="bg2"/>
          </a:solidFill>
          <a:ln w="31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700"/>
          </a:p>
        </p:txBody>
      </p:sp>
      <p:sp>
        <p:nvSpPr>
          <p:cNvPr id="24598" name="Rectangle 120"/>
          <p:cNvSpPr>
            <a:spLocks noChangeArrowheads="1"/>
          </p:cNvSpPr>
          <p:nvPr/>
        </p:nvSpPr>
        <p:spPr bwMode="auto">
          <a:xfrm>
            <a:off x="2400300" y="228600"/>
            <a:ext cx="354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en-US" altLang="vi-VN" b="1" dirty="0" smtClean="0">
                <a:solidFill>
                  <a:srgbClr val="0000FF"/>
                </a:solidFill>
              </a:rPr>
              <a:t> </a:t>
            </a:r>
            <a:r>
              <a:rPr lang="en-US" altLang="vi-VN" b="1" dirty="0">
                <a:solidFill>
                  <a:srgbClr val="0000CC"/>
                </a:solidFill>
              </a:rPr>
              <a:t>Dòng điện xoay chiều</a:t>
            </a:r>
          </a:p>
        </p:txBody>
      </p:sp>
      <p:sp>
        <p:nvSpPr>
          <p:cNvPr id="24601" name="Text Box 124"/>
          <p:cNvSpPr txBox="1">
            <a:spLocks noChangeArrowheads="1"/>
          </p:cNvSpPr>
          <p:nvPr/>
        </p:nvSpPr>
        <p:spPr bwMode="auto">
          <a:xfrm>
            <a:off x="3429000" y="9965531"/>
            <a:ext cx="388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200">
                <a:solidFill>
                  <a:srgbClr val="A50021"/>
                </a:solidFill>
                <a:latin typeface="Tahoma" panose="020B0604030504040204" pitchFamily="34" charset="0"/>
              </a:rPr>
              <a:t>B</a:t>
            </a:r>
            <a:r>
              <a:rPr lang="en-US" altLang="vi-VN" sz="1200">
                <a:solidFill>
                  <a:srgbClr val="A50021"/>
                </a:solidFill>
              </a:rPr>
              <a:t>ấm phím </a:t>
            </a:r>
            <a:r>
              <a:rPr lang="en-US" altLang="vi-VN" sz="1200">
                <a:solidFill>
                  <a:srgbClr val="A50021"/>
                </a:solidFill>
                <a:sym typeface="Symbol" panose="05050102010706020507" pitchFamily="18" charset="2"/>
              </a:rPr>
              <a:t> để bắt đầu, </a:t>
            </a:r>
            <a:r>
              <a:rPr lang="en-US" altLang="vi-VN" sz="1200">
                <a:solidFill>
                  <a:srgbClr val="A50021"/>
                </a:solidFill>
              </a:rPr>
              <a:t>Bấm phím </a:t>
            </a:r>
            <a:r>
              <a:rPr lang="en-US" altLang="vi-VN" sz="1200">
                <a:solidFill>
                  <a:srgbClr val="A50021"/>
                </a:solidFill>
                <a:sym typeface="Symbol" panose="05050102010706020507" pitchFamily="18" charset="2"/>
              </a:rPr>
              <a:t> để thực hiện lại</a:t>
            </a:r>
          </a:p>
        </p:txBody>
      </p:sp>
    </p:spTree>
    <p:extLst>
      <p:ext uri="{BB962C8B-B14F-4D97-AF65-F5344CB8AC3E}">
        <p14:creationId xmlns:p14="http://schemas.microsoft.com/office/powerpoint/2010/main" val="36099812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repeatCount="indefinite" fill="hold" nodeType="withEffect">
                                  <p:stCondLst>
                                    <p:cond delay="300"/>
                                  </p:stCondLst>
                                  <p:childTnLst>
                                    <p:set>
                                      <p:cBhvr>
                                        <p:cTn id="6" dur="1" fill="hold">
                                          <p:stCondLst>
                                            <p:cond delay="0"/>
                                          </p:stCondLst>
                                        </p:cTn>
                                        <p:tgtEl>
                                          <p:spTgt spid="24685"/>
                                        </p:tgtEl>
                                        <p:attrNameLst>
                                          <p:attrName>style.visibility</p:attrName>
                                        </p:attrNameLst>
                                      </p:cBhvr>
                                      <p:to>
                                        <p:strVal val="visible"/>
                                      </p:to>
                                    </p:set>
                                    <p:animEffect transition="in" filter="wipe(up)">
                                      <p:cBhvr>
                                        <p:cTn id="7" dur="500"/>
                                        <p:tgtEl>
                                          <p:spTgt spid="24685"/>
                                        </p:tgtEl>
                                      </p:cBhvr>
                                    </p:animEffect>
                                  </p:childTnLst>
                                </p:cTn>
                              </p:par>
                              <p:par>
                                <p:cTn id="8" presetID="22" presetClass="entr" presetSubtype="1" repeatCount="indefinite" fill="hold" nodeType="withEffect">
                                  <p:stCondLst>
                                    <p:cond delay="300"/>
                                  </p:stCondLst>
                                  <p:childTnLst>
                                    <p:set>
                                      <p:cBhvr>
                                        <p:cTn id="9" dur="1" fill="hold">
                                          <p:stCondLst>
                                            <p:cond delay="0"/>
                                          </p:stCondLst>
                                        </p:cTn>
                                        <p:tgtEl>
                                          <p:spTgt spid="24686"/>
                                        </p:tgtEl>
                                        <p:attrNameLst>
                                          <p:attrName>style.visibility</p:attrName>
                                        </p:attrNameLst>
                                      </p:cBhvr>
                                      <p:to>
                                        <p:strVal val="visible"/>
                                      </p:to>
                                    </p:set>
                                    <p:animEffect transition="in" filter="wipe(up)">
                                      <p:cBhvr>
                                        <p:cTn id="10" dur="500"/>
                                        <p:tgtEl>
                                          <p:spTgt spid="24686"/>
                                        </p:tgtEl>
                                      </p:cBhvr>
                                    </p:animEffect>
                                  </p:childTnLst>
                                </p:cTn>
                              </p:par>
                              <p:par>
                                <p:cTn id="11" presetID="22" presetClass="entr" presetSubtype="1" repeatCount="indefinite" fill="hold" nodeType="withEffect">
                                  <p:stCondLst>
                                    <p:cond delay="300"/>
                                  </p:stCondLst>
                                  <p:childTnLst>
                                    <p:set>
                                      <p:cBhvr>
                                        <p:cTn id="12" dur="1" fill="hold">
                                          <p:stCondLst>
                                            <p:cond delay="0"/>
                                          </p:stCondLst>
                                        </p:cTn>
                                        <p:tgtEl>
                                          <p:spTgt spid="24687"/>
                                        </p:tgtEl>
                                        <p:attrNameLst>
                                          <p:attrName>style.visibility</p:attrName>
                                        </p:attrNameLst>
                                      </p:cBhvr>
                                      <p:to>
                                        <p:strVal val="visible"/>
                                      </p:to>
                                    </p:set>
                                    <p:animEffect transition="in" filter="wipe(up)">
                                      <p:cBhvr>
                                        <p:cTn id="13" dur="500"/>
                                        <p:tgtEl>
                                          <p:spTgt spid="24687"/>
                                        </p:tgtEl>
                                      </p:cBhvr>
                                    </p:animEffect>
                                  </p:childTnLst>
                                </p:cTn>
                              </p:par>
                              <p:par>
                                <p:cTn id="14" presetID="22" presetClass="entr" presetSubtype="1" repeatCount="indefinite" fill="hold" nodeType="withEffect">
                                  <p:stCondLst>
                                    <p:cond delay="300"/>
                                  </p:stCondLst>
                                  <p:childTnLst>
                                    <p:set>
                                      <p:cBhvr>
                                        <p:cTn id="15" dur="1" fill="hold">
                                          <p:stCondLst>
                                            <p:cond delay="0"/>
                                          </p:stCondLst>
                                        </p:cTn>
                                        <p:tgtEl>
                                          <p:spTgt spid="24688"/>
                                        </p:tgtEl>
                                        <p:attrNameLst>
                                          <p:attrName>style.visibility</p:attrName>
                                        </p:attrNameLst>
                                      </p:cBhvr>
                                      <p:to>
                                        <p:strVal val="visible"/>
                                      </p:to>
                                    </p:set>
                                    <p:animEffect transition="in" filter="wipe(up)">
                                      <p:cBhvr>
                                        <p:cTn id="16" dur="500"/>
                                        <p:tgtEl>
                                          <p:spTgt spid="24688"/>
                                        </p:tgtEl>
                                      </p:cBhvr>
                                    </p:animEffect>
                                  </p:childTnLst>
                                </p:cTn>
                              </p:par>
                              <p:par>
                                <p:cTn id="17" presetID="22" presetClass="entr" presetSubtype="1" repeatCount="indefinite" fill="hold" nodeType="withEffect">
                                  <p:stCondLst>
                                    <p:cond delay="300"/>
                                  </p:stCondLst>
                                  <p:childTnLst>
                                    <p:set>
                                      <p:cBhvr>
                                        <p:cTn id="18" dur="1" fill="hold">
                                          <p:stCondLst>
                                            <p:cond delay="0"/>
                                          </p:stCondLst>
                                        </p:cTn>
                                        <p:tgtEl>
                                          <p:spTgt spid="24689"/>
                                        </p:tgtEl>
                                        <p:attrNameLst>
                                          <p:attrName>style.visibility</p:attrName>
                                        </p:attrNameLst>
                                      </p:cBhvr>
                                      <p:to>
                                        <p:strVal val="visible"/>
                                      </p:to>
                                    </p:set>
                                    <p:animEffect transition="in" filter="wipe(up)">
                                      <p:cBhvr>
                                        <p:cTn id="19" dur="500"/>
                                        <p:tgtEl>
                                          <p:spTgt spid="24689"/>
                                        </p:tgtEl>
                                      </p:cBhvr>
                                    </p:animEffect>
                                  </p:childTnLst>
                                </p:cTn>
                              </p:par>
                              <p:par>
                                <p:cTn id="20" presetID="22" presetClass="entr" presetSubtype="1" repeatCount="indefinite" fill="hold" nodeType="withEffect">
                                  <p:stCondLst>
                                    <p:cond delay="300"/>
                                  </p:stCondLst>
                                  <p:childTnLst>
                                    <p:set>
                                      <p:cBhvr>
                                        <p:cTn id="21" dur="1" fill="hold">
                                          <p:stCondLst>
                                            <p:cond delay="0"/>
                                          </p:stCondLst>
                                        </p:cTn>
                                        <p:tgtEl>
                                          <p:spTgt spid="24691"/>
                                        </p:tgtEl>
                                        <p:attrNameLst>
                                          <p:attrName>style.visibility</p:attrName>
                                        </p:attrNameLst>
                                      </p:cBhvr>
                                      <p:to>
                                        <p:strVal val="visible"/>
                                      </p:to>
                                    </p:set>
                                    <p:animEffect transition="in" filter="wipe(up)">
                                      <p:cBhvr>
                                        <p:cTn id="22" dur="500"/>
                                        <p:tgtEl>
                                          <p:spTgt spid="24691"/>
                                        </p:tgtEl>
                                      </p:cBhvr>
                                    </p:animEffect>
                                  </p:childTnLst>
                                </p:cTn>
                              </p:par>
                              <p:par>
                                <p:cTn id="23" presetID="22" presetClass="entr" presetSubtype="1" repeatCount="indefinite" fill="hold" nodeType="withEffect">
                                  <p:stCondLst>
                                    <p:cond delay="300"/>
                                  </p:stCondLst>
                                  <p:childTnLst>
                                    <p:set>
                                      <p:cBhvr>
                                        <p:cTn id="24" dur="1" fill="hold">
                                          <p:stCondLst>
                                            <p:cond delay="0"/>
                                          </p:stCondLst>
                                        </p:cTn>
                                        <p:tgtEl>
                                          <p:spTgt spid="24692"/>
                                        </p:tgtEl>
                                        <p:attrNameLst>
                                          <p:attrName>style.visibility</p:attrName>
                                        </p:attrNameLst>
                                      </p:cBhvr>
                                      <p:to>
                                        <p:strVal val="visible"/>
                                      </p:to>
                                    </p:set>
                                    <p:animEffect transition="in" filter="wipe(up)">
                                      <p:cBhvr>
                                        <p:cTn id="25" dur="500"/>
                                        <p:tgtEl>
                                          <p:spTgt spid="24692"/>
                                        </p:tgtEl>
                                      </p:cBhvr>
                                    </p:animEffect>
                                  </p:childTnLst>
                                </p:cTn>
                              </p:par>
                              <p:par>
                                <p:cTn id="26" presetID="22" presetClass="entr" presetSubtype="1" repeatCount="indefinite" fill="hold" nodeType="withEffect">
                                  <p:stCondLst>
                                    <p:cond delay="300"/>
                                  </p:stCondLst>
                                  <p:childTnLst>
                                    <p:set>
                                      <p:cBhvr>
                                        <p:cTn id="27" dur="1" fill="hold">
                                          <p:stCondLst>
                                            <p:cond delay="0"/>
                                          </p:stCondLst>
                                        </p:cTn>
                                        <p:tgtEl>
                                          <p:spTgt spid="24690"/>
                                        </p:tgtEl>
                                        <p:attrNameLst>
                                          <p:attrName>style.visibility</p:attrName>
                                        </p:attrNameLst>
                                      </p:cBhvr>
                                      <p:to>
                                        <p:strVal val="visible"/>
                                      </p:to>
                                    </p:set>
                                    <p:animEffect transition="in" filter="wipe(up)">
                                      <p:cBhvr>
                                        <p:cTn id="28" dur="500"/>
                                        <p:tgtEl>
                                          <p:spTgt spid="24690"/>
                                        </p:tgtEl>
                                      </p:cBhvr>
                                    </p:animEffect>
                                  </p:childTnLst>
                                </p:cTn>
                              </p:par>
                              <p:par>
                                <p:cTn id="29" presetID="22" presetClass="entr" presetSubtype="1" repeatCount="indefinite" fill="hold" nodeType="withEffect">
                                  <p:stCondLst>
                                    <p:cond delay="300"/>
                                  </p:stCondLst>
                                  <p:childTnLst>
                                    <p:set>
                                      <p:cBhvr>
                                        <p:cTn id="30" dur="1" fill="hold">
                                          <p:stCondLst>
                                            <p:cond delay="0"/>
                                          </p:stCondLst>
                                        </p:cTn>
                                        <p:tgtEl>
                                          <p:spTgt spid="24693"/>
                                        </p:tgtEl>
                                        <p:attrNameLst>
                                          <p:attrName>style.visibility</p:attrName>
                                        </p:attrNameLst>
                                      </p:cBhvr>
                                      <p:to>
                                        <p:strVal val="visible"/>
                                      </p:to>
                                    </p:set>
                                    <p:animEffect transition="in" filter="wipe(up)">
                                      <p:cBhvr>
                                        <p:cTn id="31" dur="500"/>
                                        <p:tgtEl>
                                          <p:spTgt spid="2469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repeatCount="indefinite" fill="hold" grpId="0" nodeType="clickEffect">
                                  <p:stCondLst>
                                    <p:cond delay="0"/>
                                  </p:stCondLst>
                                  <p:childTnLst>
                                    <p:set>
                                      <p:cBhvr>
                                        <p:cTn id="35" dur="1" fill="hold">
                                          <p:stCondLst>
                                            <p:cond delay="0"/>
                                          </p:stCondLst>
                                        </p:cTn>
                                        <p:tgtEl>
                                          <p:spTgt spid="24694"/>
                                        </p:tgtEl>
                                        <p:attrNameLst>
                                          <p:attrName>style.visibility</p:attrName>
                                        </p:attrNameLst>
                                      </p:cBhvr>
                                      <p:to>
                                        <p:strVal val="visible"/>
                                      </p:to>
                                    </p:set>
                                    <p:animEffect transition="in" filter="wipe(left)">
                                      <p:cBhvr>
                                        <p:cTn id="36" dur="2000"/>
                                        <p:tgtEl>
                                          <p:spTgt spid="24694"/>
                                        </p:tgtEl>
                                      </p:cBhvr>
                                    </p:animEffect>
                                  </p:childTnLst>
                                </p:cTn>
                              </p:par>
                              <p:par>
                                <p:cTn id="37" presetID="1" presetClass="entr" presetSubtype="0" fill="hold" nodeType="withEffect">
                                  <p:stCondLst>
                                    <p:cond delay="0"/>
                                  </p:stCondLst>
                                  <p:childTnLst>
                                    <p:set>
                                      <p:cBhvr>
                                        <p:cTn id="38" dur="1" fill="hold">
                                          <p:stCondLst>
                                            <p:cond delay="0"/>
                                          </p:stCondLst>
                                        </p:cTn>
                                        <p:tgtEl>
                                          <p:spTgt spid="2467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4678"/>
                                        </p:tgtEl>
                                        <p:attrNameLst>
                                          <p:attrName>style.visibility</p:attrName>
                                        </p:attrNameLst>
                                      </p:cBhvr>
                                      <p:to>
                                        <p:strVal val="hidden"/>
                                      </p:to>
                                    </p:set>
                                  </p:childTnLst>
                                </p:cTn>
                              </p:par>
                              <p:par>
                                <p:cTn id="41" presetID="1" presetClass="emph" presetSubtype="2" fill="hold" nodeType="withEffect">
                                  <p:stCondLst>
                                    <p:cond delay="0"/>
                                  </p:stCondLst>
                                  <p:childTnLst>
                                    <p:animClr clrSpc="rgb" dir="cw">
                                      <p:cBhvr>
                                        <p:cTn id="42" dur="500" fill="hold"/>
                                        <p:tgtEl>
                                          <p:spTgt spid="24695"/>
                                        </p:tgtEl>
                                        <p:attrNameLst>
                                          <p:attrName>fillcolor</p:attrName>
                                        </p:attrNameLst>
                                      </p:cBhvr>
                                      <p:to>
                                        <a:srgbClr val="CC0000"/>
                                      </p:to>
                                    </p:animClr>
                                    <p:set>
                                      <p:cBhvr>
                                        <p:cTn id="43" dur="500" fill="hold"/>
                                        <p:tgtEl>
                                          <p:spTgt spid="24695"/>
                                        </p:tgtEl>
                                        <p:attrNameLst>
                                          <p:attrName>fill.type</p:attrName>
                                        </p:attrNameLst>
                                      </p:cBhvr>
                                      <p:to>
                                        <p:strVal val="solid"/>
                                      </p:to>
                                    </p:set>
                                    <p:set>
                                      <p:cBhvr>
                                        <p:cTn id="44" dur="500" fill="hold"/>
                                        <p:tgtEl>
                                          <p:spTgt spid="2469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82CF-2879-D716-B7C3-243A99F6272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56AAF62-F9AF-CE20-12DF-833B4C97BFB7}"/>
              </a:ext>
            </a:extLst>
          </p:cNvPr>
          <p:cNvGrpSpPr/>
          <p:nvPr/>
        </p:nvGrpSpPr>
        <p:grpSpPr>
          <a:xfrm>
            <a:off x="459645" y="445074"/>
            <a:ext cx="13256356" cy="3279514"/>
            <a:chOff x="572317" y="1984246"/>
            <a:chExt cx="13256356" cy="3279514"/>
          </a:xfrm>
        </p:grpSpPr>
        <p:sp>
          <p:nvSpPr>
            <p:cNvPr id="3" name="TextBox 2">
              <a:extLst>
                <a:ext uri="{FF2B5EF4-FFF2-40B4-BE49-F238E27FC236}">
                  <a16:creationId xmlns:a16="http://schemas.microsoft.com/office/drawing/2014/main" id="{00D2F1EF-774D-68C7-F092-3C436B2837D8}"/>
                </a:ext>
              </a:extLst>
            </p:cNvPr>
            <p:cNvSpPr txBox="1"/>
            <p:nvPr/>
          </p:nvSpPr>
          <p:spPr>
            <a:xfrm>
              <a:off x="1161643" y="3439350"/>
              <a:ext cx="12667030" cy="1824410"/>
            </a:xfrm>
            <a:custGeom>
              <a:avLst/>
              <a:gdLst>
                <a:gd name="connsiteX0" fmla="*/ 0 w 16779385"/>
                <a:gd name="connsiteY0" fmla="*/ 0 h 1839606"/>
                <a:gd name="connsiteX1" fmla="*/ 1034729 w 16779385"/>
                <a:gd name="connsiteY1" fmla="*/ 0 h 1839606"/>
                <a:gd name="connsiteX2" fmla="*/ 1566076 w 16779385"/>
                <a:gd name="connsiteY2" fmla="*/ 0 h 1839606"/>
                <a:gd name="connsiteX3" fmla="*/ 2265217 w 16779385"/>
                <a:gd name="connsiteY3" fmla="*/ 0 h 1839606"/>
                <a:gd name="connsiteX4" fmla="*/ 2628770 w 16779385"/>
                <a:gd name="connsiteY4" fmla="*/ 0 h 1839606"/>
                <a:gd name="connsiteX5" fmla="*/ 3160118 w 16779385"/>
                <a:gd name="connsiteY5" fmla="*/ 0 h 1839606"/>
                <a:gd name="connsiteX6" fmla="*/ 3355877 w 16779385"/>
                <a:gd name="connsiteY6" fmla="*/ 0 h 1839606"/>
                <a:gd name="connsiteX7" fmla="*/ 4055018 w 16779385"/>
                <a:gd name="connsiteY7" fmla="*/ 0 h 1839606"/>
                <a:gd name="connsiteX8" fmla="*/ 4418571 w 16779385"/>
                <a:gd name="connsiteY8" fmla="*/ 0 h 1839606"/>
                <a:gd name="connsiteX9" fmla="*/ 5453300 w 16779385"/>
                <a:gd name="connsiteY9" fmla="*/ 0 h 1839606"/>
                <a:gd name="connsiteX10" fmla="*/ 5649060 w 16779385"/>
                <a:gd name="connsiteY10" fmla="*/ 0 h 1839606"/>
                <a:gd name="connsiteX11" fmla="*/ 6515995 w 16779385"/>
                <a:gd name="connsiteY11" fmla="*/ 0 h 1839606"/>
                <a:gd name="connsiteX12" fmla="*/ 6879548 w 16779385"/>
                <a:gd name="connsiteY12" fmla="*/ 0 h 1839606"/>
                <a:gd name="connsiteX13" fmla="*/ 7243101 w 16779385"/>
                <a:gd name="connsiteY13" fmla="*/ 0 h 1839606"/>
                <a:gd name="connsiteX14" fmla="*/ 7438861 w 16779385"/>
                <a:gd name="connsiteY14" fmla="*/ 0 h 1839606"/>
                <a:gd name="connsiteX15" fmla="*/ 8473589 w 16779385"/>
                <a:gd name="connsiteY15" fmla="*/ 0 h 1839606"/>
                <a:gd name="connsiteX16" fmla="*/ 8837143 w 16779385"/>
                <a:gd name="connsiteY16" fmla="*/ 0 h 1839606"/>
                <a:gd name="connsiteX17" fmla="*/ 9536284 w 16779385"/>
                <a:gd name="connsiteY17" fmla="*/ 0 h 1839606"/>
                <a:gd name="connsiteX18" fmla="*/ 10571013 w 16779385"/>
                <a:gd name="connsiteY18" fmla="*/ 0 h 1839606"/>
                <a:gd name="connsiteX19" fmla="*/ 10766772 w 16779385"/>
                <a:gd name="connsiteY19" fmla="*/ 0 h 1839606"/>
                <a:gd name="connsiteX20" fmla="*/ 11465913 w 16779385"/>
                <a:gd name="connsiteY20" fmla="*/ 0 h 1839606"/>
                <a:gd name="connsiteX21" fmla="*/ 12332848 w 16779385"/>
                <a:gd name="connsiteY21" fmla="*/ 0 h 1839606"/>
                <a:gd name="connsiteX22" fmla="*/ 13031989 w 16779385"/>
                <a:gd name="connsiteY22" fmla="*/ 0 h 1839606"/>
                <a:gd name="connsiteX23" fmla="*/ 13563336 w 16779385"/>
                <a:gd name="connsiteY23" fmla="*/ 0 h 1839606"/>
                <a:gd name="connsiteX24" fmla="*/ 14430271 w 16779385"/>
                <a:gd name="connsiteY24" fmla="*/ 0 h 1839606"/>
                <a:gd name="connsiteX25" fmla="*/ 15297206 w 16779385"/>
                <a:gd name="connsiteY25" fmla="*/ 0 h 1839606"/>
                <a:gd name="connsiteX26" fmla="*/ 16779385 w 16779385"/>
                <a:gd name="connsiteY26" fmla="*/ 0 h 1839606"/>
                <a:gd name="connsiteX27" fmla="*/ 16779385 w 16779385"/>
                <a:gd name="connsiteY27" fmla="*/ 576410 h 1839606"/>
                <a:gd name="connsiteX28" fmla="*/ 16779385 w 16779385"/>
                <a:gd name="connsiteY28" fmla="*/ 1226404 h 1839606"/>
                <a:gd name="connsiteX29" fmla="*/ 16779385 w 16779385"/>
                <a:gd name="connsiteY29" fmla="*/ 1839606 h 1839606"/>
                <a:gd name="connsiteX30" fmla="*/ 16080244 w 16779385"/>
                <a:gd name="connsiteY30" fmla="*/ 1839606 h 1839606"/>
                <a:gd name="connsiteX31" fmla="*/ 15884484 w 16779385"/>
                <a:gd name="connsiteY31" fmla="*/ 1839606 h 1839606"/>
                <a:gd name="connsiteX32" fmla="*/ 15017550 w 16779385"/>
                <a:gd name="connsiteY32" fmla="*/ 1839606 h 1839606"/>
                <a:gd name="connsiteX33" fmla="*/ 14318409 w 16779385"/>
                <a:gd name="connsiteY33" fmla="*/ 1839606 h 1839606"/>
                <a:gd name="connsiteX34" fmla="*/ 13954855 w 16779385"/>
                <a:gd name="connsiteY34" fmla="*/ 1839606 h 1839606"/>
                <a:gd name="connsiteX35" fmla="*/ 13591302 w 16779385"/>
                <a:gd name="connsiteY35" fmla="*/ 1839606 h 1839606"/>
                <a:gd name="connsiteX36" fmla="*/ 12892161 w 16779385"/>
                <a:gd name="connsiteY36" fmla="*/ 1839606 h 1839606"/>
                <a:gd name="connsiteX37" fmla="*/ 12025226 w 16779385"/>
                <a:gd name="connsiteY37" fmla="*/ 1839606 h 1839606"/>
                <a:gd name="connsiteX38" fmla="*/ 11158291 w 16779385"/>
                <a:gd name="connsiteY38" fmla="*/ 1839606 h 1839606"/>
                <a:gd name="connsiteX39" fmla="*/ 10794738 w 16779385"/>
                <a:gd name="connsiteY39" fmla="*/ 1839606 h 1839606"/>
                <a:gd name="connsiteX40" fmla="*/ 9760009 w 16779385"/>
                <a:gd name="connsiteY40" fmla="*/ 1839606 h 1839606"/>
                <a:gd name="connsiteX41" fmla="*/ 8893074 w 16779385"/>
                <a:gd name="connsiteY41" fmla="*/ 1839606 h 1839606"/>
                <a:gd name="connsiteX42" fmla="*/ 8193933 w 16779385"/>
                <a:gd name="connsiteY42" fmla="*/ 1839606 h 1839606"/>
                <a:gd name="connsiteX43" fmla="*/ 7159204 w 16779385"/>
                <a:gd name="connsiteY43" fmla="*/ 1839606 h 1839606"/>
                <a:gd name="connsiteX44" fmla="*/ 6627857 w 16779385"/>
                <a:gd name="connsiteY44" fmla="*/ 1839606 h 1839606"/>
                <a:gd name="connsiteX45" fmla="*/ 5593128 w 16779385"/>
                <a:gd name="connsiteY45" fmla="*/ 1839606 h 1839606"/>
                <a:gd name="connsiteX46" fmla="*/ 4726193 w 16779385"/>
                <a:gd name="connsiteY46" fmla="*/ 1839606 h 1839606"/>
                <a:gd name="connsiteX47" fmla="*/ 4530434 w 16779385"/>
                <a:gd name="connsiteY47" fmla="*/ 1839606 h 1839606"/>
                <a:gd name="connsiteX48" fmla="*/ 3831293 w 16779385"/>
                <a:gd name="connsiteY48" fmla="*/ 1839606 h 1839606"/>
                <a:gd name="connsiteX49" fmla="*/ 3299946 w 16779385"/>
                <a:gd name="connsiteY49" fmla="*/ 1839606 h 1839606"/>
                <a:gd name="connsiteX50" fmla="*/ 2265217 w 16779385"/>
                <a:gd name="connsiteY50" fmla="*/ 1839606 h 1839606"/>
                <a:gd name="connsiteX51" fmla="*/ 1566076 w 16779385"/>
                <a:gd name="connsiteY51" fmla="*/ 1839606 h 1839606"/>
                <a:gd name="connsiteX52" fmla="*/ 1034729 w 16779385"/>
                <a:gd name="connsiteY52" fmla="*/ 1839606 h 1839606"/>
                <a:gd name="connsiteX53" fmla="*/ 0 w 16779385"/>
                <a:gd name="connsiteY53" fmla="*/ 1839606 h 1839606"/>
                <a:gd name="connsiteX54" fmla="*/ 0 w 16779385"/>
                <a:gd name="connsiteY54" fmla="*/ 1263196 h 1839606"/>
                <a:gd name="connsiteX55" fmla="*/ 0 w 16779385"/>
                <a:gd name="connsiteY55" fmla="*/ 649994 h 1839606"/>
                <a:gd name="connsiteX56" fmla="*/ 0 w 16779385"/>
                <a:gd name="connsiteY56" fmla="*/ 0 h 183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9385" h="1839606" extrusionOk="0">
                  <a:moveTo>
                    <a:pt x="0" y="0"/>
                  </a:moveTo>
                  <a:cubicBezTo>
                    <a:pt x="398833" y="22729"/>
                    <a:pt x="520128" y="21658"/>
                    <a:pt x="1034729" y="0"/>
                  </a:cubicBezTo>
                  <a:cubicBezTo>
                    <a:pt x="1549330" y="-21658"/>
                    <a:pt x="1364701" y="-14046"/>
                    <a:pt x="1566076" y="0"/>
                  </a:cubicBezTo>
                  <a:cubicBezTo>
                    <a:pt x="1767451" y="14046"/>
                    <a:pt x="2104197" y="-8101"/>
                    <a:pt x="2265217" y="0"/>
                  </a:cubicBezTo>
                  <a:cubicBezTo>
                    <a:pt x="2426237" y="8101"/>
                    <a:pt x="2478423" y="-9156"/>
                    <a:pt x="2628770" y="0"/>
                  </a:cubicBezTo>
                  <a:cubicBezTo>
                    <a:pt x="2779117" y="9156"/>
                    <a:pt x="2981630" y="-22347"/>
                    <a:pt x="3160118" y="0"/>
                  </a:cubicBezTo>
                  <a:cubicBezTo>
                    <a:pt x="3338606" y="22347"/>
                    <a:pt x="3286169" y="-7705"/>
                    <a:pt x="3355877" y="0"/>
                  </a:cubicBezTo>
                  <a:cubicBezTo>
                    <a:pt x="3425585" y="7705"/>
                    <a:pt x="3907463" y="-34056"/>
                    <a:pt x="4055018" y="0"/>
                  </a:cubicBezTo>
                  <a:cubicBezTo>
                    <a:pt x="4202573" y="34056"/>
                    <a:pt x="4304316" y="8101"/>
                    <a:pt x="4418571" y="0"/>
                  </a:cubicBezTo>
                  <a:cubicBezTo>
                    <a:pt x="4532826" y="-8101"/>
                    <a:pt x="5089290" y="-3346"/>
                    <a:pt x="5453300" y="0"/>
                  </a:cubicBezTo>
                  <a:cubicBezTo>
                    <a:pt x="5817310" y="3346"/>
                    <a:pt x="5581436" y="-4496"/>
                    <a:pt x="5649060" y="0"/>
                  </a:cubicBezTo>
                  <a:cubicBezTo>
                    <a:pt x="5716684" y="4496"/>
                    <a:pt x="6256172" y="-36689"/>
                    <a:pt x="6515995" y="0"/>
                  </a:cubicBezTo>
                  <a:cubicBezTo>
                    <a:pt x="6775818" y="36689"/>
                    <a:pt x="6733617" y="10596"/>
                    <a:pt x="6879548" y="0"/>
                  </a:cubicBezTo>
                  <a:cubicBezTo>
                    <a:pt x="7025479" y="-10596"/>
                    <a:pt x="7115079" y="-12112"/>
                    <a:pt x="7243101" y="0"/>
                  </a:cubicBezTo>
                  <a:cubicBezTo>
                    <a:pt x="7371123" y="12112"/>
                    <a:pt x="7376146" y="-5624"/>
                    <a:pt x="7438861" y="0"/>
                  </a:cubicBezTo>
                  <a:cubicBezTo>
                    <a:pt x="7501576" y="5624"/>
                    <a:pt x="8158934" y="13036"/>
                    <a:pt x="8473589" y="0"/>
                  </a:cubicBezTo>
                  <a:cubicBezTo>
                    <a:pt x="8788244" y="-13036"/>
                    <a:pt x="8690091" y="3561"/>
                    <a:pt x="8837143" y="0"/>
                  </a:cubicBezTo>
                  <a:cubicBezTo>
                    <a:pt x="8984195" y="-3561"/>
                    <a:pt x="9365080" y="-29060"/>
                    <a:pt x="9536284" y="0"/>
                  </a:cubicBezTo>
                  <a:cubicBezTo>
                    <a:pt x="9707488" y="29060"/>
                    <a:pt x="10210112" y="47629"/>
                    <a:pt x="10571013" y="0"/>
                  </a:cubicBezTo>
                  <a:cubicBezTo>
                    <a:pt x="10931914" y="-47629"/>
                    <a:pt x="10672690" y="-6537"/>
                    <a:pt x="10766772" y="0"/>
                  </a:cubicBezTo>
                  <a:cubicBezTo>
                    <a:pt x="10860854" y="6537"/>
                    <a:pt x="11152867" y="-10094"/>
                    <a:pt x="11465913" y="0"/>
                  </a:cubicBezTo>
                  <a:cubicBezTo>
                    <a:pt x="11778959" y="10094"/>
                    <a:pt x="11976727" y="-6336"/>
                    <a:pt x="12332848" y="0"/>
                  </a:cubicBezTo>
                  <a:cubicBezTo>
                    <a:pt x="12688970" y="6336"/>
                    <a:pt x="12756250" y="-3027"/>
                    <a:pt x="13031989" y="0"/>
                  </a:cubicBezTo>
                  <a:cubicBezTo>
                    <a:pt x="13307728" y="3027"/>
                    <a:pt x="13368819" y="-18150"/>
                    <a:pt x="13563336" y="0"/>
                  </a:cubicBezTo>
                  <a:cubicBezTo>
                    <a:pt x="13757853" y="18150"/>
                    <a:pt x="14211585" y="365"/>
                    <a:pt x="14430271" y="0"/>
                  </a:cubicBezTo>
                  <a:cubicBezTo>
                    <a:pt x="14648957" y="-365"/>
                    <a:pt x="14996130" y="21892"/>
                    <a:pt x="15297206" y="0"/>
                  </a:cubicBezTo>
                  <a:cubicBezTo>
                    <a:pt x="15598283" y="-21892"/>
                    <a:pt x="16380636" y="-59347"/>
                    <a:pt x="16779385" y="0"/>
                  </a:cubicBezTo>
                  <a:cubicBezTo>
                    <a:pt x="16776896" y="225214"/>
                    <a:pt x="16799054" y="362265"/>
                    <a:pt x="16779385" y="576410"/>
                  </a:cubicBezTo>
                  <a:cubicBezTo>
                    <a:pt x="16759717" y="790555"/>
                    <a:pt x="16781629" y="927220"/>
                    <a:pt x="16779385" y="1226404"/>
                  </a:cubicBezTo>
                  <a:cubicBezTo>
                    <a:pt x="16777141" y="1525588"/>
                    <a:pt x="16783501" y="1561570"/>
                    <a:pt x="16779385" y="1839606"/>
                  </a:cubicBezTo>
                  <a:cubicBezTo>
                    <a:pt x="16451478" y="1807535"/>
                    <a:pt x="16229749" y="1841071"/>
                    <a:pt x="16080244" y="1839606"/>
                  </a:cubicBezTo>
                  <a:cubicBezTo>
                    <a:pt x="15930739" y="1838141"/>
                    <a:pt x="15946585" y="1838130"/>
                    <a:pt x="15884484" y="1839606"/>
                  </a:cubicBezTo>
                  <a:cubicBezTo>
                    <a:pt x="15822383" y="1841082"/>
                    <a:pt x="15234890" y="1822832"/>
                    <a:pt x="15017550" y="1839606"/>
                  </a:cubicBezTo>
                  <a:cubicBezTo>
                    <a:pt x="14800210" y="1856380"/>
                    <a:pt x="14529109" y="1858472"/>
                    <a:pt x="14318409" y="1839606"/>
                  </a:cubicBezTo>
                  <a:cubicBezTo>
                    <a:pt x="14107709" y="1820740"/>
                    <a:pt x="14082557" y="1833885"/>
                    <a:pt x="13954855" y="1839606"/>
                  </a:cubicBezTo>
                  <a:cubicBezTo>
                    <a:pt x="13827153" y="1845327"/>
                    <a:pt x="13757101" y="1830568"/>
                    <a:pt x="13591302" y="1839606"/>
                  </a:cubicBezTo>
                  <a:cubicBezTo>
                    <a:pt x="13425503" y="1848644"/>
                    <a:pt x="13214401" y="1861931"/>
                    <a:pt x="12892161" y="1839606"/>
                  </a:cubicBezTo>
                  <a:cubicBezTo>
                    <a:pt x="12569921" y="1817281"/>
                    <a:pt x="12423878" y="1823198"/>
                    <a:pt x="12025226" y="1839606"/>
                  </a:cubicBezTo>
                  <a:cubicBezTo>
                    <a:pt x="11626574" y="1856014"/>
                    <a:pt x="11344855" y="1805047"/>
                    <a:pt x="11158291" y="1839606"/>
                  </a:cubicBezTo>
                  <a:cubicBezTo>
                    <a:pt x="10971728" y="1874165"/>
                    <a:pt x="10935049" y="1825456"/>
                    <a:pt x="10794738" y="1839606"/>
                  </a:cubicBezTo>
                  <a:cubicBezTo>
                    <a:pt x="10654427" y="1853756"/>
                    <a:pt x="9973627" y="1791958"/>
                    <a:pt x="9760009" y="1839606"/>
                  </a:cubicBezTo>
                  <a:cubicBezTo>
                    <a:pt x="9546391" y="1887254"/>
                    <a:pt x="9277329" y="1801434"/>
                    <a:pt x="8893074" y="1839606"/>
                  </a:cubicBezTo>
                  <a:cubicBezTo>
                    <a:pt x="8508820" y="1877778"/>
                    <a:pt x="8369913" y="1831599"/>
                    <a:pt x="8193933" y="1839606"/>
                  </a:cubicBezTo>
                  <a:cubicBezTo>
                    <a:pt x="8017953" y="1847613"/>
                    <a:pt x="7480222" y="1856089"/>
                    <a:pt x="7159204" y="1839606"/>
                  </a:cubicBezTo>
                  <a:cubicBezTo>
                    <a:pt x="6838186" y="1823123"/>
                    <a:pt x="6836327" y="1838287"/>
                    <a:pt x="6627857" y="1839606"/>
                  </a:cubicBezTo>
                  <a:cubicBezTo>
                    <a:pt x="6419387" y="1840925"/>
                    <a:pt x="5875427" y="1809448"/>
                    <a:pt x="5593128" y="1839606"/>
                  </a:cubicBezTo>
                  <a:cubicBezTo>
                    <a:pt x="5310829" y="1869764"/>
                    <a:pt x="5098097" y="1869516"/>
                    <a:pt x="4726193" y="1839606"/>
                  </a:cubicBezTo>
                  <a:cubicBezTo>
                    <a:pt x="4354290" y="1809696"/>
                    <a:pt x="4618098" y="1837813"/>
                    <a:pt x="4530434" y="1839606"/>
                  </a:cubicBezTo>
                  <a:cubicBezTo>
                    <a:pt x="4442770" y="1841399"/>
                    <a:pt x="4051872" y="1843731"/>
                    <a:pt x="3831293" y="1839606"/>
                  </a:cubicBezTo>
                  <a:cubicBezTo>
                    <a:pt x="3610714" y="1835481"/>
                    <a:pt x="3510344" y="1829340"/>
                    <a:pt x="3299946" y="1839606"/>
                  </a:cubicBezTo>
                  <a:cubicBezTo>
                    <a:pt x="3089548" y="1849872"/>
                    <a:pt x="2569240" y="1795383"/>
                    <a:pt x="2265217" y="1839606"/>
                  </a:cubicBezTo>
                  <a:cubicBezTo>
                    <a:pt x="1961194" y="1883829"/>
                    <a:pt x="1890373" y="1836298"/>
                    <a:pt x="1566076" y="1839606"/>
                  </a:cubicBezTo>
                  <a:cubicBezTo>
                    <a:pt x="1241779" y="1842914"/>
                    <a:pt x="1192483" y="1859389"/>
                    <a:pt x="1034729" y="1839606"/>
                  </a:cubicBezTo>
                  <a:cubicBezTo>
                    <a:pt x="876975" y="1819823"/>
                    <a:pt x="394690" y="1794560"/>
                    <a:pt x="0" y="1839606"/>
                  </a:cubicBezTo>
                  <a:cubicBezTo>
                    <a:pt x="-3845" y="1713752"/>
                    <a:pt x="-7391" y="1454551"/>
                    <a:pt x="0" y="1263196"/>
                  </a:cubicBezTo>
                  <a:cubicBezTo>
                    <a:pt x="7391" y="1071841"/>
                    <a:pt x="-16906" y="807230"/>
                    <a:pt x="0" y="649994"/>
                  </a:cubicBezTo>
                  <a:cubicBezTo>
                    <a:pt x="16906" y="492758"/>
                    <a:pt x="27233" y="252171"/>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spcAft>
                  <a:spcPts val="800"/>
                </a:spcAft>
              </a:pPr>
              <a:r>
                <a:rPr lang="en-US" sz="4000" kern="100" dirty="0" smtClean="0">
                  <a:solidFill>
                    <a:srgbClr val="FF0000"/>
                  </a:solidFill>
                  <a:effectLst/>
                  <a:latin typeface="Arial" panose="020B0604020202020204" pitchFamily="34" charset="0"/>
                  <a:ea typeface="Aptos" panose="020B0004020202020204" pitchFamily="34" charset="0"/>
                  <a:cs typeface="Times New Roman" panose="02020603050405020304" pitchFamily="18" charset="0"/>
                </a:rPr>
                <a:t>Mạng điện sinh hoạt thường sử dụng dòng điện xoay chiều mà không sử dụng dòng điện 1 chiều?</a:t>
              </a:r>
              <a:endParaRPr lang="en-US" sz="4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A9A84AB-CA0C-F2EF-9921-D276C054BF8D}"/>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BB089205-1810-5D30-A501-727B76EC9EBB}"/>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E4B0A443-F57A-DA6E-79EF-ECA9C8E9AF09}"/>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EBA213A-AD34-BC86-E530-DB13D5CDE9F8}"/>
              </a:ext>
            </a:extLst>
          </p:cNvPr>
          <p:cNvSpPr/>
          <p:nvPr/>
        </p:nvSpPr>
        <p:spPr>
          <a:xfrm>
            <a:off x="3880324" y="3850605"/>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9DEA93-0094-BCAE-D87A-DA63B0A24876}"/>
              </a:ext>
            </a:extLst>
          </p:cNvPr>
          <p:cNvSpPr txBox="1"/>
          <p:nvPr/>
        </p:nvSpPr>
        <p:spPr>
          <a:xfrm>
            <a:off x="1048970" y="4856238"/>
            <a:ext cx="9161831" cy="286232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t>Truyền tải điện năng hiệu quả </a:t>
            </a:r>
            <a:r>
              <a:rPr lang="vi-VN" sz="4000" b="1" dirty="0" smtClean="0"/>
              <a:t>cao.</a:t>
            </a:r>
            <a:r>
              <a:rPr lang="vi-VN" dirty="0"/>
              <a:t> </a:t>
            </a:r>
            <a:endParaRPr lang="en-US" dirty="0" smtClean="0"/>
          </a:p>
          <a:p>
            <a:pPr marL="571500" indent="-571500" algn="just">
              <a:lnSpc>
                <a:spcPct val="150000"/>
              </a:lnSpc>
              <a:buFont typeface="Arial" panose="020B0604020202020204" pitchFamily="34" charset="0"/>
              <a:buChar char="•"/>
            </a:pPr>
            <a:r>
              <a:rPr lang="vi-VN" sz="4000" b="1" dirty="0"/>
              <a:t>Dễ dàng biến đổi điện </a:t>
            </a:r>
            <a:r>
              <a:rPr lang="vi-VN" sz="4000" b="1" dirty="0" smtClean="0"/>
              <a:t>áp</a:t>
            </a:r>
          </a:p>
          <a:p>
            <a:pPr marL="571500" indent="-571500" algn="just">
              <a:lnSpc>
                <a:spcPct val="150000"/>
              </a:lnSpc>
              <a:buFont typeface="Arial" panose="020B0604020202020204" pitchFamily="34" charset="0"/>
              <a:buChar char="•"/>
            </a:pPr>
            <a:r>
              <a:rPr lang="vi-VN" sz="4000" b="1" dirty="0"/>
              <a:t>Phù hợp với các thiết bị gia dụng</a:t>
            </a:r>
            <a:endParaRPr lang="en-US" sz="4000" dirty="0">
              <a:latin typeface="Arial" panose="020B0604020202020204" pitchFamily="34" charset="0"/>
              <a:cs typeface="Arial" panose="020B0604020202020204" pitchFamily="34" charset="0"/>
            </a:endParaRPr>
          </a:p>
        </p:txBody>
      </p:sp>
      <p:grpSp>
        <p:nvGrpSpPr>
          <p:cNvPr id="10" name="Group 12"/>
          <p:cNvGrpSpPr/>
          <p:nvPr/>
        </p:nvGrpSpPr>
        <p:grpSpPr>
          <a:xfrm>
            <a:off x="1897338" y="723900"/>
            <a:ext cx="5341662" cy="1203122"/>
            <a:chOff x="0" y="-47625"/>
            <a:chExt cx="1206165" cy="647151"/>
          </a:xfrm>
        </p:grpSpPr>
        <p:sp>
          <p:nvSpPr>
            <p:cNvPr id="12" name="Freeform 13"/>
            <p:cNvSpPr/>
            <p:nvPr/>
          </p:nvSpPr>
          <p:spPr>
            <a:xfrm>
              <a:off x="0" y="0"/>
              <a:ext cx="1204148" cy="551901"/>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5" name="TextBox 14"/>
            <p:cNvSpPr txBox="1"/>
            <p:nvPr/>
          </p:nvSpPr>
          <p:spPr>
            <a:xfrm>
              <a:off x="2017" y="-47625"/>
              <a:ext cx="1204148" cy="647151"/>
            </a:xfrm>
            <a:prstGeom prst="rect">
              <a:avLst/>
            </a:prstGeom>
          </p:spPr>
          <p:txBody>
            <a:bodyPr lIns="254000" tIns="254000" rIns="254000" bIns="254000" rtlCol="0" anchor="ctr"/>
            <a:lstStyle/>
            <a:p>
              <a:pPr marL="0" lvl="0" indent="0" algn="ctr">
                <a:lnSpc>
                  <a:spcPts val="55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VẬN DỤNG</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spTree>
    <p:extLst>
      <p:ext uri="{BB962C8B-B14F-4D97-AF65-F5344CB8AC3E}">
        <p14:creationId xmlns:p14="http://schemas.microsoft.com/office/powerpoint/2010/main" val="22338812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9FA5DE-2B75-BFC4-B656-A6682228B5B0}"/>
              </a:ext>
            </a:extLst>
          </p:cNvPr>
          <p:cNvGrpSpPr/>
          <p:nvPr/>
        </p:nvGrpSpPr>
        <p:grpSpPr>
          <a:xfrm>
            <a:off x="459644" y="342900"/>
            <a:ext cx="11046556" cy="9176134"/>
            <a:chOff x="572317" y="1984246"/>
            <a:chExt cx="11046556" cy="9176134"/>
          </a:xfrm>
        </p:grpSpPr>
        <p:sp>
          <p:nvSpPr>
            <p:cNvPr id="3" name="TextBox 2">
              <a:extLst>
                <a:ext uri="{FF2B5EF4-FFF2-40B4-BE49-F238E27FC236}">
                  <a16:creationId xmlns:a16="http://schemas.microsoft.com/office/drawing/2014/main" id="{D85C7BB4-DF3F-E97B-203F-886980DC9EB0}"/>
                </a:ext>
              </a:extLst>
            </p:cNvPr>
            <p:cNvSpPr txBox="1"/>
            <p:nvPr/>
          </p:nvSpPr>
          <p:spPr>
            <a:xfrm>
              <a:off x="1161642" y="2758080"/>
              <a:ext cx="10457231" cy="8402300"/>
            </a:xfrm>
            <a:custGeom>
              <a:avLst/>
              <a:gdLst>
                <a:gd name="connsiteX0" fmla="*/ 0 w 10457231"/>
                <a:gd name="connsiteY0" fmla="*/ 0 h 8299644"/>
                <a:gd name="connsiteX1" fmla="*/ 906293 w 10457231"/>
                <a:gd name="connsiteY1" fmla="*/ 0 h 8299644"/>
                <a:gd name="connsiteX2" fmla="*/ 1498870 w 10457231"/>
                <a:gd name="connsiteY2" fmla="*/ 0 h 8299644"/>
                <a:gd name="connsiteX3" fmla="*/ 2196019 w 10457231"/>
                <a:gd name="connsiteY3" fmla="*/ 0 h 8299644"/>
                <a:gd name="connsiteX4" fmla="*/ 2684023 w 10457231"/>
                <a:gd name="connsiteY4" fmla="*/ 0 h 8299644"/>
                <a:gd name="connsiteX5" fmla="*/ 3276599 w 10457231"/>
                <a:gd name="connsiteY5" fmla="*/ 0 h 8299644"/>
                <a:gd name="connsiteX6" fmla="*/ 3660031 w 10457231"/>
                <a:gd name="connsiteY6" fmla="*/ 0 h 8299644"/>
                <a:gd name="connsiteX7" fmla="*/ 4357180 w 10457231"/>
                <a:gd name="connsiteY7" fmla="*/ 0 h 8299644"/>
                <a:gd name="connsiteX8" fmla="*/ 4845184 w 10457231"/>
                <a:gd name="connsiteY8" fmla="*/ 0 h 8299644"/>
                <a:gd name="connsiteX9" fmla="*/ 5751477 w 10457231"/>
                <a:gd name="connsiteY9" fmla="*/ 0 h 8299644"/>
                <a:gd name="connsiteX10" fmla="*/ 6134909 w 10457231"/>
                <a:gd name="connsiteY10" fmla="*/ 0 h 8299644"/>
                <a:gd name="connsiteX11" fmla="*/ 6936630 w 10457231"/>
                <a:gd name="connsiteY11" fmla="*/ 0 h 8299644"/>
                <a:gd name="connsiteX12" fmla="*/ 7424634 w 10457231"/>
                <a:gd name="connsiteY12" fmla="*/ 0 h 8299644"/>
                <a:gd name="connsiteX13" fmla="*/ 7912638 w 10457231"/>
                <a:gd name="connsiteY13" fmla="*/ 0 h 8299644"/>
                <a:gd name="connsiteX14" fmla="*/ 8296070 w 10457231"/>
                <a:gd name="connsiteY14" fmla="*/ 0 h 8299644"/>
                <a:gd name="connsiteX15" fmla="*/ 9202363 w 10457231"/>
                <a:gd name="connsiteY15" fmla="*/ 0 h 8299644"/>
                <a:gd name="connsiteX16" fmla="*/ 9690367 w 10457231"/>
                <a:gd name="connsiteY16" fmla="*/ 0 h 8299644"/>
                <a:gd name="connsiteX17" fmla="*/ 10457231 w 10457231"/>
                <a:gd name="connsiteY17" fmla="*/ 0 h 8299644"/>
                <a:gd name="connsiteX18" fmla="*/ 10457231 w 10457231"/>
                <a:gd name="connsiteY18" fmla="*/ 857630 h 8299644"/>
                <a:gd name="connsiteX19" fmla="*/ 10457231 w 10457231"/>
                <a:gd name="connsiteY19" fmla="*/ 1715260 h 8299644"/>
                <a:gd name="connsiteX20" fmla="*/ 10457231 w 10457231"/>
                <a:gd name="connsiteY20" fmla="*/ 2406897 h 8299644"/>
                <a:gd name="connsiteX21" fmla="*/ 10457231 w 10457231"/>
                <a:gd name="connsiteY21" fmla="*/ 2849544 h 8299644"/>
                <a:gd name="connsiteX22" fmla="*/ 10457231 w 10457231"/>
                <a:gd name="connsiteY22" fmla="*/ 3541181 h 8299644"/>
                <a:gd name="connsiteX23" fmla="*/ 10457231 w 10457231"/>
                <a:gd name="connsiteY23" fmla="*/ 4149822 h 8299644"/>
                <a:gd name="connsiteX24" fmla="*/ 10457231 w 10457231"/>
                <a:gd name="connsiteY24" fmla="*/ 4675466 h 8299644"/>
                <a:gd name="connsiteX25" fmla="*/ 10457231 w 10457231"/>
                <a:gd name="connsiteY25" fmla="*/ 5284107 h 8299644"/>
                <a:gd name="connsiteX26" fmla="*/ 10457231 w 10457231"/>
                <a:gd name="connsiteY26" fmla="*/ 5809751 h 8299644"/>
                <a:gd name="connsiteX27" fmla="*/ 10457231 w 10457231"/>
                <a:gd name="connsiteY27" fmla="*/ 6501388 h 8299644"/>
                <a:gd name="connsiteX28" fmla="*/ 10457231 w 10457231"/>
                <a:gd name="connsiteY28" fmla="*/ 7359018 h 8299644"/>
                <a:gd name="connsiteX29" fmla="*/ 10457231 w 10457231"/>
                <a:gd name="connsiteY29" fmla="*/ 8299644 h 8299644"/>
                <a:gd name="connsiteX30" fmla="*/ 9760082 w 10457231"/>
                <a:gd name="connsiteY30" fmla="*/ 8299644 h 8299644"/>
                <a:gd name="connsiteX31" fmla="*/ 9376650 w 10457231"/>
                <a:gd name="connsiteY31" fmla="*/ 8299644 h 8299644"/>
                <a:gd name="connsiteX32" fmla="*/ 8574929 w 10457231"/>
                <a:gd name="connsiteY32" fmla="*/ 8299644 h 8299644"/>
                <a:gd name="connsiteX33" fmla="*/ 7877781 w 10457231"/>
                <a:gd name="connsiteY33" fmla="*/ 8299644 h 8299644"/>
                <a:gd name="connsiteX34" fmla="*/ 7389777 w 10457231"/>
                <a:gd name="connsiteY34" fmla="*/ 8299644 h 8299644"/>
                <a:gd name="connsiteX35" fmla="*/ 6901772 w 10457231"/>
                <a:gd name="connsiteY35" fmla="*/ 8299644 h 8299644"/>
                <a:gd name="connsiteX36" fmla="*/ 6204624 w 10457231"/>
                <a:gd name="connsiteY36" fmla="*/ 8299644 h 8299644"/>
                <a:gd name="connsiteX37" fmla="*/ 5402903 w 10457231"/>
                <a:gd name="connsiteY37" fmla="*/ 8299644 h 8299644"/>
                <a:gd name="connsiteX38" fmla="*/ 4601182 w 10457231"/>
                <a:gd name="connsiteY38" fmla="*/ 8299644 h 8299644"/>
                <a:gd name="connsiteX39" fmla="*/ 4113178 w 10457231"/>
                <a:gd name="connsiteY39" fmla="*/ 8299644 h 8299644"/>
                <a:gd name="connsiteX40" fmla="*/ 3206884 w 10457231"/>
                <a:gd name="connsiteY40" fmla="*/ 8299644 h 8299644"/>
                <a:gd name="connsiteX41" fmla="*/ 2405163 w 10457231"/>
                <a:gd name="connsiteY41" fmla="*/ 8299644 h 8299644"/>
                <a:gd name="connsiteX42" fmla="*/ 1708014 w 10457231"/>
                <a:gd name="connsiteY42" fmla="*/ 8299644 h 8299644"/>
                <a:gd name="connsiteX43" fmla="*/ 801721 w 10457231"/>
                <a:gd name="connsiteY43" fmla="*/ 8299644 h 8299644"/>
                <a:gd name="connsiteX44" fmla="*/ 0 w 10457231"/>
                <a:gd name="connsiteY44" fmla="*/ 8299644 h 8299644"/>
                <a:gd name="connsiteX45" fmla="*/ 0 w 10457231"/>
                <a:gd name="connsiteY45" fmla="*/ 7442014 h 8299644"/>
                <a:gd name="connsiteX46" fmla="*/ 0 w 10457231"/>
                <a:gd name="connsiteY46" fmla="*/ 6916370 h 8299644"/>
                <a:gd name="connsiteX47" fmla="*/ 0 w 10457231"/>
                <a:gd name="connsiteY47" fmla="*/ 6141737 h 8299644"/>
                <a:gd name="connsiteX48" fmla="*/ 0 w 10457231"/>
                <a:gd name="connsiteY48" fmla="*/ 5367103 h 8299644"/>
                <a:gd name="connsiteX49" fmla="*/ 0 w 10457231"/>
                <a:gd name="connsiteY49" fmla="*/ 4675466 h 8299644"/>
                <a:gd name="connsiteX50" fmla="*/ 0 w 10457231"/>
                <a:gd name="connsiteY50" fmla="*/ 4066826 h 8299644"/>
                <a:gd name="connsiteX51" fmla="*/ 0 w 10457231"/>
                <a:gd name="connsiteY51" fmla="*/ 3209196 h 8299644"/>
                <a:gd name="connsiteX52" fmla="*/ 0 w 10457231"/>
                <a:gd name="connsiteY52" fmla="*/ 2766548 h 8299644"/>
                <a:gd name="connsiteX53" fmla="*/ 0 w 10457231"/>
                <a:gd name="connsiteY53" fmla="*/ 2157907 h 8299644"/>
                <a:gd name="connsiteX54" fmla="*/ 0 w 10457231"/>
                <a:gd name="connsiteY54" fmla="*/ 1383274 h 8299644"/>
                <a:gd name="connsiteX55" fmla="*/ 0 w 10457231"/>
                <a:gd name="connsiteY55" fmla="*/ 691637 h 8299644"/>
                <a:gd name="connsiteX56" fmla="*/ 0 w 10457231"/>
                <a:gd name="connsiteY56" fmla="*/ 0 h 82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57231" h="8299644" extrusionOk="0">
                  <a:moveTo>
                    <a:pt x="0" y="0"/>
                  </a:moveTo>
                  <a:cubicBezTo>
                    <a:pt x="350734" y="83"/>
                    <a:pt x="568378" y="-7087"/>
                    <a:pt x="906293" y="0"/>
                  </a:cubicBezTo>
                  <a:cubicBezTo>
                    <a:pt x="1244208" y="7087"/>
                    <a:pt x="1253885" y="5263"/>
                    <a:pt x="1498870" y="0"/>
                  </a:cubicBezTo>
                  <a:cubicBezTo>
                    <a:pt x="1743855" y="-5263"/>
                    <a:pt x="2034062" y="14992"/>
                    <a:pt x="2196019" y="0"/>
                  </a:cubicBezTo>
                  <a:cubicBezTo>
                    <a:pt x="2357976" y="-14992"/>
                    <a:pt x="2478746" y="2314"/>
                    <a:pt x="2684023" y="0"/>
                  </a:cubicBezTo>
                  <a:cubicBezTo>
                    <a:pt x="2889300" y="-2314"/>
                    <a:pt x="3147227" y="29354"/>
                    <a:pt x="3276599" y="0"/>
                  </a:cubicBezTo>
                  <a:cubicBezTo>
                    <a:pt x="3405971" y="-29354"/>
                    <a:pt x="3522517" y="-12194"/>
                    <a:pt x="3660031" y="0"/>
                  </a:cubicBezTo>
                  <a:cubicBezTo>
                    <a:pt x="3797545" y="12194"/>
                    <a:pt x="4142823" y="9811"/>
                    <a:pt x="4357180" y="0"/>
                  </a:cubicBezTo>
                  <a:cubicBezTo>
                    <a:pt x="4571537" y="-9811"/>
                    <a:pt x="4607935" y="9581"/>
                    <a:pt x="4845184" y="0"/>
                  </a:cubicBezTo>
                  <a:cubicBezTo>
                    <a:pt x="5082433" y="-9581"/>
                    <a:pt x="5431038" y="19837"/>
                    <a:pt x="5751477" y="0"/>
                  </a:cubicBezTo>
                  <a:cubicBezTo>
                    <a:pt x="6071916" y="-19837"/>
                    <a:pt x="5974199" y="7104"/>
                    <a:pt x="6134909" y="0"/>
                  </a:cubicBezTo>
                  <a:cubicBezTo>
                    <a:pt x="6295619" y="-7104"/>
                    <a:pt x="6625614" y="25020"/>
                    <a:pt x="6936630" y="0"/>
                  </a:cubicBezTo>
                  <a:cubicBezTo>
                    <a:pt x="7247646" y="-25020"/>
                    <a:pt x="7185153" y="-14398"/>
                    <a:pt x="7424634" y="0"/>
                  </a:cubicBezTo>
                  <a:cubicBezTo>
                    <a:pt x="7664115" y="14398"/>
                    <a:pt x="7752613" y="8638"/>
                    <a:pt x="7912638" y="0"/>
                  </a:cubicBezTo>
                  <a:cubicBezTo>
                    <a:pt x="8072663" y="-8638"/>
                    <a:pt x="8194381" y="-14608"/>
                    <a:pt x="8296070" y="0"/>
                  </a:cubicBezTo>
                  <a:cubicBezTo>
                    <a:pt x="8397759" y="14608"/>
                    <a:pt x="8881620" y="29317"/>
                    <a:pt x="9202363" y="0"/>
                  </a:cubicBezTo>
                  <a:cubicBezTo>
                    <a:pt x="9523106" y="-29317"/>
                    <a:pt x="9493720" y="-22056"/>
                    <a:pt x="9690367" y="0"/>
                  </a:cubicBezTo>
                  <a:cubicBezTo>
                    <a:pt x="9887014" y="22056"/>
                    <a:pt x="10124213" y="-31970"/>
                    <a:pt x="10457231" y="0"/>
                  </a:cubicBezTo>
                  <a:cubicBezTo>
                    <a:pt x="10478056" y="398223"/>
                    <a:pt x="10426954" y="548773"/>
                    <a:pt x="10457231" y="857630"/>
                  </a:cubicBezTo>
                  <a:cubicBezTo>
                    <a:pt x="10487509" y="1166487"/>
                    <a:pt x="10489018" y="1520364"/>
                    <a:pt x="10457231" y="1715260"/>
                  </a:cubicBezTo>
                  <a:cubicBezTo>
                    <a:pt x="10425445" y="1910156"/>
                    <a:pt x="10441648" y="2096510"/>
                    <a:pt x="10457231" y="2406897"/>
                  </a:cubicBezTo>
                  <a:cubicBezTo>
                    <a:pt x="10472814" y="2717284"/>
                    <a:pt x="10450292" y="2722574"/>
                    <a:pt x="10457231" y="2849544"/>
                  </a:cubicBezTo>
                  <a:cubicBezTo>
                    <a:pt x="10464170" y="2976514"/>
                    <a:pt x="10481235" y="3389878"/>
                    <a:pt x="10457231" y="3541181"/>
                  </a:cubicBezTo>
                  <a:cubicBezTo>
                    <a:pt x="10433227" y="3692484"/>
                    <a:pt x="10472730" y="3906450"/>
                    <a:pt x="10457231" y="4149822"/>
                  </a:cubicBezTo>
                  <a:cubicBezTo>
                    <a:pt x="10441732" y="4393194"/>
                    <a:pt x="10460518" y="4494115"/>
                    <a:pt x="10457231" y="4675466"/>
                  </a:cubicBezTo>
                  <a:cubicBezTo>
                    <a:pt x="10453944" y="4856817"/>
                    <a:pt x="10464613" y="5135267"/>
                    <a:pt x="10457231" y="5284107"/>
                  </a:cubicBezTo>
                  <a:cubicBezTo>
                    <a:pt x="10449849" y="5432947"/>
                    <a:pt x="10448731" y="5548668"/>
                    <a:pt x="10457231" y="5809751"/>
                  </a:cubicBezTo>
                  <a:cubicBezTo>
                    <a:pt x="10465731" y="6070834"/>
                    <a:pt x="10459753" y="6191391"/>
                    <a:pt x="10457231" y="6501388"/>
                  </a:cubicBezTo>
                  <a:cubicBezTo>
                    <a:pt x="10454709" y="6811385"/>
                    <a:pt x="10416285" y="7117368"/>
                    <a:pt x="10457231" y="7359018"/>
                  </a:cubicBezTo>
                  <a:cubicBezTo>
                    <a:pt x="10498178" y="7600668"/>
                    <a:pt x="10441611" y="7852443"/>
                    <a:pt x="10457231" y="8299644"/>
                  </a:cubicBezTo>
                  <a:cubicBezTo>
                    <a:pt x="10152954" y="8295055"/>
                    <a:pt x="10000507" y="8295641"/>
                    <a:pt x="9760082" y="8299644"/>
                  </a:cubicBezTo>
                  <a:cubicBezTo>
                    <a:pt x="9519657" y="8303647"/>
                    <a:pt x="9508326" y="8296389"/>
                    <a:pt x="9376650" y="8299644"/>
                  </a:cubicBezTo>
                  <a:cubicBezTo>
                    <a:pt x="9244974" y="8302899"/>
                    <a:pt x="8836121" y="8323665"/>
                    <a:pt x="8574929" y="8299644"/>
                  </a:cubicBezTo>
                  <a:cubicBezTo>
                    <a:pt x="8313737" y="8275623"/>
                    <a:pt x="8047663" y="8321926"/>
                    <a:pt x="7877781" y="8299644"/>
                  </a:cubicBezTo>
                  <a:cubicBezTo>
                    <a:pt x="7707899" y="8277362"/>
                    <a:pt x="7488469" y="8322716"/>
                    <a:pt x="7389777" y="8299644"/>
                  </a:cubicBezTo>
                  <a:cubicBezTo>
                    <a:pt x="7291085" y="8276572"/>
                    <a:pt x="7076516" y="8312475"/>
                    <a:pt x="6901772" y="8299644"/>
                  </a:cubicBezTo>
                  <a:cubicBezTo>
                    <a:pt x="6727029" y="8286813"/>
                    <a:pt x="6411070" y="8296692"/>
                    <a:pt x="6204624" y="8299644"/>
                  </a:cubicBezTo>
                  <a:cubicBezTo>
                    <a:pt x="5998178" y="8302596"/>
                    <a:pt x="5588885" y="8286604"/>
                    <a:pt x="5402903" y="8299644"/>
                  </a:cubicBezTo>
                  <a:cubicBezTo>
                    <a:pt x="5216921" y="8312684"/>
                    <a:pt x="4858061" y="8269788"/>
                    <a:pt x="4601182" y="8299644"/>
                  </a:cubicBezTo>
                  <a:cubicBezTo>
                    <a:pt x="4344303" y="8329500"/>
                    <a:pt x="4300091" y="8300731"/>
                    <a:pt x="4113178" y="8299644"/>
                  </a:cubicBezTo>
                  <a:cubicBezTo>
                    <a:pt x="3926265" y="8298557"/>
                    <a:pt x="3513682" y="8332662"/>
                    <a:pt x="3206884" y="8299644"/>
                  </a:cubicBezTo>
                  <a:cubicBezTo>
                    <a:pt x="2900086" y="8266626"/>
                    <a:pt x="2703357" y="8303430"/>
                    <a:pt x="2405163" y="8299644"/>
                  </a:cubicBezTo>
                  <a:cubicBezTo>
                    <a:pt x="2106969" y="8295858"/>
                    <a:pt x="2008248" y="8275842"/>
                    <a:pt x="1708014" y="8299644"/>
                  </a:cubicBezTo>
                  <a:cubicBezTo>
                    <a:pt x="1407780" y="8323446"/>
                    <a:pt x="1035973" y="8290228"/>
                    <a:pt x="801721" y="8299644"/>
                  </a:cubicBezTo>
                  <a:cubicBezTo>
                    <a:pt x="567469" y="8309060"/>
                    <a:pt x="351320" y="8286982"/>
                    <a:pt x="0" y="8299644"/>
                  </a:cubicBezTo>
                  <a:cubicBezTo>
                    <a:pt x="-13156" y="7880990"/>
                    <a:pt x="27802" y="7823777"/>
                    <a:pt x="0" y="7442014"/>
                  </a:cubicBezTo>
                  <a:cubicBezTo>
                    <a:pt x="-27802" y="7060251"/>
                    <a:pt x="-1859" y="7034571"/>
                    <a:pt x="0" y="6916370"/>
                  </a:cubicBezTo>
                  <a:cubicBezTo>
                    <a:pt x="1859" y="6798169"/>
                    <a:pt x="32742" y="6336333"/>
                    <a:pt x="0" y="6141737"/>
                  </a:cubicBezTo>
                  <a:cubicBezTo>
                    <a:pt x="-32742" y="5947141"/>
                    <a:pt x="-8025" y="5608416"/>
                    <a:pt x="0" y="5367103"/>
                  </a:cubicBezTo>
                  <a:cubicBezTo>
                    <a:pt x="8025" y="5125790"/>
                    <a:pt x="-26081" y="4985085"/>
                    <a:pt x="0" y="4675466"/>
                  </a:cubicBezTo>
                  <a:cubicBezTo>
                    <a:pt x="26081" y="4365847"/>
                    <a:pt x="20359" y="4260073"/>
                    <a:pt x="0" y="4066826"/>
                  </a:cubicBezTo>
                  <a:cubicBezTo>
                    <a:pt x="-20359" y="3873579"/>
                    <a:pt x="25396" y="3539303"/>
                    <a:pt x="0" y="3209196"/>
                  </a:cubicBezTo>
                  <a:cubicBezTo>
                    <a:pt x="-25396" y="2879089"/>
                    <a:pt x="8458" y="2909985"/>
                    <a:pt x="0" y="2766548"/>
                  </a:cubicBezTo>
                  <a:cubicBezTo>
                    <a:pt x="-8458" y="2623111"/>
                    <a:pt x="8343" y="2280274"/>
                    <a:pt x="0" y="2157907"/>
                  </a:cubicBezTo>
                  <a:cubicBezTo>
                    <a:pt x="-8343" y="2035540"/>
                    <a:pt x="-27972" y="1713073"/>
                    <a:pt x="0" y="1383274"/>
                  </a:cubicBezTo>
                  <a:cubicBezTo>
                    <a:pt x="27972" y="1053475"/>
                    <a:pt x="20319" y="861307"/>
                    <a:pt x="0" y="691637"/>
                  </a:cubicBezTo>
                  <a:cubicBezTo>
                    <a:pt x="-20319" y="521967"/>
                    <a:pt x="22640" y="185360"/>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Khi điện phân dung dịch copper(II) sulfate, lớp kim loại đồng bám vào cực âm, hiện tượng này được ứng dụng trong mạ điện. Vật cần mạ đặt gần cực âm, kim loại mạ nối với cực dương trong bình điện phân. Chất điện phân là dung dịch muối kim loại (như CuSO₄ khi mạ đồng). Cực dương hút electron, giải phóng ion kim loại dương; các ion này di chuyển về cực âm, nhận </a:t>
              </a:r>
              <a:r>
                <a:rPr lang="vi-VN" sz="3600" dirty="0">
                  <a:cs typeface="Arial" panose="020B0604020202020204" pitchFamily="34" charset="0"/>
                </a:rPr>
                <a:t>electron</a:t>
              </a:r>
              <a:r>
                <a:rPr lang="vi-VN" sz="3600" dirty="0" smtClean="0">
                  <a:cs typeface="Arial" panose="020B0604020202020204" pitchFamily="34" charset="0"/>
                </a:rPr>
                <a:t> </a:t>
              </a:r>
              <a:r>
                <a:rPr lang="vi-VN" sz="3600" dirty="0">
                  <a:latin typeface="Arial" panose="020B0604020202020204" pitchFamily="34" charset="0"/>
                  <a:cs typeface="Arial" panose="020B0604020202020204" pitchFamily="34" charset="0"/>
                </a:rPr>
                <a:t>và tạo lớp kim loại trên vật được mạ. Có thể sử dụng dòng điện xoay chiều để mạ điện được không?</a:t>
              </a:r>
            </a:p>
          </p:txBody>
        </p:sp>
        <p:pic>
          <p:nvPicPr>
            <p:cNvPr id="4" name="Picture 3">
              <a:extLst>
                <a:ext uri="{FF2B5EF4-FFF2-40B4-BE49-F238E27FC236}">
                  <a16:creationId xmlns:a16="http://schemas.microsoft.com/office/drawing/2014/main" id="{9813395F-B88C-BFDC-DCD5-6E40AFDE371C}"/>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95533179-9579-D4B3-E249-AFC19CE98FA9}"/>
              </a:ext>
            </a:extLst>
          </p:cNvPr>
          <p:cNvSpPr/>
          <p:nvPr/>
        </p:nvSpPr>
        <p:spPr>
          <a:xfrm rot="1855922">
            <a:off x="13494477" y="42861"/>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8" name="Freeform 11">
            <a:extLst>
              <a:ext uri="{FF2B5EF4-FFF2-40B4-BE49-F238E27FC236}">
                <a16:creationId xmlns:a16="http://schemas.microsoft.com/office/drawing/2014/main" id="{DC19A2DA-18B8-76EA-D1C6-AF7ECC10753E}"/>
              </a:ext>
            </a:extLst>
          </p:cNvPr>
          <p:cNvSpPr/>
          <p:nvPr/>
        </p:nvSpPr>
        <p:spPr>
          <a:xfrm rot="8687491">
            <a:off x="13868083" y="925241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5EC9646A-661F-E496-195C-4B1E01F421EA}"/>
              </a:ext>
            </a:extLst>
          </p:cNvPr>
          <p:cNvSpPr/>
          <p:nvPr/>
        </p:nvSpPr>
        <p:spPr>
          <a:xfrm rot="1028380">
            <a:off x="-3376046" y="9054922"/>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pic>
        <p:nvPicPr>
          <p:cNvPr id="10" name="Picture 9" descr="Diagram of a glass with a key attached to it&#10;&#10;Description automatically generated">
            <a:extLst>
              <a:ext uri="{FF2B5EF4-FFF2-40B4-BE49-F238E27FC236}">
                <a16:creationId xmlns:a16="http://schemas.microsoft.com/office/drawing/2014/main" id="{B1AAA2B3-A514-C6BF-5407-DA844581A2C5}"/>
              </a:ext>
            </a:extLst>
          </p:cNvPr>
          <p:cNvPicPr>
            <a:picLocks noChangeAspect="1"/>
          </p:cNvPicPr>
          <p:nvPr/>
        </p:nvPicPr>
        <p:blipFill>
          <a:blip r:embed="rId5"/>
          <a:stretch>
            <a:fillRect/>
          </a:stretch>
        </p:blipFill>
        <p:spPr>
          <a:xfrm>
            <a:off x="11734800" y="3604869"/>
            <a:ext cx="6292651" cy="5577231"/>
          </a:xfrm>
          <a:prstGeom prst="rect">
            <a:avLst/>
          </a:prstGeom>
        </p:spPr>
      </p:pic>
      <p:grpSp>
        <p:nvGrpSpPr>
          <p:cNvPr id="11" name="Group 12"/>
          <p:cNvGrpSpPr/>
          <p:nvPr/>
        </p:nvGrpSpPr>
        <p:grpSpPr>
          <a:xfrm>
            <a:off x="12131968" y="1069297"/>
            <a:ext cx="5341662" cy="2457152"/>
            <a:chOff x="0" y="-47625"/>
            <a:chExt cx="1206165" cy="647151"/>
          </a:xfrm>
        </p:grpSpPr>
        <p:sp>
          <p:nvSpPr>
            <p:cNvPr id="12" name="Freeform 13"/>
            <p:cNvSpPr/>
            <p:nvPr/>
          </p:nvSpPr>
          <p:spPr>
            <a:xfrm>
              <a:off x="0" y="0"/>
              <a:ext cx="1204148" cy="551901"/>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3" name="TextBox 14"/>
            <p:cNvSpPr txBox="1"/>
            <p:nvPr/>
          </p:nvSpPr>
          <p:spPr>
            <a:xfrm>
              <a:off x="2017" y="-47625"/>
              <a:ext cx="1204148" cy="647151"/>
            </a:xfrm>
            <a:prstGeom prst="rect">
              <a:avLst/>
            </a:prstGeom>
          </p:spPr>
          <p:txBody>
            <a:bodyPr lIns="254000" tIns="254000" rIns="254000" bIns="254000" rtlCol="0" anchor="ctr"/>
            <a:lstStyle/>
            <a:p>
              <a:pPr marL="0" lvl="0" indent="0" algn="ctr">
                <a:lnSpc>
                  <a:spcPts val="55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VẬN DỤNG</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spTree>
    <p:extLst>
      <p:ext uri="{BB962C8B-B14F-4D97-AF65-F5344CB8AC3E}">
        <p14:creationId xmlns:p14="http://schemas.microsoft.com/office/powerpoint/2010/main" val="18814017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E9A4-F1E3-23B0-9E61-E861A252BFD3}"/>
            </a:ext>
          </a:extLst>
        </p:cNvPr>
        <p:cNvGrpSpPr/>
        <p:nvPr/>
      </p:nvGrpSpPr>
      <p:grpSpPr>
        <a:xfrm>
          <a:off x="0" y="0"/>
          <a:ext cx="0" cy="0"/>
          <a:chOff x="0" y="0"/>
          <a:chExt cx="0" cy="0"/>
        </a:xfrm>
      </p:grpSpPr>
      <p:sp>
        <p:nvSpPr>
          <p:cNvPr id="7" name="Freeform 10">
            <a:extLst>
              <a:ext uri="{FF2B5EF4-FFF2-40B4-BE49-F238E27FC236}">
                <a16:creationId xmlns:a16="http://schemas.microsoft.com/office/drawing/2014/main" id="{C6E78FF2-8888-7B36-97C5-94206D1BC23D}"/>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E26E42F9-8CC2-5F1F-4954-6E5564941A9D}"/>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50CCC1C-10E5-C83A-6A38-711F7F8D86C2}"/>
              </a:ext>
            </a:extLst>
          </p:cNvPr>
          <p:cNvSpPr/>
          <p:nvPr/>
        </p:nvSpPr>
        <p:spPr>
          <a:xfrm>
            <a:off x="8086790" y="495300"/>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4FECFA1-B6C4-4C57-1BDA-7538E023F86A}"/>
              </a:ext>
            </a:extLst>
          </p:cNvPr>
          <p:cNvSpPr txBox="1"/>
          <p:nvPr/>
        </p:nvSpPr>
        <p:spPr>
          <a:xfrm>
            <a:off x="1204817" y="2662859"/>
            <a:ext cx="8857031" cy="459491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Không thể sử dụng dòng điện xoay chiều để mạ điện vì khi sử dụng dòng điện xoay chiều thì cực âm và cực dương của nguồn điện luân phiên thay đổi, không thể mạ điện được.</a:t>
            </a:r>
            <a:endParaRPr lang="vi-VN" sz="4000">
              <a:latin typeface="Arial" panose="020B0604020202020204" pitchFamily="34" charset="0"/>
              <a:cs typeface="Arial" panose="020B0604020202020204" pitchFamily="34" charset="0"/>
            </a:endParaRPr>
          </a:p>
        </p:txBody>
      </p:sp>
      <p:pic>
        <p:nvPicPr>
          <p:cNvPr id="5" name="Picture 4" descr="Diagram of a glass with a key attached to it&#10;&#10;Description automatically generated">
            <a:extLst>
              <a:ext uri="{FF2B5EF4-FFF2-40B4-BE49-F238E27FC236}">
                <a16:creationId xmlns:a16="http://schemas.microsoft.com/office/drawing/2014/main" id="{38E1BADB-3008-BD4B-92D1-3A17C88101D2}"/>
              </a:ext>
            </a:extLst>
          </p:cNvPr>
          <p:cNvPicPr>
            <a:picLocks noChangeAspect="1"/>
          </p:cNvPicPr>
          <p:nvPr/>
        </p:nvPicPr>
        <p:blipFill>
          <a:blip r:embed="rId4"/>
          <a:stretch>
            <a:fillRect/>
          </a:stretch>
        </p:blipFill>
        <p:spPr>
          <a:xfrm>
            <a:off x="10790532" y="2171700"/>
            <a:ext cx="6292651" cy="5577231"/>
          </a:xfrm>
          <a:prstGeom prst="rect">
            <a:avLst/>
          </a:prstGeom>
        </p:spPr>
      </p:pic>
    </p:spTree>
    <p:extLst>
      <p:ext uri="{BB962C8B-B14F-4D97-AF65-F5344CB8AC3E}">
        <p14:creationId xmlns:p14="http://schemas.microsoft.com/office/powerpoint/2010/main" val="22524243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82CF-2879-D716-B7C3-243A99F6272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56AAF62-F9AF-CE20-12DF-833B4C97BFB7}"/>
              </a:ext>
            </a:extLst>
          </p:cNvPr>
          <p:cNvGrpSpPr/>
          <p:nvPr/>
        </p:nvGrpSpPr>
        <p:grpSpPr>
          <a:xfrm>
            <a:off x="459645" y="445074"/>
            <a:ext cx="13256356" cy="4317426"/>
            <a:chOff x="572317" y="1984246"/>
            <a:chExt cx="13256356" cy="4317426"/>
          </a:xfrm>
        </p:grpSpPr>
        <p:sp>
          <p:nvSpPr>
            <p:cNvPr id="3" name="TextBox 2">
              <a:extLst>
                <a:ext uri="{FF2B5EF4-FFF2-40B4-BE49-F238E27FC236}">
                  <a16:creationId xmlns:a16="http://schemas.microsoft.com/office/drawing/2014/main" id="{00D2F1EF-774D-68C7-F092-3C436B2837D8}"/>
                </a:ext>
              </a:extLst>
            </p:cNvPr>
            <p:cNvSpPr txBox="1"/>
            <p:nvPr/>
          </p:nvSpPr>
          <p:spPr>
            <a:xfrm>
              <a:off x="1161643" y="3439350"/>
              <a:ext cx="12667030" cy="2862322"/>
            </a:xfrm>
            <a:custGeom>
              <a:avLst/>
              <a:gdLst>
                <a:gd name="connsiteX0" fmla="*/ 0 w 16779385"/>
                <a:gd name="connsiteY0" fmla="*/ 0 h 1839606"/>
                <a:gd name="connsiteX1" fmla="*/ 1034729 w 16779385"/>
                <a:gd name="connsiteY1" fmla="*/ 0 h 1839606"/>
                <a:gd name="connsiteX2" fmla="*/ 1566076 w 16779385"/>
                <a:gd name="connsiteY2" fmla="*/ 0 h 1839606"/>
                <a:gd name="connsiteX3" fmla="*/ 2265217 w 16779385"/>
                <a:gd name="connsiteY3" fmla="*/ 0 h 1839606"/>
                <a:gd name="connsiteX4" fmla="*/ 2628770 w 16779385"/>
                <a:gd name="connsiteY4" fmla="*/ 0 h 1839606"/>
                <a:gd name="connsiteX5" fmla="*/ 3160118 w 16779385"/>
                <a:gd name="connsiteY5" fmla="*/ 0 h 1839606"/>
                <a:gd name="connsiteX6" fmla="*/ 3355877 w 16779385"/>
                <a:gd name="connsiteY6" fmla="*/ 0 h 1839606"/>
                <a:gd name="connsiteX7" fmla="*/ 4055018 w 16779385"/>
                <a:gd name="connsiteY7" fmla="*/ 0 h 1839606"/>
                <a:gd name="connsiteX8" fmla="*/ 4418571 w 16779385"/>
                <a:gd name="connsiteY8" fmla="*/ 0 h 1839606"/>
                <a:gd name="connsiteX9" fmla="*/ 5453300 w 16779385"/>
                <a:gd name="connsiteY9" fmla="*/ 0 h 1839606"/>
                <a:gd name="connsiteX10" fmla="*/ 5649060 w 16779385"/>
                <a:gd name="connsiteY10" fmla="*/ 0 h 1839606"/>
                <a:gd name="connsiteX11" fmla="*/ 6515995 w 16779385"/>
                <a:gd name="connsiteY11" fmla="*/ 0 h 1839606"/>
                <a:gd name="connsiteX12" fmla="*/ 6879548 w 16779385"/>
                <a:gd name="connsiteY12" fmla="*/ 0 h 1839606"/>
                <a:gd name="connsiteX13" fmla="*/ 7243101 w 16779385"/>
                <a:gd name="connsiteY13" fmla="*/ 0 h 1839606"/>
                <a:gd name="connsiteX14" fmla="*/ 7438861 w 16779385"/>
                <a:gd name="connsiteY14" fmla="*/ 0 h 1839606"/>
                <a:gd name="connsiteX15" fmla="*/ 8473589 w 16779385"/>
                <a:gd name="connsiteY15" fmla="*/ 0 h 1839606"/>
                <a:gd name="connsiteX16" fmla="*/ 8837143 w 16779385"/>
                <a:gd name="connsiteY16" fmla="*/ 0 h 1839606"/>
                <a:gd name="connsiteX17" fmla="*/ 9536284 w 16779385"/>
                <a:gd name="connsiteY17" fmla="*/ 0 h 1839606"/>
                <a:gd name="connsiteX18" fmla="*/ 10571013 w 16779385"/>
                <a:gd name="connsiteY18" fmla="*/ 0 h 1839606"/>
                <a:gd name="connsiteX19" fmla="*/ 10766772 w 16779385"/>
                <a:gd name="connsiteY19" fmla="*/ 0 h 1839606"/>
                <a:gd name="connsiteX20" fmla="*/ 11465913 w 16779385"/>
                <a:gd name="connsiteY20" fmla="*/ 0 h 1839606"/>
                <a:gd name="connsiteX21" fmla="*/ 12332848 w 16779385"/>
                <a:gd name="connsiteY21" fmla="*/ 0 h 1839606"/>
                <a:gd name="connsiteX22" fmla="*/ 13031989 w 16779385"/>
                <a:gd name="connsiteY22" fmla="*/ 0 h 1839606"/>
                <a:gd name="connsiteX23" fmla="*/ 13563336 w 16779385"/>
                <a:gd name="connsiteY23" fmla="*/ 0 h 1839606"/>
                <a:gd name="connsiteX24" fmla="*/ 14430271 w 16779385"/>
                <a:gd name="connsiteY24" fmla="*/ 0 h 1839606"/>
                <a:gd name="connsiteX25" fmla="*/ 15297206 w 16779385"/>
                <a:gd name="connsiteY25" fmla="*/ 0 h 1839606"/>
                <a:gd name="connsiteX26" fmla="*/ 16779385 w 16779385"/>
                <a:gd name="connsiteY26" fmla="*/ 0 h 1839606"/>
                <a:gd name="connsiteX27" fmla="*/ 16779385 w 16779385"/>
                <a:gd name="connsiteY27" fmla="*/ 576410 h 1839606"/>
                <a:gd name="connsiteX28" fmla="*/ 16779385 w 16779385"/>
                <a:gd name="connsiteY28" fmla="*/ 1226404 h 1839606"/>
                <a:gd name="connsiteX29" fmla="*/ 16779385 w 16779385"/>
                <a:gd name="connsiteY29" fmla="*/ 1839606 h 1839606"/>
                <a:gd name="connsiteX30" fmla="*/ 16080244 w 16779385"/>
                <a:gd name="connsiteY30" fmla="*/ 1839606 h 1839606"/>
                <a:gd name="connsiteX31" fmla="*/ 15884484 w 16779385"/>
                <a:gd name="connsiteY31" fmla="*/ 1839606 h 1839606"/>
                <a:gd name="connsiteX32" fmla="*/ 15017550 w 16779385"/>
                <a:gd name="connsiteY32" fmla="*/ 1839606 h 1839606"/>
                <a:gd name="connsiteX33" fmla="*/ 14318409 w 16779385"/>
                <a:gd name="connsiteY33" fmla="*/ 1839606 h 1839606"/>
                <a:gd name="connsiteX34" fmla="*/ 13954855 w 16779385"/>
                <a:gd name="connsiteY34" fmla="*/ 1839606 h 1839606"/>
                <a:gd name="connsiteX35" fmla="*/ 13591302 w 16779385"/>
                <a:gd name="connsiteY35" fmla="*/ 1839606 h 1839606"/>
                <a:gd name="connsiteX36" fmla="*/ 12892161 w 16779385"/>
                <a:gd name="connsiteY36" fmla="*/ 1839606 h 1839606"/>
                <a:gd name="connsiteX37" fmla="*/ 12025226 w 16779385"/>
                <a:gd name="connsiteY37" fmla="*/ 1839606 h 1839606"/>
                <a:gd name="connsiteX38" fmla="*/ 11158291 w 16779385"/>
                <a:gd name="connsiteY38" fmla="*/ 1839606 h 1839606"/>
                <a:gd name="connsiteX39" fmla="*/ 10794738 w 16779385"/>
                <a:gd name="connsiteY39" fmla="*/ 1839606 h 1839606"/>
                <a:gd name="connsiteX40" fmla="*/ 9760009 w 16779385"/>
                <a:gd name="connsiteY40" fmla="*/ 1839606 h 1839606"/>
                <a:gd name="connsiteX41" fmla="*/ 8893074 w 16779385"/>
                <a:gd name="connsiteY41" fmla="*/ 1839606 h 1839606"/>
                <a:gd name="connsiteX42" fmla="*/ 8193933 w 16779385"/>
                <a:gd name="connsiteY42" fmla="*/ 1839606 h 1839606"/>
                <a:gd name="connsiteX43" fmla="*/ 7159204 w 16779385"/>
                <a:gd name="connsiteY43" fmla="*/ 1839606 h 1839606"/>
                <a:gd name="connsiteX44" fmla="*/ 6627857 w 16779385"/>
                <a:gd name="connsiteY44" fmla="*/ 1839606 h 1839606"/>
                <a:gd name="connsiteX45" fmla="*/ 5593128 w 16779385"/>
                <a:gd name="connsiteY45" fmla="*/ 1839606 h 1839606"/>
                <a:gd name="connsiteX46" fmla="*/ 4726193 w 16779385"/>
                <a:gd name="connsiteY46" fmla="*/ 1839606 h 1839606"/>
                <a:gd name="connsiteX47" fmla="*/ 4530434 w 16779385"/>
                <a:gd name="connsiteY47" fmla="*/ 1839606 h 1839606"/>
                <a:gd name="connsiteX48" fmla="*/ 3831293 w 16779385"/>
                <a:gd name="connsiteY48" fmla="*/ 1839606 h 1839606"/>
                <a:gd name="connsiteX49" fmla="*/ 3299946 w 16779385"/>
                <a:gd name="connsiteY49" fmla="*/ 1839606 h 1839606"/>
                <a:gd name="connsiteX50" fmla="*/ 2265217 w 16779385"/>
                <a:gd name="connsiteY50" fmla="*/ 1839606 h 1839606"/>
                <a:gd name="connsiteX51" fmla="*/ 1566076 w 16779385"/>
                <a:gd name="connsiteY51" fmla="*/ 1839606 h 1839606"/>
                <a:gd name="connsiteX52" fmla="*/ 1034729 w 16779385"/>
                <a:gd name="connsiteY52" fmla="*/ 1839606 h 1839606"/>
                <a:gd name="connsiteX53" fmla="*/ 0 w 16779385"/>
                <a:gd name="connsiteY53" fmla="*/ 1839606 h 1839606"/>
                <a:gd name="connsiteX54" fmla="*/ 0 w 16779385"/>
                <a:gd name="connsiteY54" fmla="*/ 1263196 h 1839606"/>
                <a:gd name="connsiteX55" fmla="*/ 0 w 16779385"/>
                <a:gd name="connsiteY55" fmla="*/ 649994 h 1839606"/>
                <a:gd name="connsiteX56" fmla="*/ 0 w 16779385"/>
                <a:gd name="connsiteY56" fmla="*/ 0 h 183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9385" h="1839606" extrusionOk="0">
                  <a:moveTo>
                    <a:pt x="0" y="0"/>
                  </a:moveTo>
                  <a:cubicBezTo>
                    <a:pt x="398833" y="22729"/>
                    <a:pt x="520128" y="21658"/>
                    <a:pt x="1034729" y="0"/>
                  </a:cubicBezTo>
                  <a:cubicBezTo>
                    <a:pt x="1549330" y="-21658"/>
                    <a:pt x="1364701" y="-14046"/>
                    <a:pt x="1566076" y="0"/>
                  </a:cubicBezTo>
                  <a:cubicBezTo>
                    <a:pt x="1767451" y="14046"/>
                    <a:pt x="2104197" y="-8101"/>
                    <a:pt x="2265217" y="0"/>
                  </a:cubicBezTo>
                  <a:cubicBezTo>
                    <a:pt x="2426237" y="8101"/>
                    <a:pt x="2478423" y="-9156"/>
                    <a:pt x="2628770" y="0"/>
                  </a:cubicBezTo>
                  <a:cubicBezTo>
                    <a:pt x="2779117" y="9156"/>
                    <a:pt x="2981630" y="-22347"/>
                    <a:pt x="3160118" y="0"/>
                  </a:cubicBezTo>
                  <a:cubicBezTo>
                    <a:pt x="3338606" y="22347"/>
                    <a:pt x="3286169" y="-7705"/>
                    <a:pt x="3355877" y="0"/>
                  </a:cubicBezTo>
                  <a:cubicBezTo>
                    <a:pt x="3425585" y="7705"/>
                    <a:pt x="3907463" y="-34056"/>
                    <a:pt x="4055018" y="0"/>
                  </a:cubicBezTo>
                  <a:cubicBezTo>
                    <a:pt x="4202573" y="34056"/>
                    <a:pt x="4304316" y="8101"/>
                    <a:pt x="4418571" y="0"/>
                  </a:cubicBezTo>
                  <a:cubicBezTo>
                    <a:pt x="4532826" y="-8101"/>
                    <a:pt x="5089290" y="-3346"/>
                    <a:pt x="5453300" y="0"/>
                  </a:cubicBezTo>
                  <a:cubicBezTo>
                    <a:pt x="5817310" y="3346"/>
                    <a:pt x="5581436" y="-4496"/>
                    <a:pt x="5649060" y="0"/>
                  </a:cubicBezTo>
                  <a:cubicBezTo>
                    <a:pt x="5716684" y="4496"/>
                    <a:pt x="6256172" y="-36689"/>
                    <a:pt x="6515995" y="0"/>
                  </a:cubicBezTo>
                  <a:cubicBezTo>
                    <a:pt x="6775818" y="36689"/>
                    <a:pt x="6733617" y="10596"/>
                    <a:pt x="6879548" y="0"/>
                  </a:cubicBezTo>
                  <a:cubicBezTo>
                    <a:pt x="7025479" y="-10596"/>
                    <a:pt x="7115079" y="-12112"/>
                    <a:pt x="7243101" y="0"/>
                  </a:cubicBezTo>
                  <a:cubicBezTo>
                    <a:pt x="7371123" y="12112"/>
                    <a:pt x="7376146" y="-5624"/>
                    <a:pt x="7438861" y="0"/>
                  </a:cubicBezTo>
                  <a:cubicBezTo>
                    <a:pt x="7501576" y="5624"/>
                    <a:pt x="8158934" y="13036"/>
                    <a:pt x="8473589" y="0"/>
                  </a:cubicBezTo>
                  <a:cubicBezTo>
                    <a:pt x="8788244" y="-13036"/>
                    <a:pt x="8690091" y="3561"/>
                    <a:pt x="8837143" y="0"/>
                  </a:cubicBezTo>
                  <a:cubicBezTo>
                    <a:pt x="8984195" y="-3561"/>
                    <a:pt x="9365080" y="-29060"/>
                    <a:pt x="9536284" y="0"/>
                  </a:cubicBezTo>
                  <a:cubicBezTo>
                    <a:pt x="9707488" y="29060"/>
                    <a:pt x="10210112" y="47629"/>
                    <a:pt x="10571013" y="0"/>
                  </a:cubicBezTo>
                  <a:cubicBezTo>
                    <a:pt x="10931914" y="-47629"/>
                    <a:pt x="10672690" y="-6537"/>
                    <a:pt x="10766772" y="0"/>
                  </a:cubicBezTo>
                  <a:cubicBezTo>
                    <a:pt x="10860854" y="6537"/>
                    <a:pt x="11152867" y="-10094"/>
                    <a:pt x="11465913" y="0"/>
                  </a:cubicBezTo>
                  <a:cubicBezTo>
                    <a:pt x="11778959" y="10094"/>
                    <a:pt x="11976727" y="-6336"/>
                    <a:pt x="12332848" y="0"/>
                  </a:cubicBezTo>
                  <a:cubicBezTo>
                    <a:pt x="12688970" y="6336"/>
                    <a:pt x="12756250" y="-3027"/>
                    <a:pt x="13031989" y="0"/>
                  </a:cubicBezTo>
                  <a:cubicBezTo>
                    <a:pt x="13307728" y="3027"/>
                    <a:pt x="13368819" y="-18150"/>
                    <a:pt x="13563336" y="0"/>
                  </a:cubicBezTo>
                  <a:cubicBezTo>
                    <a:pt x="13757853" y="18150"/>
                    <a:pt x="14211585" y="365"/>
                    <a:pt x="14430271" y="0"/>
                  </a:cubicBezTo>
                  <a:cubicBezTo>
                    <a:pt x="14648957" y="-365"/>
                    <a:pt x="14996130" y="21892"/>
                    <a:pt x="15297206" y="0"/>
                  </a:cubicBezTo>
                  <a:cubicBezTo>
                    <a:pt x="15598283" y="-21892"/>
                    <a:pt x="16380636" y="-59347"/>
                    <a:pt x="16779385" y="0"/>
                  </a:cubicBezTo>
                  <a:cubicBezTo>
                    <a:pt x="16776896" y="225214"/>
                    <a:pt x="16799054" y="362265"/>
                    <a:pt x="16779385" y="576410"/>
                  </a:cubicBezTo>
                  <a:cubicBezTo>
                    <a:pt x="16759717" y="790555"/>
                    <a:pt x="16781629" y="927220"/>
                    <a:pt x="16779385" y="1226404"/>
                  </a:cubicBezTo>
                  <a:cubicBezTo>
                    <a:pt x="16777141" y="1525588"/>
                    <a:pt x="16783501" y="1561570"/>
                    <a:pt x="16779385" y="1839606"/>
                  </a:cubicBezTo>
                  <a:cubicBezTo>
                    <a:pt x="16451478" y="1807535"/>
                    <a:pt x="16229749" y="1841071"/>
                    <a:pt x="16080244" y="1839606"/>
                  </a:cubicBezTo>
                  <a:cubicBezTo>
                    <a:pt x="15930739" y="1838141"/>
                    <a:pt x="15946585" y="1838130"/>
                    <a:pt x="15884484" y="1839606"/>
                  </a:cubicBezTo>
                  <a:cubicBezTo>
                    <a:pt x="15822383" y="1841082"/>
                    <a:pt x="15234890" y="1822832"/>
                    <a:pt x="15017550" y="1839606"/>
                  </a:cubicBezTo>
                  <a:cubicBezTo>
                    <a:pt x="14800210" y="1856380"/>
                    <a:pt x="14529109" y="1858472"/>
                    <a:pt x="14318409" y="1839606"/>
                  </a:cubicBezTo>
                  <a:cubicBezTo>
                    <a:pt x="14107709" y="1820740"/>
                    <a:pt x="14082557" y="1833885"/>
                    <a:pt x="13954855" y="1839606"/>
                  </a:cubicBezTo>
                  <a:cubicBezTo>
                    <a:pt x="13827153" y="1845327"/>
                    <a:pt x="13757101" y="1830568"/>
                    <a:pt x="13591302" y="1839606"/>
                  </a:cubicBezTo>
                  <a:cubicBezTo>
                    <a:pt x="13425503" y="1848644"/>
                    <a:pt x="13214401" y="1861931"/>
                    <a:pt x="12892161" y="1839606"/>
                  </a:cubicBezTo>
                  <a:cubicBezTo>
                    <a:pt x="12569921" y="1817281"/>
                    <a:pt x="12423878" y="1823198"/>
                    <a:pt x="12025226" y="1839606"/>
                  </a:cubicBezTo>
                  <a:cubicBezTo>
                    <a:pt x="11626574" y="1856014"/>
                    <a:pt x="11344855" y="1805047"/>
                    <a:pt x="11158291" y="1839606"/>
                  </a:cubicBezTo>
                  <a:cubicBezTo>
                    <a:pt x="10971728" y="1874165"/>
                    <a:pt x="10935049" y="1825456"/>
                    <a:pt x="10794738" y="1839606"/>
                  </a:cubicBezTo>
                  <a:cubicBezTo>
                    <a:pt x="10654427" y="1853756"/>
                    <a:pt x="9973627" y="1791958"/>
                    <a:pt x="9760009" y="1839606"/>
                  </a:cubicBezTo>
                  <a:cubicBezTo>
                    <a:pt x="9546391" y="1887254"/>
                    <a:pt x="9277329" y="1801434"/>
                    <a:pt x="8893074" y="1839606"/>
                  </a:cubicBezTo>
                  <a:cubicBezTo>
                    <a:pt x="8508820" y="1877778"/>
                    <a:pt x="8369913" y="1831599"/>
                    <a:pt x="8193933" y="1839606"/>
                  </a:cubicBezTo>
                  <a:cubicBezTo>
                    <a:pt x="8017953" y="1847613"/>
                    <a:pt x="7480222" y="1856089"/>
                    <a:pt x="7159204" y="1839606"/>
                  </a:cubicBezTo>
                  <a:cubicBezTo>
                    <a:pt x="6838186" y="1823123"/>
                    <a:pt x="6836327" y="1838287"/>
                    <a:pt x="6627857" y="1839606"/>
                  </a:cubicBezTo>
                  <a:cubicBezTo>
                    <a:pt x="6419387" y="1840925"/>
                    <a:pt x="5875427" y="1809448"/>
                    <a:pt x="5593128" y="1839606"/>
                  </a:cubicBezTo>
                  <a:cubicBezTo>
                    <a:pt x="5310829" y="1869764"/>
                    <a:pt x="5098097" y="1869516"/>
                    <a:pt x="4726193" y="1839606"/>
                  </a:cubicBezTo>
                  <a:cubicBezTo>
                    <a:pt x="4354290" y="1809696"/>
                    <a:pt x="4618098" y="1837813"/>
                    <a:pt x="4530434" y="1839606"/>
                  </a:cubicBezTo>
                  <a:cubicBezTo>
                    <a:pt x="4442770" y="1841399"/>
                    <a:pt x="4051872" y="1843731"/>
                    <a:pt x="3831293" y="1839606"/>
                  </a:cubicBezTo>
                  <a:cubicBezTo>
                    <a:pt x="3610714" y="1835481"/>
                    <a:pt x="3510344" y="1829340"/>
                    <a:pt x="3299946" y="1839606"/>
                  </a:cubicBezTo>
                  <a:cubicBezTo>
                    <a:pt x="3089548" y="1849872"/>
                    <a:pt x="2569240" y="1795383"/>
                    <a:pt x="2265217" y="1839606"/>
                  </a:cubicBezTo>
                  <a:cubicBezTo>
                    <a:pt x="1961194" y="1883829"/>
                    <a:pt x="1890373" y="1836298"/>
                    <a:pt x="1566076" y="1839606"/>
                  </a:cubicBezTo>
                  <a:cubicBezTo>
                    <a:pt x="1241779" y="1842914"/>
                    <a:pt x="1192483" y="1859389"/>
                    <a:pt x="1034729" y="1839606"/>
                  </a:cubicBezTo>
                  <a:cubicBezTo>
                    <a:pt x="876975" y="1819823"/>
                    <a:pt x="394690" y="1794560"/>
                    <a:pt x="0" y="1839606"/>
                  </a:cubicBezTo>
                  <a:cubicBezTo>
                    <a:pt x="-3845" y="1713752"/>
                    <a:pt x="-7391" y="1454551"/>
                    <a:pt x="0" y="1263196"/>
                  </a:cubicBezTo>
                  <a:cubicBezTo>
                    <a:pt x="7391" y="1071841"/>
                    <a:pt x="-16906" y="807230"/>
                    <a:pt x="0" y="649994"/>
                  </a:cubicBezTo>
                  <a:cubicBezTo>
                    <a:pt x="16906" y="492758"/>
                    <a:pt x="27233" y="252171"/>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spcAft>
                  <a:spcPts val="800"/>
                </a:spcAft>
              </a:pPr>
              <a:r>
                <a:rPr lang="en-US" sz="4000"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Dòng điện do dynamo tạo ra có đặc điểm gì? Có sự chuyển hoá năng lượng nào xảy ra trong quá trình này?</a:t>
              </a:r>
              <a:endParaRPr lang="en-US" sz="4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A9A84AB-CA0C-F2EF-9921-D276C054BF8D}"/>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BB089205-1810-5D30-A501-727B76EC9EBB}"/>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E4B0A443-F57A-DA6E-79EF-ECA9C8E9AF09}"/>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EBA213A-AD34-BC86-E530-DB13D5CDE9F8}"/>
              </a:ext>
            </a:extLst>
          </p:cNvPr>
          <p:cNvSpPr/>
          <p:nvPr/>
        </p:nvSpPr>
        <p:spPr>
          <a:xfrm>
            <a:off x="14517458" y="3695700"/>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9DEA93-0094-BCAE-D87A-DA63B0A24876}"/>
              </a:ext>
            </a:extLst>
          </p:cNvPr>
          <p:cNvSpPr txBox="1"/>
          <p:nvPr/>
        </p:nvSpPr>
        <p:spPr>
          <a:xfrm>
            <a:off x="1048970" y="4856238"/>
            <a:ext cx="9161831" cy="470898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Dòng điện do dynamo xe đạp tạo ra là dòng điện xoay chiều (dòng điện luân phiên </a:t>
            </a:r>
            <a:r>
              <a:rPr lang="en-US" sz="4000" dirty="0" smtClean="0">
                <a:latin typeface="Arial" panose="020B0604020202020204" pitchFamily="34" charset="0"/>
                <a:cs typeface="Arial" panose="020B0604020202020204" pitchFamily="34" charset="0"/>
              </a:rPr>
              <a:t>đổi chiều</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Có sự chuyển hoá từ cơ năng sang điện năng.</a:t>
            </a:r>
          </a:p>
        </p:txBody>
      </p:sp>
      <p:pic>
        <p:nvPicPr>
          <p:cNvPr id="14" name="Picture 13" descr="Diagram of a bicycle with a bottle and a light bulb&#10;&#10;Description automatically generated">
            <a:extLst>
              <a:ext uri="{FF2B5EF4-FFF2-40B4-BE49-F238E27FC236}">
                <a16:creationId xmlns:a16="http://schemas.microsoft.com/office/drawing/2014/main" id="{27853EF6-04A5-4E2B-2B5C-7B369FB2B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0532" y="5201489"/>
            <a:ext cx="6736223" cy="4818811"/>
          </a:xfrm>
          <a:prstGeom prst="rect">
            <a:avLst/>
          </a:prstGeom>
        </p:spPr>
      </p:pic>
      <p:grpSp>
        <p:nvGrpSpPr>
          <p:cNvPr id="10" name="Group 12"/>
          <p:cNvGrpSpPr/>
          <p:nvPr/>
        </p:nvGrpSpPr>
        <p:grpSpPr>
          <a:xfrm>
            <a:off x="1897338" y="723900"/>
            <a:ext cx="5341662" cy="1203122"/>
            <a:chOff x="0" y="-47625"/>
            <a:chExt cx="1206165" cy="647151"/>
          </a:xfrm>
        </p:grpSpPr>
        <p:sp>
          <p:nvSpPr>
            <p:cNvPr id="12" name="Freeform 13"/>
            <p:cNvSpPr/>
            <p:nvPr/>
          </p:nvSpPr>
          <p:spPr>
            <a:xfrm>
              <a:off x="0" y="0"/>
              <a:ext cx="1204148" cy="551901"/>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5" name="TextBox 14"/>
            <p:cNvSpPr txBox="1"/>
            <p:nvPr/>
          </p:nvSpPr>
          <p:spPr>
            <a:xfrm>
              <a:off x="2017" y="-47625"/>
              <a:ext cx="1204148" cy="647151"/>
            </a:xfrm>
            <a:prstGeom prst="rect">
              <a:avLst/>
            </a:prstGeom>
          </p:spPr>
          <p:txBody>
            <a:bodyPr lIns="254000" tIns="254000" rIns="254000" bIns="254000" rtlCol="0" anchor="ctr"/>
            <a:lstStyle/>
            <a:p>
              <a:pPr marL="0" lvl="0" indent="0" algn="ctr">
                <a:lnSpc>
                  <a:spcPts val="55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VẬN DỤNG</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spTree>
    <p:extLst>
      <p:ext uri="{BB962C8B-B14F-4D97-AF65-F5344CB8AC3E}">
        <p14:creationId xmlns:p14="http://schemas.microsoft.com/office/powerpoint/2010/main" val="10579119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9150" y="3957802"/>
            <a:ext cx="4895850" cy="4191000"/>
            <a:chOff x="0" y="0"/>
            <a:chExt cx="1354202" cy="1124243"/>
          </a:xfrm>
        </p:grpSpPr>
        <p:sp>
          <p:nvSpPr>
            <p:cNvPr id="3" name="Freeform 3"/>
            <p:cNvSpPr/>
            <p:nvPr/>
          </p:nvSpPr>
          <p:spPr>
            <a:xfrm>
              <a:off x="0" y="0"/>
              <a:ext cx="1354202" cy="1124243"/>
            </a:xfrm>
            <a:custGeom>
              <a:avLst/>
              <a:gdLst/>
              <a:ahLst/>
              <a:cxnLst/>
              <a:rect l="l" t="t" r="r" b="b"/>
              <a:pathLst>
                <a:path w="1354202" h="1124243">
                  <a:moveTo>
                    <a:pt x="38340" y="0"/>
                  </a:moveTo>
                  <a:lnTo>
                    <a:pt x="1315863" y="0"/>
                  </a:lnTo>
                  <a:cubicBezTo>
                    <a:pt x="1326031" y="0"/>
                    <a:pt x="1335783" y="4039"/>
                    <a:pt x="1342973" y="11229"/>
                  </a:cubicBezTo>
                  <a:cubicBezTo>
                    <a:pt x="1350163" y="18419"/>
                    <a:pt x="1354202" y="28171"/>
                    <a:pt x="1354202" y="38340"/>
                  </a:cubicBezTo>
                  <a:lnTo>
                    <a:pt x="1354202" y="1085904"/>
                  </a:lnTo>
                  <a:cubicBezTo>
                    <a:pt x="1354202" y="1096072"/>
                    <a:pt x="1350163" y="1105824"/>
                    <a:pt x="1342973" y="1113014"/>
                  </a:cubicBezTo>
                  <a:cubicBezTo>
                    <a:pt x="1335783" y="1120204"/>
                    <a:pt x="1326031" y="1124243"/>
                    <a:pt x="1315863" y="1124243"/>
                  </a:cubicBezTo>
                  <a:lnTo>
                    <a:pt x="38340" y="1124243"/>
                  </a:lnTo>
                  <a:cubicBezTo>
                    <a:pt x="28171" y="1124243"/>
                    <a:pt x="18419" y="1120204"/>
                    <a:pt x="11229" y="1113014"/>
                  </a:cubicBezTo>
                  <a:cubicBezTo>
                    <a:pt x="4039" y="1105824"/>
                    <a:pt x="0" y="1096072"/>
                    <a:pt x="0" y="1085904"/>
                  </a:cubicBezTo>
                  <a:lnTo>
                    <a:pt x="0" y="38340"/>
                  </a:lnTo>
                  <a:cubicBezTo>
                    <a:pt x="0" y="28171"/>
                    <a:pt x="4039" y="18419"/>
                    <a:pt x="11229" y="11229"/>
                  </a:cubicBezTo>
                  <a:cubicBezTo>
                    <a:pt x="18419" y="4039"/>
                    <a:pt x="28171" y="0"/>
                    <a:pt x="38340" y="0"/>
                  </a:cubicBezTo>
                  <a:close/>
                </a:path>
              </a:pathLst>
            </a:custGeom>
            <a:solidFill>
              <a:srgbClr val="FFFFFF"/>
            </a:solidFill>
            <a:ln cap="rnd">
              <a:noFill/>
              <a:prstDash val="solid"/>
              <a:round/>
            </a:ln>
          </p:spPr>
          <p:txBody>
            <a:bodyPr/>
            <a:lstStyle/>
            <a:p>
              <a:pPr>
                <a:lnSpc>
                  <a:spcPct val="150000"/>
                </a:lnSpc>
              </a:pPr>
              <a:endParaRPr lang="en-US" sz="4000">
                <a:latin typeface="Arial" panose="020B0604020202020204" pitchFamily="34" charset="0"/>
                <a:cs typeface="Arial" panose="020B0604020202020204" pitchFamily="34" charset="0"/>
              </a:endParaRPr>
            </a:p>
          </p:txBody>
        </p:sp>
        <p:sp>
          <p:nvSpPr>
            <p:cNvPr id="4" name="TextBox 4"/>
            <p:cNvSpPr txBox="1"/>
            <p:nvPr/>
          </p:nvSpPr>
          <p:spPr>
            <a:xfrm>
              <a:off x="0" y="-38100"/>
              <a:ext cx="1354202" cy="1162343"/>
            </a:xfrm>
            <a:prstGeom prst="rect">
              <a:avLst/>
            </a:prstGeom>
          </p:spPr>
          <p:txBody>
            <a:bodyPr lIns="254000" tIns="254000" rIns="254000" bIns="254000" rtlCol="0" anchor="ctr"/>
            <a:lstStyle/>
            <a:p>
              <a:pPr marL="0" lvl="0" indent="0" algn="ctr">
                <a:lnSpc>
                  <a:spcPct val="150000"/>
                </a:lnSpc>
                <a:spcBef>
                  <a:spcPct val="0"/>
                </a:spcBef>
              </a:pPr>
              <a:r>
                <a:rPr lang="vi-VN" sz="4000" dirty="0" smtClean="0">
                  <a:solidFill>
                    <a:srgbClr val="000000"/>
                  </a:solidFill>
                  <a:effectLst/>
                  <a:latin typeface="Arial" panose="020B0604020202020204" pitchFamily="34" charset="0"/>
                  <a:ea typeface="Times New Roman" panose="02020603050405020304" pitchFamily="18" charset="0"/>
                </a:rPr>
                <a:t>Xem trước nội dung phần II</a:t>
              </a:r>
              <a:endParaRPr lang="en-US" sz="4000" u="none" strike="noStrike" dirty="0">
                <a:solidFill>
                  <a:srgbClr val="000001"/>
                </a:solidFill>
                <a:latin typeface="Arial" panose="020B0604020202020204" pitchFamily="34" charset="0"/>
                <a:ea typeface="Inter"/>
                <a:cs typeface="Arial" panose="020B0604020202020204" pitchFamily="34" charset="0"/>
                <a:sym typeface="Inter"/>
              </a:endParaRPr>
            </a:p>
          </p:txBody>
        </p:sp>
      </p:grpSp>
      <p:sp>
        <p:nvSpPr>
          <p:cNvPr id="5" name="Freeform 5"/>
          <p:cNvSpPr/>
          <p:nvPr/>
        </p:nvSpPr>
        <p:spPr>
          <a:xfrm rot="2101791">
            <a:off x="-466391" y="7614100"/>
            <a:ext cx="6148601" cy="1111872"/>
          </a:xfrm>
          <a:custGeom>
            <a:avLst/>
            <a:gdLst/>
            <a:ahLst/>
            <a:cxnLst/>
            <a:rect l="l" t="t" r="r" b="b"/>
            <a:pathLst>
              <a:path w="6148601" h="1111872">
                <a:moveTo>
                  <a:pt x="0" y="0"/>
                </a:moveTo>
                <a:lnTo>
                  <a:pt x="6148601" y="0"/>
                </a:lnTo>
                <a:lnTo>
                  <a:pt x="6148601" y="1111872"/>
                </a:lnTo>
                <a:lnTo>
                  <a:pt x="0" y="1111872"/>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6"/>
          <p:cNvGrpSpPr/>
          <p:nvPr/>
        </p:nvGrpSpPr>
        <p:grpSpPr>
          <a:xfrm>
            <a:off x="1295400" y="3957802"/>
            <a:ext cx="4895850" cy="4191000"/>
            <a:chOff x="0" y="0"/>
            <a:chExt cx="1354202" cy="1124243"/>
          </a:xfrm>
        </p:grpSpPr>
        <p:sp>
          <p:nvSpPr>
            <p:cNvPr id="7" name="Freeform 7"/>
            <p:cNvSpPr/>
            <p:nvPr/>
          </p:nvSpPr>
          <p:spPr>
            <a:xfrm>
              <a:off x="0" y="0"/>
              <a:ext cx="1354202" cy="1124243"/>
            </a:xfrm>
            <a:custGeom>
              <a:avLst/>
              <a:gdLst/>
              <a:ahLst/>
              <a:cxnLst/>
              <a:rect l="l" t="t" r="r" b="b"/>
              <a:pathLst>
                <a:path w="1354202" h="1124243">
                  <a:moveTo>
                    <a:pt x="38340" y="0"/>
                  </a:moveTo>
                  <a:lnTo>
                    <a:pt x="1315863" y="0"/>
                  </a:lnTo>
                  <a:cubicBezTo>
                    <a:pt x="1326031" y="0"/>
                    <a:pt x="1335783" y="4039"/>
                    <a:pt x="1342973" y="11229"/>
                  </a:cubicBezTo>
                  <a:cubicBezTo>
                    <a:pt x="1350163" y="18419"/>
                    <a:pt x="1354202" y="28171"/>
                    <a:pt x="1354202" y="38340"/>
                  </a:cubicBezTo>
                  <a:lnTo>
                    <a:pt x="1354202" y="1085904"/>
                  </a:lnTo>
                  <a:cubicBezTo>
                    <a:pt x="1354202" y="1096072"/>
                    <a:pt x="1350163" y="1105824"/>
                    <a:pt x="1342973" y="1113014"/>
                  </a:cubicBezTo>
                  <a:cubicBezTo>
                    <a:pt x="1335783" y="1120204"/>
                    <a:pt x="1326031" y="1124243"/>
                    <a:pt x="1315863" y="1124243"/>
                  </a:cubicBezTo>
                  <a:lnTo>
                    <a:pt x="38340" y="1124243"/>
                  </a:lnTo>
                  <a:cubicBezTo>
                    <a:pt x="28171" y="1124243"/>
                    <a:pt x="18419" y="1120204"/>
                    <a:pt x="11229" y="1113014"/>
                  </a:cubicBezTo>
                  <a:cubicBezTo>
                    <a:pt x="4039" y="1105824"/>
                    <a:pt x="0" y="1096072"/>
                    <a:pt x="0" y="1085904"/>
                  </a:cubicBezTo>
                  <a:lnTo>
                    <a:pt x="0" y="38340"/>
                  </a:lnTo>
                  <a:cubicBezTo>
                    <a:pt x="0" y="28171"/>
                    <a:pt x="4039" y="18419"/>
                    <a:pt x="11229" y="11229"/>
                  </a:cubicBezTo>
                  <a:cubicBezTo>
                    <a:pt x="18419" y="4039"/>
                    <a:pt x="28171" y="0"/>
                    <a:pt x="38340" y="0"/>
                  </a:cubicBezTo>
                  <a:close/>
                </a:path>
              </a:pathLst>
            </a:custGeom>
            <a:solidFill>
              <a:srgbClr val="FFFFFF"/>
            </a:solidFill>
            <a:ln cap="rnd">
              <a:noFill/>
              <a:prstDash val="solid"/>
              <a:round/>
            </a:ln>
          </p:spPr>
          <p:txBody>
            <a:bodyPr/>
            <a:lstStyle/>
            <a:p>
              <a:pPr>
                <a:lnSpc>
                  <a:spcPct val="150000"/>
                </a:lnSpc>
              </a:pPr>
              <a:endParaRPr lang="en-US" sz="4000">
                <a:latin typeface="Arial" panose="020B0604020202020204" pitchFamily="34" charset="0"/>
                <a:cs typeface="Arial" panose="020B0604020202020204" pitchFamily="34" charset="0"/>
              </a:endParaRPr>
            </a:p>
          </p:txBody>
        </p:sp>
        <p:sp>
          <p:nvSpPr>
            <p:cNvPr id="8" name="TextBox 8"/>
            <p:cNvSpPr txBox="1"/>
            <p:nvPr/>
          </p:nvSpPr>
          <p:spPr>
            <a:xfrm>
              <a:off x="0" y="-38100"/>
              <a:ext cx="1354202" cy="1162343"/>
            </a:xfrm>
            <a:prstGeom prst="rect">
              <a:avLst/>
            </a:prstGeom>
          </p:spPr>
          <p:txBody>
            <a:bodyPr lIns="254000" tIns="254000" rIns="254000" bIns="254000" rtlCol="0" anchor="ctr"/>
            <a:lstStyle/>
            <a:p>
              <a:pPr marL="0" lvl="0" indent="0" algn="ctr">
                <a:lnSpc>
                  <a:spcPct val="150000"/>
                </a:lnSpc>
                <a:spcBef>
                  <a:spcPct val="0"/>
                </a:spcBef>
              </a:pPr>
              <a:r>
                <a:rPr lang="en-US" sz="4000" dirty="0" smtClean="0">
                  <a:solidFill>
                    <a:srgbClr val="000000"/>
                  </a:solidFill>
                  <a:latin typeface="Arial" panose="020B0604020202020204" pitchFamily="34" charset="0"/>
                  <a:ea typeface="Times New Roman" panose="02020603050405020304" pitchFamily="18" charset="0"/>
                </a:rPr>
                <a:t>Ôn</a:t>
              </a:r>
              <a:r>
                <a:rPr lang="en-US" sz="4000" dirty="0" smtClean="0">
                  <a:solidFill>
                    <a:srgbClr val="000000"/>
                  </a:solidFill>
                  <a:effectLst/>
                  <a:latin typeface="Arial" panose="020B0604020202020204" pitchFamily="34" charset="0"/>
                  <a:ea typeface="Times New Roman" panose="02020603050405020304" pitchFamily="18" charset="0"/>
                </a:rPr>
                <a:t> </a:t>
              </a:r>
              <a:r>
                <a:rPr lang="en-US" sz="4000" dirty="0">
                  <a:solidFill>
                    <a:srgbClr val="000000"/>
                  </a:solidFill>
                  <a:effectLst/>
                  <a:latin typeface="Arial" panose="020B0604020202020204" pitchFamily="34" charset="0"/>
                  <a:ea typeface="Times New Roman" panose="02020603050405020304" pitchFamily="18" charset="0"/>
                </a:rPr>
                <a:t>lại kiến thức đã </a:t>
              </a:r>
              <a:r>
                <a:rPr lang="vi-VN" sz="4000" dirty="0">
                  <a:solidFill>
                    <a:srgbClr val="000000"/>
                  </a:solidFill>
                  <a:effectLst/>
                  <a:latin typeface="Arial" panose="020B0604020202020204" pitchFamily="34" charset="0"/>
                  <a:ea typeface="Times New Roman" panose="02020603050405020304" pitchFamily="18" charset="0"/>
                </a:rPr>
                <a:t>học</a:t>
              </a:r>
              <a:endParaRPr lang="en-US" sz="4000" dirty="0">
                <a:solidFill>
                  <a:srgbClr val="000001"/>
                </a:solidFill>
                <a:latin typeface="Arial" panose="020B0604020202020204" pitchFamily="34" charset="0"/>
                <a:ea typeface="Inter"/>
                <a:cs typeface="Arial" panose="020B0604020202020204" pitchFamily="34" charset="0"/>
                <a:sym typeface="Inter"/>
              </a:endParaRPr>
            </a:p>
          </p:txBody>
        </p:sp>
      </p:grpSp>
      <p:grpSp>
        <p:nvGrpSpPr>
          <p:cNvPr id="9" name="Group 9"/>
          <p:cNvGrpSpPr/>
          <p:nvPr/>
        </p:nvGrpSpPr>
        <p:grpSpPr>
          <a:xfrm>
            <a:off x="6772275" y="3957802"/>
            <a:ext cx="4895850" cy="4191000"/>
            <a:chOff x="0" y="0"/>
            <a:chExt cx="1354202" cy="1124243"/>
          </a:xfrm>
        </p:grpSpPr>
        <p:sp>
          <p:nvSpPr>
            <p:cNvPr id="10" name="Freeform 10"/>
            <p:cNvSpPr/>
            <p:nvPr/>
          </p:nvSpPr>
          <p:spPr>
            <a:xfrm>
              <a:off x="0" y="0"/>
              <a:ext cx="1354202" cy="1124243"/>
            </a:xfrm>
            <a:custGeom>
              <a:avLst/>
              <a:gdLst/>
              <a:ahLst/>
              <a:cxnLst/>
              <a:rect l="l" t="t" r="r" b="b"/>
              <a:pathLst>
                <a:path w="1354202" h="1124243">
                  <a:moveTo>
                    <a:pt x="38340" y="0"/>
                  </a:moveTo>
                  <a:lnTo>
                    <a:pt x="1315863" y="0"/>
                  </a:lnTo>
                  <a:cubicBezTo>
                    <a:pt x="1326031" y="0"/>
                    <a:pt x="1335783" y="4039"/>
                    <a:pt x="1342973" y="11229"/>
                  </a:cubicBezTo>
                  <a:cubicBezTo>
                    <a:pt x="1350163" y="18419"/>
                    <a:pt x="1354202" y="28171"/>
                    <a:pt x="1354202" y="38340"/>
                  </a:cubicBezTo>
                  <a:lnTo>
                    <a:pt x="1354202" y="1085904"/>
                  </a:lnTo>
                  <a:cubicBezTo>
                    <a:pt x="1354202" y="1096072"/>
                    <a:pt x="1350163" y="1105824"/>
                    <a:pt x="1342973" y="1113014"/>
                  </a:cubicBezTo>
                  <a:cubicBezTo>
                    <a:pt x="1335783" y="1120204"/>
                    <a:pt x="1326031" y="1124243"/>
                    <a:pt x="1315863" y="1124243"/>
                  </a:cubicBezTo>
                  <a:lnTo>
                    <a:pt x="38340" y="1124243"/>
                  </a:lnTo>
                  <a:cubicBezTo>
                    <a:pt x="28171" y="1124243"/>
                    <a:pt x="18419" y="1120204"/>
                    <a:pt x="11229" y="1113014"/>
                  </a:cubicBezTo>
                  <a:cubicBezTo>
                    <a:pt x="4039" y="1105824"/>
                    <a:pt x="0" y="1096072"/>
                    <a:pt x="0" y="1085904"/>
                  </a:cubicBezTo>
                  <a:lnTo>
                    <a:pt x="0" y="38340"/>
                  </a:lnTo>
                  <a:cubicBezTo>
                    <a:pt x="0" y="28171"/>
                    <a:pt x="4039" y="18419"/>
                    <a:pt x="11229" y="11229"/>
                  </a:cubicBezTo>
                  <a:cubicBezTo>
                    <a:pt x="18419" y="4039"/>
                    <a:pt x="28171" y="0"/>
                    <a:pt x="38340" y="0"/>
                  </a:cubicBezTo>
                  <a:close/>
                </a:path>
              </a:pathLst>
            </a:custGeom>
            <a:solidFill>
              <a:srgbClr val="FFFFFF"/>
            </a:solidFill>
            <a:ln cap="rnd">
              <a:noFill/>
              <a:prstDash val="solid"/>
              <a:round/>
            </a:ln>
          </p:spPr>
          <p:txBody>
            <a:bodyPr/>
            <a:lstStyle/>
            <a:p>
              <a:pPr>
                <a:lnSpc>
                  <a:spcPct val="150000"/>
                </a:lnSpc>
              </a:pPr>
              <a:endParaRPr lang="en-US" sz="4000">
                <a:latin typeface="Arial" panose="020B0604020202020204" pitchFamily="34" charset="0"/>
                <a:cs typeface="Arial" panose="020B0604020202020204" pitchFamily="34" charset="0"/>
              </a:endParaRPr>
            </a:p>
          </p:txBody>
        </p:sp>
        <p:sp>
          <p:nvSpPr>
            <p:cNvPr id="11" name="TextBox 11"/>
            <p:cNvSpPr txBox="1"/>
            <p:nvPr/>
          </p:nvSpPr>
          <p:spPr>
            <a:xfrm>
              <a:off x="0" y="-38100"/>
              <a:ext cx="1354202" cy="1162343"/>
            </a:xfrm>
            <a:prstGeom prst="rect">
              <a:avLst/>
            </a:prstGeom>
          </p:spPr>
          <p:txBody>
            <a:bodyPr lIns="254000" tIns="254000" rIns="254000" bIns="254000" rtlCol="0" anchor="ctr"/>
            <a:lstStyle/>
            <a:p>
              <a:pPr marL="0" lvl="0" indent="0" algn="ctr">
                <a:lnSpc>
                  <a:spcPct val="150000"/>
                </a:lnSpc>
                <a:spcBef>
                  <a:spcPct val="0"/>
                </a:spcBef>
              </a:pPr>
              <a:r>
                <a:rPr lang="en-US" sz="4000">
                  <a:solidFill>
                    <a:srgbClr val="000000"/>
                  </a:solidFill>
                  <a:effectLst/>
                  <a:latin typeface="Arial" panose="020B0604020202020204" pitchFamily="34" charset="0"/>
                  <a:ea typeface="Times New Roman" panose="02020603050405020304" pitchFamily="18" charset="0"/>
                </a:rPr>
                <a:t>Hoàn</a:t>
              </a:r>
              <a:r>
                <a:rPr lang="vi-VN" sz="4000">
                  <a:solidFill>
                    <a:srgbClr val="000000"/>
                  </a:solidFill>
                  <a:effectLst/>
                  <a:latin typeface="Arial" panose="020B0604020202020204" pitchFamily="34" charset="0"/>
                  <a:ea typeface="Times New Roman" panose="02020603050405020304" pitchFamily="18" charset="0"/>
                </a:rPr>
                <a:t> thành các bài tập </a:t>
              </a:r>
              <a:r>
                <a:rPr lang="en-US" sz="4000">
                  <a:solidFill>
                    <a:srgbClr val="000000"/>
                  </a:solidFill>
                  <a:effectLst/>
                  <a:latin typeface="Arial" panose="020B0604020202020204" pitchFamily="34" charset="0"/>
                  <a:ea typeface="Times New Roman" panose="02020603050405020304" pitchFamily="18" charset="0"/>
                </a:rPr>
                <a:t>trong </a:t>
              </a:r>
              <a:r>
                <a:rPr lang="vi-VN" sz="4000">
                  <a:solidFill>
                    <a:srgbClr val="000000"/>
                  </a:solidFill>
                  <a:effectLst/>
                  <a:latin typeface="Arial" panose="020B0604020202020204" pitchFamily="34" charset="0"/>
                  <a:ea typeface="Times New Roman" panose="02020603050405020304" pitchFamily="18" charset="0"/>
                </a:rPr>
                <a:t>SBT</a:t>
              </a:r>
              <a:endParaRPr lang="en-US" sz="4000" u="none" strike="noStrike">
                <a:solidFill>
                  <a:srgbClr val="000001"/>
                </a:solidFill>
                <a:latin typeface="Arial" panose="020B0604020202020204" pitchFamily="34" charset="0"/>
                <a:ea typeface="Inter"/>
                <a:cs typeface="Arial" panose="020B0604020202020204" pitchFamily="34" charset="0"/>
                <a:sym typeface="Inter"/>
              </a:endParaRPr>
            </a:p>
          </p:txBody>
        </p:sp>
      </p:grpSp>
      <p:sp>
        <p:nvSpPr>
          <p:cNvPr id="12" name="TextBox 12"/>
          <p:cNvSpPr txBox="1"/>
          <p:nvPr/>
        </p:nvSpPr>
        <p:spPr>
          <a:xfrm>
            <a:off x="3924300" y="1969957"/>
            <a:ext cx="10439400" cy="1162369"/>
          </a:xfrm>
          <a:prstGeom prst="rect">
            <a:avLst/>
          </a:prstGeom>
        </p:spPr>
        <p:txBody>
          <a:bodyPr wrap="square" lIns="0" tIns="0" rIns="0" bIns="0" rtlCol="0" anchor="t">
            <a:spAutoFit/>
          </a:bodyPr>
          <a:lstStyle/>
          <a:p>
            <a:pPr algn="ctr">
              <a:lnSpc>
                <a:spcPts val="99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HƯỚNG DẪN VỀ NHÀ</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sp>
        <p:nvSpPr>
          <p:cNvPr id="14" name="Freeform 14"/>
          <p:cNvSpPr/>
          <p:nvPr/>
        </p:nvSpPr>
        <p:spPr>
          <a:xfrm rot="-950541" flipH="1">
            <a:off x="13750994" y="2380241"/>
            <a:ext cx="6148601" cy="1111872"/>
          </a:xfrm>
          <a:custGeom>
            <a:avLst/>
            <a:gdLst/>
            <a:ahLst/>
            <a:cxnLst/>
            <a:rect l="l" t="t" r="r" b="b"/>
            <a:pathLst>
              <a:path w="6148601" h="1111872">
                <a:moveTo>
                  <a:pt x="6148602" y="0"/>
                </a:moveTo>
                <a:lnTo>
                  <a:pt x="0" y="0"/>
                </a:lnTo>
                <a:lnTo>
                  <a:pt x="0" y="1111872"/>
                </a:lnTo>
                <a:lnTo>
                  <a:pt x="6148602" y="1111872"/>
                </a:lnTo>
                <a:lnTo>
                  <a:pt x="6148602"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5769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0" y="-95250"/>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latin typeface="Arial" panose="020B0604020202020204" pitchFamily="34" charset="0"/>
                <a:cs typeface="Arial" panose="020B0604020202020204" pitchFamily="34" charset="0"/>
              </a:endParaRPr>
            </a:p>
          </p:txBody>
        </p:sp>
      </p:grpSp>
      <p:sp>
        <p:nvSpPr>
          <p:cNvPr id="5" name="Freeform 5"/>
          <p:cNvSpPr/>
          <p:nvPr/>
        </p:nvSpPr>
        <p:spPr>
          <a:xfrm>
            <a:off x="9956673" y="630931"/>
            <a:ext cx="6616827" cy="7877175"/>
          </a:xfrm>
          <a:custGeom>
            <a:avLst/>
            <a:gdLst/>
            <a:ahLst/>
            <a:cxnLst/>
            <a:rect l="l" t="t" r="r" b="b"/>
            <a:pathLst>
              <a:path w="6616827" h="7877175">
                <a:moveTo>
                  <a:pt x="0" y="0"/>
                </a:moveTo>
                <a:lnTo>
                  <a:pt x="6616827" y="0"/>
                </a:lnTo>
                <a:lnTo>
                  <a:pt x="6616827" y="7877175"/>
                </a:lnTo>
                <a:lnTo>
                  <a:pt x="0" y="78771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3976304" y="5407218"/>
            <a:ext cx="5520015" cy="2870408"/>
          </a:xfrm>
          <a:custGeom>
            <a:avLst/>
            <a:gdLst/>
            <a:ahLst/>
            <a:cxnLst/>
            <a:rect l="l" t="t" r="r" b="b"/>
            <a:pathLst>
              <a:path w="5520015" h="2870408">
                <a:moveTo>
                  <a:pt x="0" y="0"/>
                </a:moveTo>
                <a:lnTo>
                  <a:pt x="5520015" y="0"/>
                </a:lnTo>
                <a:lnTo>
                  <a:pt x="5520015" y="2870408"/>
                </a:lnTo>
                <a:lnTo>
                  <a:pt x="0" y="28704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5400000">
            <a:off x="16844079" y="7457646"/>
            <a:ext cx="583961" cy="2684880"/>
          </a:xfrm>
          <a:custGeom>
            <a:avLst/>
            <a:gdLst/>
            <a:ahLst/>
            <a:cxnLst/>
            <a:rect l="l" t="t" r="r" b="b"/>
            <a:pathLst>
              <a:path w="583961" h="2684880">
                <a:moveTo>
                  <a:pt x="0" y="0"/>
                </a:moveTo>
                <a:lnTo>
                  <a:pt x="583962" y="0"/>
                </a:lnTo>
                <a:lnTo>
                  <a:pt x="583962" y="2684880"/>
                </a:lnTo>
                <a:lnTo>
                  <a:pt x="0" y="2684880"/>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9"/>
          <p:cNvSpPr txBox="1"/>
          <p:nvPr/>
        </p:nvSpPr>
        <p:spPr>
          <a:xfrm>
            <a:off x="604561" y="3714134"/>
            <a:ext cx="9352112" cy="4570482"/>
          </a:xfrm>
          <a:prstGeom prst="rect">
            <a:avLst/>
          </a:prstGeom>
        </p:spPr>
        <p:txBody>
          <a:bodyPr wrap="square" lIns="0" tIns="0" rIns="0" bIns="0" rtlCol="0" anchor="t">
            <a:spAutoFit/>
          </a:bodyPr>
          <a:lstStyle/>
          <a:p>
            <a:pPr algn="ctr">
              <a:lnSpc>
                <a:spcPct val="150000"/>
              </a:lnSpc>
            </a:pPr>
            <a:r>
              <a:rPr lang="vi-VN" sz="6600" b="1" dirty="0">
                <a:solidFill>
                  <a:srgbClr val="000001"/>
                </a:solidFill>
                <a:latin typeface="Arial" panose="020B0604020202020204" pitchFamily="34" charset="0"/>
                <a:ea typeface="Agrandir Narrow Ultra-Bold"/>
                <a:cs typeface="Arial" panose="020B0604020202020204" pitchFamily="34" charset="0"/>
                <a:sym typeface="Agrandir Narrow Ultra-Bold"/>
              </a:rPr>
              <a:t>CẢM </a:t>
            </a:r>
            <a:r>
              <a:rPr lang="vi-VN" sz="6600" b="1" dirty="0" smtClean="0">
                <a:solidFill>
                  <a:srgbClr val="000001"/>
                </a:solidFill>
                <a:latin typeface="Arial" panose="020B0604020202020204" pitchFamily="34" charset="0"/>
                <a:ea typeface="Agrandir Narrow Ultra-Bold"/>
                <a:cs typeface="Arial" panose="020B0604020202020204" pitchFamily="34" charset="0"/>
                <a:sym typeface="Agrandir Narrow Ultra-Bold"/>
              </a:rPr>
              <a:t>ƠN THẦY CÔ VÀ </a:t>
            </a:r>
            <a:r>
              <a:rPr lang="vi-VN" sz="6600" b="1" dirty="0">
                <a:solidFill>
                  <a:srgbClr val="000001"/>
                </a:solidFill>
                <a:latin typeface="Arial" panose="020B0604020202020204" pitchFamily="34" charset="0"/>
                <a:ea typeface="Agrandir Narrow Ultra-Bold"/>
                <a:cs typeface="Arial" panose="020B0604020202020204" pitchFamily="34" charset="0"/>
                <a:sym typeface="Agrandir Narrow Ultra-Bold"/>
              </a:rPr>
              <a:t>CÁC EM ĐÃ THAM GIA BUỔI HỌC</a:t>
            </a:r>
            <a:endParaRPr lang="en-US" sz="6600" b="1" dirty="0">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spTree>
    <p:extLst>
      <p:ext uri="{BB962C8B-B14F-4D97-AF65-F5344CB8AC3E}">
        <p14:creationId xmlns:p14="http://schemas.microsoft.com/office/powerpoint/2010/main" val="410886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65610103-B890-C20B-C111-34051A7FB590}"/>
            </a:ext>
          </a:extLst>
        </p:cNvPr>
        <p:cNvGrpSpPr/>
        <p:nvPr/>
      </p:nvGrpSpPr>
      <p:grpSpPr>
        <a:xfrm>
          <a:off x="0" y="0"/>
          <a:ext cx="0" cy="0"/>
          <a:chOff x="0" y="0"/>
          <a:chExt cx="0" cy="0"/>
        </a:xfrm>
      </p:grpSpPr>
      <p:sp>
        <p:nvSpPr>
          <p:cNvPr id="10" name="Freeform 10">
            <a:extLst>
              <a:ext uri="{FF2B5EF4-FFF2-40B4-BE49-F238E27FC236}">
                <a16:creationId xmlns:a16="http://schemas.microsoft.com/office/drawing/2014/main" id="{C6FD2CD4-35ED-ACAF-C366-E9AB70FB12AF}"/>
              </a:ext>
            </a:extLst>
          </p:cNvPr>
          <p:cNvSpPr/>
          <p:nvPr/>
        </p:nvSpPr>
        <p:spPr>
          <a:xfrm rot="1855922">
            <a:off x="7397623" y="538350"/>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Freeform 11">
            <a:extLst>
              <a:ext uri="{FF2B5EF4-FFF2-40B4-BE49-F238E27FC236}">
                <a16:creationId xmlns:a16="http://schemas.microsoft.com/office/drawing/2014/main" id="{B0797BFF-6455-351F-E6AE-78D50A5EE5EF}"/>
              </a:ext>
            </a:extLst>
          </p:cNvPr>
          <p:cNvSpPr/>
          <p:nvPr/>
        </p:nvSpPr>
        <p:spPr>
          <a:xfrm rot="8687491">
            <a:off x="13681324" y="9383128"/>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2" name="Freeform 12">
            <a:extLst>
              <a:ext uri="{FF2B5EF4-FFF2-40B4-BE49-F238E27FC236}">
                <a16:creationId xmlns:a16="http://schemas.microsoft.com/office/drawing/2014/main" id="{22539E0A-B77A-D711-FA3C-5C208C34AA82}"/>
              </a:ext>
            </a:extLst>
          </p:cNvPr>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3" name="Freeform 13">
            <a:extLst>
              <a:ext uri="{FF2B5EF4-FFF2-40B4-BE49-F238E27FC236}">
                <a16:creationId xmlns:a16="http://schemas.microsoft.com/office/drawing/2014/main" id="{D8F928CB-2D2E-ACEA-2BD2-56FB34B94D24}"/>
              </a:ext>
            </a:extLst>
          </p:cNvPr>
          <p:cNvSpPr/>
          <p:nvPr/>
        </p:nvSpPr>
        <p:spPr>
          <a:xfrm rot="-2267321">
            <a:off x="3525711" y="9888094"/>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4" name="Freeform 14">
            <a:extLst>
              <a:ext uri="{FF2B5EF4-FFF2-40B4-BE49-F238E27FC236}">
                <a16:creationId xmlns:a16="http://schemas.microsoft.com/office/drawing/2014/main" id="{0F8D940B-DE8C-B776-A54D-05E24B8398E0}"/>
              </a:ext>
            </a:extLst>
          </p:cNvPr>
          <p:cNvSpPr/>
          <p:nvPr/>
        </p:nvSpPr>
        <p:spPr>
          <a:xfrm rot="-10800000">
            <a:off x="320284" y="-181167"/>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5"/>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9BF61428-2AB5-3E3F-18E2-BE4961064A13}"/>
              </a:ext>
            </a:extLst>
          </p:cNvPr>
          <p:cNvSpPr/>
          <p:nvPr/>
        </p:nvSpPr>
        <p:spPr>
          <a:xfrm>
            <a:off x="2273085" y="4214606"/>
            <a:ext cx="14241219" cy="2766695"/>
          </a:xfrm>
          <a:prstGeom prst="rect">
            <a:avLst/>
          </a:prstGeom>
          <a:solidFill>
            <a:srgbClr val="FFFFFF"/>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6B573796-780B-F0DE-5039-8810C7700131}"/>
              </a:ext>
            </a:extLst>
          </p:cNvPr>
          <p:cNvSpPr txBox="1"/>
          <p:nvPr/>
        </p:nvSpPr>
        <p:spPr>
          <a:xfrm>
            <a:off x="2415148" y="4515197"/>
            <a:ext cx="13999376" cy="1949289"/>
          </a:xfrm>
          <a:prstGeom prst="rect">
            <a:avLst/>
          </a:prstGeom>
        </p:spPr>
        <p:txBody>
          <a:bodyPr lIns="254000" tIns="254000" rIns="254000" bIns="254000" rtlCol="0" anchor="ctr"/>
          <a:lstStyle/>
          <a:p>
            <a:pPr marL="0" lvl="0" indent="0" algn="ctr">
              <a:lnSpc>
                <a:spcPct val="150000"/>
              </a:lnSpc>
              <a:spcBef>
                <a:spcPct val="0"/>
              </a:spcBef>
            </a:pPr>
            <a:r>
              <a:rPr lang="vi-VN" sz="6600" b="1" dirty="0" smtClean="0">
                <a:solidFill>
                  <a:sysClr val="windowText" lastClr="000000"/>
                </a:solidFill>
                <a:effectLst/>
                <a:latin typeface="Arial" panose="020B0604020202020204" pitchFamily="34" charset="0"/>
                <a:ea typeface="Times New Roman" panose="02020603050405020304" pitchFamily="18" charset="0"/>
                <a:cs typeface="Arial" panose="020B0604020202020204" pitchFamily="34" charset="0"/>
              </a:rPr>
              <a:t>CÁC TÁC DỤNG CỦA DÒNG ĐIỆN XOAY CHIỀU</a:t>
            </a:r>
            <a:endParaRPr lang="en-US" sz="34400" b="1" dirty="0">
              <a:solidFill>
                <a:sysClr val="windowText" lastClr="000000"/>
              </a:solidFill>
              <a:latin typeface="Arial" panose="020B0604020202020204" pitchFamily="34" charset="0"/>
              <a:ea typeface="Agrandir Narrow Ultra-Bold"/>
              <a:cs typeface="Arial" panose="020B0604020202020204" pitchFamily="34" charset="0"/>
              <a:sym typeface="Agrandir Narrow Ultra-Bold"/>
            </a:endParaRPr>
          </a:p>
        </p:txBody>
      </p:sp>
      <p:sp>
        <p:nvSpPr>
          <p:cNvPr id="2" name="Rectangle 1">
            <a:extLst>
              <a:ext uri="{FF2B5EF4-FFF2-40B4-BE49-F238E27FC236}">
                <a16:creationId xmlns:a16="http://schemas.microsoft.com/office/drawing/2014/main" id="{9E75C800-1BBA-5212-3E3D-80D834741ACB}"/>
              </a:ext>
            </a:extLst>
          </p:cNvPr>
          <p:cNvSpPr/>
          <p:nvPr/>
        </p:nvSpPr>
        <p:spPr>
          <a:xfrm>
            <a:off x="2271419" y="2628900"/>
            <a:ext cx="1559410" cy="16152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latin typeface="Arial" panose="020B0604020202020204" pitchFamily="34" charset="0"/>
                <a:cs typeface="Arial" panose="020B0604020202020204" pitchFamily="34" charset="0"/>
              </a:rPr>
              <a:t>II.</a:t>
            </a:r>
            <a:endParaRPr lang="en-US" sz="6600" b="1" dirty="0">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38393BE3-588F-0CC2-9574-A9A329826D44}"/>
              </a:ext>
            </a:extLst>
          </p:cNvPr>
          <p:cNvSpPr/>
          <p:nvPr/>
        </p:nvSpPr>
        <p:spPr>
          <a:xfrm rot="-2118277">
            <a:off x="15826998" y="6287025"/>
            <a:ext cx="1946876" cy="2761526"/>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6"/>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9E9C326-BBB0-D815-3667-C14B75BA51F7}"/>
              </a:ext>
            </a:extLst>
          </p:cNvPr>
          <p:cNvGrpSpPr/>
          <p:nvPr/>
        </p:nvGrpSpPr>
        <p:grpSpPr>
          <a:xfrm>
            <a:off x="14481176" y="-418150"/>
            <a:ext cx="4767600" cy="4767000"/>
            <a:chOff x="14481176" y="-418150"/>
            <a:chExt cx="4767600" cy="4767000"/>
          </a:xfrm>
        </p:grpSpPr>
        <p:sp>
          <p:nvSpPr>
            <p:cNvPr id="7" name="Google Shape;297;p35">
              <a:extLst>
                <a:ext uri="{FF2B5EF4-FFF2-40B4-BE49-F238E27FC236}">
                  <a16:creationId xmlns:a16="http://schemas.microsoft.com/office/drawing/2014/main" id="{8DD3C795-2118-2AF1-72DA-CE9650A26843}"/>
                </a:ext>
              </a:extLst>
            </p:cNvPr>
            <p:cNvSpPr/>
            <p:nvPr/>
          </p:nvSpPr>
          <p:spPr>
            <a:xfrm>
              <a:off x="14481176" y="-418150"/>
              <a:ext cx="4767600" cy="4767000"/>
            </a:xfrm>
            <a:prstGeom prst="ellipse">
              <a:avLst/>
            </a:prstGeom>
            <a:solidFill>
              <a:schemeClr val="accent1"/>
            </a:solidFill>
            <a:ln w="19050" cap="flat" cmpd="sng">
              <a:solidFill>
                <a:schemeClr val="lt2"/>
              </a:solidFill>
              <a:prstDash val="dot"/>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Fira Sans"/>
                <a:ea typeface="Fira Sans"/>
                <a:cs typeface="Fira Sans"/>
                <a:sym typeface="Fira Sans"/>
              </a:endParaRPr>
            </a:p>
          </p:txBody>
        </p:sp>
        <p:grpSp>
          <p:nvGrpSpPr>
            <p:cNvPr id="16" name="Google Shape;302;p35">
              <a:extLst>
                <a:ext uri="{FF2B5EF4-FFF2-40B4-BE49-F238E27FC236}">
                  <a16:creationId xmlns:a16="http://schemas.microsoft.com/office/drawing/2014/main" id="{62562DFC-80E1-DE40-A675-199BD87C7DD7}"/>
                </a:ext>
              </a:extLst>
            </p:cNvPr>
            <p:cNvGrpSpPr/>
            <p:nvPr/>
          </p:nvGrpSpPr>
          <p:grpSpPr>
            <a:xfrm rot="1189666">
              <a:off x="15555508" y="922607"/>
              <a:ext cx="2119148" cy="2085510"/>
              <a:chOff x="5604200" y="1429035"/>
              <a:chExt cx="952560" cy="937440"/>
            </a:xfrm>
          </p:grpSpPr>
          <p:sp>
            <p:nvSpPr>
              <p:cNvPr id="17" name="Google Shape;303;p35">
                <a:extLst>
                  <a:ext uri="{FF2B5EF4-FFF2-40B4-BE49-F238E27FC236}">
                    <a16:creationId xmlns:a16="http://schemas.microsoft.com/office/drawing/2014/main" id="{FDAEA2EB-8E50-2B06-56F5-DD23F257EC03}"/>
                  </a:ext>
                </a:extLst>
              </p:cNvPr>
              <p:cNvSpPr/>
              <p:nvPr/>
            </p:nvSpPr>
            <p:spPr>
              <a:xfrm>
                <a:off x="5604200" y="1429035"/>
                <a:ext cx="952560" cy="937440"/>
              </a:xfrm>
              <a:custGeom>
                <a:avLst/>
                <a:gdLst/>
                <a:ahLst/>
                <a:cxnLst/>
                <a:rect l="l" t="t" r="r" b="b"/>
                <a:pathLst>
                  <a:path w="2646" h="2604" extrusionOk="0">
                    <a:moveTo>
                      <a:pt x="2573" y="0"/>
                    </a:moveTo>
                    <a:lnTo>
                      <a:pt x="2573" y="0"/>
                    </a:lnTo>
                    <a:cubicBezTo>
                      <a:pt x="73" y="0"/>
                      <a:pt x="73" y="0"/>
                      <a:pt x="73" y="0"/>
                    </a:cubicBezTo>
                    <a:cubicBezTo>
                      <a:pt x="31" y="0"/>
                      <a:pt x="0" y="31"/>
                      <a:pt x="0" y="73"/>
                    </a:cubicBezTo>
                    <a:cubicBezTo>
                      <a:pt x="0" y="2531"/>
                      <a:pt x="0" y="2531"/>
                      <a:pt x="0" y="2531"/>
                    </a:cubicBezTo>
                    <a:cubicBezTo>
                      <a:pt x="0" y="2573"/>
                      <a:pt x="31" y="2604"/>
                      <a:pt x="73" y="2604"/>
                    </a:cubicBezTo>
                    <a:cubicBezTo>
                      <a:pt x="604" y="2604"/>
                      <a:pt x="604" y="2604"/>
                      <a:pt x="604" y="2604"/>
                    </a:cubicBezTo>
                    <a:cubicBezTo>
                      <a:pt x="646" y="2604"/>
                      <a:pt x="677" y="2573"/>
                      <a:pt x="677" y="2531"/>
                    </a:cubicBezTo>
                    <a:cubicBezTo>
                      <a:pt x="677" y="2490"/>
                      <a:pt x="646" y="2458"/>
                      <a:pt x="604" y="2458"/>
                    </a:cubicBezTo>
                    <a:cubicBezTo>
                      <a:pt x="135" y="2458"/>
                      <a:pt x="135" y="2458"/>
                      <a:pt x="135" y="2458"/>
                    </a:cubicBezTo>
                    <a:cubicBezTo>
                      <a:pt x="135" y="146"/>
                      <a:pt x="135" y="146"/>
                      <a:pt x="135" y="146"/>
                    </a:cubicBezTo>
                    <a:cubicBezTo>
                      <a:pt x="2511" y="146"/>
                      <a:pt x="2511" y="146"/>
                      <a:pt x="2511" y="146"/>
                    </a:cubicBezTo>
                    <a:cubicBezTo>
                      <a:pt x="2511" y="2302"/>
                      <a:pt x="2511" y="2302"/>
                      <a:pt x="2511" y="2302"/>
                    </a:cubicBezTo>
                    <a:cubicBezTo>
                      <a:pt x="2146" y="1771"/>
                      <a:pt x="2146" y="1771"/>
                      <a:pt x="2146" y="1771"/>
                    </a:cubicBezTo>
                    <a:cubicBezTo>
                      <a:pt x="2125" y="1750"/>
                      <a:pt x="2104" y="1740"/>
                      <a:pt x="2083" y="1740"/>
                    </a:cubicBezTo>
                    <a:cubicBezTo>
                      <a:pt x="2063" y="1740"/>
                      <a:pt x="2031" y="1761"/>
                      <a:pt x="2021" y="1781"/>
                    </a:cubicBezTo>
                    <a:cubicBezTo>
                      <a:pt x="1667" y="2458"/>
                      <a:pt x="1667" y="2458"/>
                      <a:pt x="1667" y="2458"/>
                    </a:cubicBezTo>
                    <a:cubicBezTo>
                      <a:pt x="1406" y="2458"/>
                      <a:pt x="1406" y="2458"/>
                      <a:pt x="1406" y="2458"/>
                    </a:cubicBezTo>
                    <a:cubicBezTo>
                      <a:pt x="1406" y="1948"/>
                      <a:pt x="1406" y="1948"/>
                      <a:pt x="1406" y="1948"/>
                    </a:cubicBezTo>
                    <a:cubicBezTo>
                      <a:pt x="1406" y="1938"/>
                      <a:pt x="1406" y="1938"/>
                      <a:pt x="1406" y="1938"/>
                    </a:cubicBezTo>
                    <a:cubicBezTo>
                      <a:pt x="1688" y="1906"/>
                      <a:pt x="1906" y="1698"/>
                      <a:pt x="1906" y="1438"/>
                    </a:cubicBezTo>
                    <a:cubicBezTo>
                      <a:pt x="1906" y="1167"/>
                      <a:pt x="1906" y="938"/>
                      <a:pt x="1906" y="938"/>
                    </a:cubicBezTo>
                    <a:cubicBezTo>
                      <a:pt x="1688" y="938"/>
                      <a:pt x="1688" y="938"/>
                      <a:pt x="1688" y="938"/>
                    </a:cubicBezTo>
                    <a:cubicBezTo>
                      <a:pt x="1688" y="365"/>
                      <a:pt x="1688" y="365"/>
                      <a:pt x="1688" y="365"/>
                    </a:cubicBezTo>
                    <a:cubicBezTo>
                      <a:pt x="1542" y="365"/>
                      <a:pt x="1542" y="365"/>
                      <a:pt x="1542" y="365"/>
                    </a:cubicBezTo>
                    <a:cubicBezTo>
                      <a:pt x="1542" y="938"/>
                      <a:pt x="1542" y="938"/>
                      <a:pt x="1542" y="938"/>
                    </a:cubicBezTo>
                    <a:cubicBezTo>
                      <a:pt x="1333" y="938"/>
                      <a:pt x="1333" y="938"/>
                      <a:pt x="1333" y="938"/>
                    </a:cubicBezTo>
                    <a:cubicBezTo>
                      <a:pt x="1125" y="938"/>
                      <a:pt x="1125" y="938"/>
                      <a:pt x="1125" y="938"/>
                    </a:cubicBezTo>
                    <a:cubicBezTo>
                      <a:pt x="1125" y="365"/>
                      <a:pt x="1125" y="365"/>
                      <a:pt x="1125" y="365"/>
                    </a:cubicBezTo>
                    <a:cubicBezTo>
                      <a:pt x="979" y="365"/>
                      <a:pt x="979" y="365"/>
                      <a:pt x="979" y="365"/>
                    </a:cubicBezTo>
                    <a:cubicBezTo>
                      <a:pt x="979" y="938"/>
                      <a:pt x="979" y="938"/>
                      <a:pt x="979" y="938"/>
                    </a:cubicBezTo>
                    <a:cubicBezTo>
                      <a:pt x="761" y="938"/>
                      <a:pt x="761" y="938"/>
                      <a:pt x="761" y="938"/>
                    </a:cubicBezTo>
                    <a:cubicBezTo>
                      <a:pt x="761" y="1438"/>
                      <a:pt x="761" y="1438"/>
                      <a:pt x="761" y="1438"/>
                    </a:cubicBezTo>
                    <a:cubicBezTo>
                      <a:pt x="761" y="1698"/>
                      <a:pt x="979" y="1906"/>
                      <a:pt x="1261" y="1938"/>
                    </a:cubicBezTo>
                    <a:lnTo>
                      <a:pt x="1261" y="1948"/>
                    </a:lnTo>
                    <a:cubicBezTo>
                      <a:pt x="1261" y="2531"/>
                      <a:pt x="1261" y="2531"/>
                      <a:pt x="1261" y="2531"/>
                    </a:cubicBezTo>
                    <a:cubicBezTo>
                      <a:pt x="1261" y="2573"/>
                      <a:pt x="1292" y="2604"/>
                      <a:pt x="1333" y="2604"/>
                    </a:cubicBezTo>
                    <a:cubicBezTo>
                      <a:pt x="1708" y="2604"/>
                      <a:pt x="1708" y="2604"/>
                      <a:pt x="1708" y="2604"/>
                    </a:cubicBezTo>
                    <a:cubicBezTo>
                      <a:pt x="1740" y="2604"/>
                      <a:pt x="1761" y="2583"/>
                      <a:pt x="1771" y="2563"/>
                    </a:cubicBezTo>
                    <a:cubicBezTo>
                      <a:pt x="2094" y="1948"/>
                      <a:pt x="2094" y="1948"/>
                      <a:pt x="2094" y="1948"/>
                    </a:cubicBezTo>
                    <a:cubicBezTo>
                      <a:pt x="2521" y="2573"/>
                      <a:pt x="2521" y="2573"/>
                      <a:pt x="2521" y="2573"/>
                    </a:cubicBezTo>
                    <a:cubicBezTo>
                      <a:pt x="2531" y="2594"/>
                      <a:pt x="2552" y="2604"/>
                      <a:pt x="2573" y="2604"/>
                    </a:cubicBezTo>
                    <a:cubicBezTo>
                      <a:pt x="2583" y="2604"/>
                      <a:pt x="2594" y="2604"/>
                      <a:pt x="2594" y="2594"/>
                    </a:cubicBezTo>
                    <a:cubicBezTo>
                      <a:pt x="2625" y="2594"/>
                      <a:pt x="2646" y="2563"/>
                      <a:pt x="2646" y="2531"/>
                    </a:cubicBezTo>
                    <a:cubicBezTo>
                      <a:pt x="2646" y="73"/>
                      <a:pt x="2646" y="73"/>
                      <a:pt x="2646" y="73"/>
                    </a:cubicBezTo>
                    <a:cubicBezTo>
                      <a:pt x="2646" y="31"/>
                      <a:pt x="2615" y="0"/>
                      <a:pt x="2573" y="0"/>
                    </a:cubicBezTo>
                    <a:close/>
                  </a:path>
                </a:pathLst>
              </a:custGeom>
              <a:solidFill>
                <a:schemeClr val="accent3"/>
              </a:solidFill>
              <a:ln w="1524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0000" tIns="90000" rIns="180000" bIns="90000" anchor="ctr" anchorCtr="1">
                <a:noAutofit/>
              </a:bodyPr>
              <a:lstStyle/>
              <a:p>
                <a:pPr defTabSz="1828800">
                  <a:buClr>
                    <a:srgbClr val="000000"/>
                  </a:buClr>
                </a:pPr>
                <a:endParaRPr sz="3600" kern="0">
                  <a:solidFill>
                    <a:srgbClr val="FFFFFF"/>
                  </a:solidFill>
                  <a:latin typeface="Arial"/>
                  <a:ea typeface="Arial"/>
                  <a:cs typeface="Arial"/>
                  <a:sym typeface="Arial"/>
                </a:endParaRPr>
              </a:p>
            </p:txBody>
          </p:sp>
          <p:sp>
            <p:nvSpPr>
              <p:cNvPr id="18" name="Google Shape;304;p35">
                <a:extLst>
                  <a:ext uri="{FF2B5EF4-FFF2-40B4-BE49-F238E27FC236}">
                    <a16:creationId xmlns:a16="http://schemas.microsoft.com/office/drawing/2014/main" id="{1DD70437-FE4D-7A36-7AF4-557262D238D3}"/>
                  </a:ext>
                </a:extLst>
              </p:cNvPr>
              <p:cNvSpPr/>
              <p:nvPr/>
            </p:nvSpPr>
            <p:spPr>
              <a:xfrm>
                <a:off x="5604200" y="1430835"/>
                <a:ext cx="952560" cy="933840"/>
              </a:xfrm>
              <a:custGeom>
                <a:avLst/>
                <a:gdLst/>
                <a:ahLst/>
                <a:cxnLst/>
                <a:rect l="l" t="t" r="r" b="b"/>
                <a:pathLst>
                  <a:path w="2646" h="2594" extrusionOk="0">
                    <a:moveTo>
                      <a:pt x="2573" y="2594"/>
                    </a:moveTo>
                    <a:lnTo>
                      <a:pt x="2573" y="2594"/>
                    </a:lnTo>
                    <a:cubicBezTo>
                      <a:pt x="2552" y="2594"/>
                      <a:pt x="2531" y="2583"/>
                      <a:pt x="2521" y="2573"/>
                    </a:cubicBezTo>
                    <a:cubicBezTo>
                      <a:pt x="2094" y="1937"/>
                      <a:pt x="2094" y="1937"/>
                      <a:pt x="2094" y="1937"/>
                    </a:cubicBezTo>
                    <a:cubicBezTo>
                      <a:pt x="1771" y="2562"/>
                      <a:pt x="1771" y="2562"/>
                      <a:pt x="1771" y="2562"/>
                    </a:cubicBezTo>
                    <a:cubicBezTo>
                      <a:pt x="1761" y="2583"/>
                      <a:pt x="1740" y="2594"/>
                      <a:pt x="1708" y="2594"/>
                    </a:cubicBezTo>
                    <a:cubicBezTo>
                      <a:pt x="1333" y="2594"/>
                      <a:pt x="1333" y="2594"/>
                      <a:pt x="1333" y="2594"/>
                    </a:cubicBezTo>
                    <a:cubicBezTo>
                      <a:pt x="1292" y="2594"/>
                      <a:pt x="1261" y="2573"/>
                      <a:pt x="1261" y="2531"/>
                    </a:cubicBezTo>
                    <a:cubicBezTo>
                      <a:pt x="1261" y="1937"/>
                      <a:pt x="1261" y="1937"/>
                      <a:pt x="1261" y="1937"/>
                    </a:cubicBezTo>
                    <a:cubicBezTo>
                      <a:pt x="1261" y="1906"/>
                      <a:pt x="1292" y="1875"/>
                      <a:pt x="1333" y="1875"/>
                    </a:cubicBezTo>
                    <a:cubicBezTo>
                      <a:pt x="1375" y="1875"/>
                      <a:pt x="1406" y="1906"/>
                      <a:pt x="1406" y="1937"/>
                    </a:cubicBezTo>
                    <a:cubicBezTo>
                      <a:pt x="1406" y="2458"/>
                      <a:pt x="1406" y="2458"/>
                      <a:pt x="1406" y="2458"/>
                    </a:cubicBezTo>
                    <a:cubicBezTo>
                      <a:pt x="1667" y="2458"/>
                      <a:pt x="1667" y="2458"/>
                      <a:pt x="1667" y="2458"/>
                    </a:cubicBezTo>
                    <a:cubicBezTo>
                      <a:pt x="2021" y="1771"/>
                      <a:pt x="2021" y="1771"/>
                      <a:pt x="2021" y="1771"/>
                    </a:cubicBezTo>
                    <a:cubicBezTo>
                      <a:pt x="2031" y="1750"/>
                      <a:pt x="2063" y="1739"/>
                      <a:pt x="2083" y="1739"/>
                    </a:cubicBezTo>
                    <a:cubicBezTo>
                      <a:pt x="2104" y="1739"/>
                      <a:pt x="2125" y="1750"/>
                      <a:pt x="2146" y="1771"/>
                    </a:cubicBezTo>
                    <a:cubicBezTo>
                      <a:pt x="2511" y="2302"/>
                      <a:pt x="2511" y="2302"/>
                      <a:pt x="2511" y="2302"/>
                    </a:cubicBezTo>
                    <a:cubicBezTo>
                      <a:pt x="2511" y="146"/>
                      <a:pt x="2511" y="146"/>
                      <a:pt x="2511" y="146"/>
                    </a:cubicBezTo>
                    <a:cubicBezTo>
                      <a:pt x="135" y="146"/>
                      <a:pt x="135" y="146"/>
                      <a:pt x="135" y="146"/>
                    </a:cubicBezTo>
                    <a:cubicBezTo>
                      <a:pt x="135" y="2458"/>
                      <a:pt x="135" y="2458"/>
                      <a:pt x="135" y="2458"/>
                    </a:cubicBezTo>
                    <a:cubicBezTo>
                      <a:pt x="604" y="2458"/>
                      <a:pt x="604" y="2458"/>
                      <a:pt x="604" y="2458"/>
                    </a:cubicBezTo>
                    <a:cubicBezTo>
                      <a:pt x="646" y="2458"/>
                      <a:pt x="677" y="2490"/>
                      <a:pt x="677" y="2531"/>
                    </a:cubicBezTo>
                    <a:cubicBezTo>
                      <a:pt x="677" y="2573"/>
                      <a:pt x="646" y="2594"/>
                      <a:pt x="604" y="2594"/>
                    </a:cubicBezTo>
                    <a:cubicBezTo>
                      <a:pt x="73" y="2594"/>
                      <a:pt x="73" y="2594"/>
                      <a:pt x="73" y="2594"/>
                    </a:cubicBezTo>
                    <a:cubicBezTo>
                      <a:pt x="31" y="2594"/>
                      <a:pt x="0" y="2573"/>
                      <a:pt x="0" y="2531"/>
                    </a:cubicBezTo>
                    <a:cubicBezTo>
                      <a:pt x="0" y="73"/>
                      <a:pt x="0" y="73"/>
                      <a:pt x="0" y="73"/>
                    </a:cubicBezTo>
                    <a:cubicBezTo>
                      <a:pt x="0" y="31"/>
                      <a:pt x="31" y="0"/>
                      <a:pt x="73" y="0"/>
                    </a:cubicBezTo>
                    <a:cubicBezTo>
                      <a:pt x="2573" y="0"/>
                      <a:pt x="2573" y="0"/>
                      <a:pt x="2573" y="0"/>
                    </a:cubicBezTo>
                    <a:cubicBezTo>
                      <a:pt x="2615" y="0"/>
                      <a:pt x="2646" y="31"/>
                      <a:pt x="2646" y="73"/>
                    </a:cubicBezTo>
                    <a:cubicBezTo>
                      <a:pt x="2646" y="2531"/>
                      <a:pt x="2646" y="2531"/>
                      <a:pt x="2646" y="2531"/>
                    </a:cubicBezTo>
                    <a:cubicBezTo>
                      <a:pt x="2646" y="2562"/>
                      <a:pt x="2625" y="2583"/>
                      <a:pt x="2594" y="2594"/>
                    </a:cubicBezTo>
                    <a:cubicBezTo>
                      <a:pt x="2594" y="2594"/>
                      <a:pt x="2583" y="2594"/>
                      <a:pt x="2573" y="2594"/>
                    </a:cubicBezTo>
                    <a:close/>
                  </a:path>
                </a:pathLst>
              </a:custGeom>
              <a:solidFill>
                <a:schemeClr val="dk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19" name="Google Shape;305;p35">
                <a:extLst>
                  <a:ext uri="{FF2B5EF4-FFF2-40B4-BE49-F238E27FC236}">
                    <a16:creationId xmlns:a16="http://schemas.microsoft.com/office/drawing/2014/main" id="{F76ACE34-4AB8-AB58-E56A-6030B6090EAE}"/>
                  </a:ext>
                </a:extLst>
              </p:cNvPr>
              <p:cNvSpPr/>
              <p:nvPr/>
            </p:nvSpPr>
            <p:spPr>
              <a:xfrm>
                <a:off x="5956640" y="1558275"/>
                <a:ext cx="52560" cy="209880"/>
              </a:xfrm>
              <a:custGeom>
                <a:avLst/>
                <a:gdLst/>
                <a:ahLst/>
                <a:cxnLst/>
                <a:rect l="l" t="t" r="r" b="b"/>
                <a:pathLst>
                  <a:path w="146" h="583" extrusionOk="0">
                    <a:moveTo>
                      <a:pt x="146" y="583"/>
                    </a:moveTo>
                    <a:lnTo>
                      <a:pt x="0" y="583"/>
                    </a:lnTo>
                    <a:lnTo>
                      <a:pt x="0" y="0"/>
                    </a:lnTo>
                    <a:lnTo>
                      <a:pt x="146" y="0"/>
                    </a:lnTo>
                    <a:lnTo>
                      <a:pt x="146" y="583"/>
                    </a:lnTo>
                    <a:close/>
                  </a:path>
                </a:pathLst>
              </a:custGeom>
              <a:solidFill>
                <a:schemeClr val="accent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20" name="Google Shape;306;p35">
                <a:extLst>
                  <a:ext uri="{FF2B5EF4-FFF2-40B4-BE49-F238E27FC236}">
                    <a16:creationId xmlns:a16="http://schemas.microsoft.com/office/drawing/2014/main" id="{7BBF2319-4A78-7005-C521-2BDC37CA9545}"/>
                  </a:ext>
                </a:extLst>
              </p:cNvPr>
              <p:cNvSpPr/>
              <p:nvPr/>
            </p:nvSpPr>
            <p:spPr>
              <a:xfrm>
                <a:off x="6159320" y="1558275"/>
                <a:ext cx="52560" cy="209880"/>
              </a:xfrm>
              <a:custGeom>
                <a:avLst/>
                <a:gdLst/>
                <a:ahLst/>
                <a:cxnLst/>
                <a:rect l="l" t="t" r="r" b="b"/>
                <a:pathLst>
                  <a:path w="146" h="583" extrusionOk="0">
                    <a:moveTo>
                      <a:pt x="146" y="583"/>
                    </a:moveTo>
                    <a:lnTo>
                      <a:pt x="0" y="583"/>
                    </a:lnTo>
                    <a:lnTo>
                      <a:pt x="0" y="0"/>
                    </a:lnTo>
                    <a:lnTo>
                      <a:pt x="146" y="0"/>
                    </a:lnTo>
                    <a:lnTo>
                      <a:pt x="146" y="583"/>
                    </a:lnTo>
                    <a:close/>
                  </a:path>
                </a:pathLst>
              </a:custGeom>
              <a:solidFill>
                <a:schemeClr val="accent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21" name="Google Shape;307;p35">
                <a:extLst>
                  <a:ext uri="{FF2B5EF4-FFF2-40B4-BE49-F238E27FC236}">
                    <a16:creationId xmlns:a16="http://schemas.microsoft.com/office/drawing/2014/main" id="{7CF161F2-04F1-69F2-5163-F0A78AE499E3}"/>
                  </a:ext>
                </a:extLst>
              </p:cNvPr>
              <p:cNvSpPr/>
              <p:nvPr/>
            </p:nvSpPr>
            <p:spPr>
              <a:xfrm>
                <a:off x="5878160" y="1768155"/>
                <a:ext cx="205920" cy="360000"/>
              </a:xfrm>
              <a:custGeom>
                <a:avLst/>
                <a:gdLst/>
                <a:ahLst/>
                <a:cxnLst/>
                <a:rect l="l" t="t" r="r" b="b"/>
                <a:pathLst>
                  <a:path w="572" h="1000" extrusionOk="0">
                    <a:moveTo>
                      <a:pt x="0" y="0"/>
                    </a:moveTo>
                    <a:lnTo>
                      <a:pt x="0" y="0"/>
                    </a:lnTo>
                    <a:cubicBezTo>
                      <a:pt x="0" y="500"/>
                      <a:pt x="0" y="500"/>
                      <a:pt x="0" y="500"/>
                    </a:cubicBezTo>
                    <a:cubicBezTo>
                      <a:pt x="0" y="782"/>
                      <a:pt x="260" y="1000"/>
                      <a:pt x="572" y="1000"/>
                    </a:cubicBezTo>
                    <a:cubicBezTo>
                      <a:pt x="572" y="0"/>
                      <a:pt x="572" y="0"/>
                      <a:pt x="572" y="0"/>
                    </a:cubicBezTo>
                    <a:lnTo>
                      <a:pt x="0" y="0"/>
                    </a:lnTo>
                    <a:close/>
                  </a:path>
                </a:pathLst>
              </a:custGeom>
              <a:solidFill>
                <a:schemeClr val="lt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22" name="Google Shape;308;p35">
                <a:extLst>
                  <a:ext uri="{FF2B5EF4-FFF2-40B4-BE49-F238E27FC236}">
                    <a16:creationId xmlns:a16="http://schemas.microsoft.com/office/drawing/2014/main" id="{A2348478-C7B6-DE1E-6447-D2927D25B2AD}"/>
                  </a:ext>
                </a:extLst>
              </p:cNvPr>
              <p:cNvSpPr/>
              <p:nvPr/>
            </p:nvSpPr>
            <p:spPr>
              <a:xfrm>
                <a:off x="6084080" y="1768155"/>
                <a:ext cx="206280" cy="360000"/>
              </a:xfrm>
              <a:custGeom>
                <a:avLst/>
                <a:gdLst/>
                <a:ahLst/>
                <a:cxnLst/>
                <a:rect l="l" t="t" r="r" b="b"/>
                <a:pathLst>
                  <a:path w="573" h="1000" extrusionOk="0">
                    <a:moveTo>
                      <a:pt x="0" y="0"/>
                    </a:moveTo>
                    <a:lnTo>
                      <a:pt x="0" y="0"/>
                    </a:lnTo>
                    <a:cubicBezTo>
                      <a:pt x="0" y="1000"/>
                      <a:pt x="0" y="1000"/>
                      <a:pt x="0" y="1000"/>
                    </a:cubicBezTo>
                    <a:cubicBezTo>
                      <a:pt x="313" y="1000"/>
                      <a:pt x="573" y="782"/>
                      <a:pt x="573" y="500"/>
                    </a:cubicBezTo>
                    <a:cubicBezTo>
                      <a:pt x="573" y="230"/>
                      <a:pt x="573" y="0"/>
                      <a:pt x="573" y="0"/>
                    </a:cubicBezTo>
                    <a:lnTo>
                      <a:pt x="0" y="0"/>
                    </a:lnTo>
                    <a:close/>
                  </a:path>
                </a:pathLst>
              </a:custGeom>
              <a:solidFill>
                <a:schemeClr val="accent1"/>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grpSp>
      </p:grpSp>
      <p:grpSp>
        <p:nvGrpSpPr>
          <p:cNvPr id="23" name="Group 22">
            <a:extLst>
              <a:ext uri="{FF2B5EF4-FFF2-40B4-BE49-F238E27FC236}">
                <a16:creationId xmlns:a16="http://schemas.microsoft.com/office/drawing/2014/main" id="{008400BD-453D-E64E-189D-7E03E4EBE069}"/>
              </a:ext>
            </a:extLst>
          </p:cNvPr>
          <p:cNvGrpSpPr/>
          <p:nvPr/>
        </p:nvGrpSpPr>
        <p:grpSpPr>
          <a:xfrm>
            <a:off x="275070" y="6552148"/>
            <a:ext cx="2861120" cy="2861120"/>
            <a:chOff x="-194120" y="6735540"/>
            <a:chExt cx="3375000" cy="3375000"/>
          </a:xfrm>
        </p:grpSpPr>
        <p:sp>
          <p:nvSpPr>
            <p:cNvPr id="24" name="Google Shape;298;p35">
              <a:extLst>
                <a:ext uri="{FF2B5EF4-FFF2-40B4-BE49-F238E27FC236}">
                  <a16:creationId xmlns:a16="http://schemas.microsoft.com/office/drawing/2014/main" id="{C4A81300-7ADD-F677-E1D4-880BED6E4F9D}"/>
                </a:ext>
              </a:extLst>
            </p:cNvPr>
            <p:cNvSpPr/>
            <p:nvPr/>
          </p:nvSpPr>
          <p:spPr>
            <a:xfrm>
              <a:off x="-194120" y="6735540"/>
              <a:ext cx="3375000" cy="3375000"/>
            </a:xfrm>
            <a:prstGeom prst="ellipse">
              <a:avLst/>
            </a:prstGeom>
            <a:solidFill>
              <a:schemeClr val="accent1"/>
            </a:solidFill>
            <a:ln w="19050" cap="flat" cmpd="sng">
              <a:solidFill>
                <a:schemeClr val="lt2"/>
              </a:solidFill>
              <a:prstDash val="dot"/>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Fira Sans"/>
                <a:ea typeface="Fira Sans"/>
                <a:cs typeface="Fira Sans"/>
                <a:sym typeface="Fira Sans"/>
              </a:endParaRPr>
            </a:p>
          </p:txBody>
        </p:sp>
        <p:pic>
          <p:nvPicPr>
            <p:cNvPr id="25" name="Picture 24">
              <a:extLst>
                <a:ext uri="{FF2B5EF4-FFF2-40B4-BE49-F238E27FC236}">
                  <a16:creationId xmlns:a16="http://schemas.microsoft.com/office/drawing/2014/main" id="{47CDD1EF-438E-8B3C-5F75-B120D3499B08}"/>
                </a:ext>
              </a:extLst>
            </p:cNvPr>
            <p:cNvPicPr>
              <a:picLocks noChangeAspect="1"/>
            </p:cNvPicPr>
            <p:nvPr/>
          </p:nvPicPr>
          <p:blipFill>
            <a:blip r:embed="rId7"/>
            <a:stretch>
              <a:fillRect/>
            </a:stretch>
          </p:blipFill>
          <p:spPr>
            <a:xfrm>
              <a:off x="542322" y="7027537"/>
              <a:ext cx="1902116" cy="3011686"/>
            </a:xfrm>
            <a:prstGeom prst="rect">
              <a:avLst/>
            </a:prstGeom>
          </p:spPr>
        </p:pic>
      </p:grpSp>
    </p:spTree>
    <p:extLst>
      <p:ext uri="{BB962C8B-B14F-4D97-AF65-F5344CB8AC3E}">
        <p14:creationId xmlns:p14="http://schemas.microsoft.com/office/powerpoint/2010/main" val="37260402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03026FCD-459D-1A77-58C5-282F23B2560E}"/>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5954C4D0-731E-A725-47D6-5BB51C6C7194}"/>
              </a:ext>
            </a:extLst>
          </p:cNvPr>
          <p:cNvGrpSpPr>
            <a:grpSpLocks noGrp="1" noUngrp="1" noRot="1" noMove="1" noResize="1"/>
          </p:cNvGrpSpPr>
          <p:nvPr/>
        </p:nvGrpSpPr>
        <p:grpSpPr>
          <a:xfrm>
            <a:off x="0" y="2088508"/>
            <a:ext cx="18288000" cy="8198492"/>
            <a:chOff x="0" y="0"/>
            <a:chExt cx="4214519" cy="2207605"/>
          </a:xfrm>
        </p:grpSpPr>
        <p:sp>
          <p:nvSpPr>
            <p:cNvPr id="6" name="Freeform 6">
              <a:extLst>
                <a:ext uri="{FF2B5EF4-FFF2-40B4-BE49-F238E27FC236}">
                  <a16:creationId xmlns:a16="http://schemas.microsoft.com/office/drawing/2014/main" id="{430D4C96-258B-AE18-2B6C-5D81FB520D24}"/>
                </a:ext>
              </a:extLst>
            </p:cNvPr>
            <p:cNvSpPr>
              <a:spLocks noGrp="1" noRot="1" noMove="1" noResize="1" noEditPoints="1" noAdjustHandles="1" noChangeArrowheads="1" noChangeShapeType="1"/>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pPr algn="ctr"/>
              <a:endParaRPr lang="en-US"/>
            </a:p>
          </p:txBody>
        </p:sp>
        <p:sp>
          <p:nvSpPr>
            <p:cNvPr id="7" name="TextBox 7">
              <a:extLst>
                <a:ext uri="{FF2B5EF4-FFF2-40B4-BE49-F238E27FC236}">
                  <a16:creationId xmlns:a16="http://schemas.microsoft.com/office/drawing/2014/main" id="{2324EE08-23B1-6B87-C54A-9DF79F4A9A9F}"/>
                </a:ext>
              </a:extLst>
            </p:cNvPr>
            <p:cNvSpPr txBox="1">
              <a:spLocks noGrp="1" noRot="1" noMove="1" noResize="1" noEditPoints="1" noAdjustHandles="1" noChangeArrowheads="1" noChangeShapeType="1"/>
            </p:cNvSpPr>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pic>
        <p:nvPicPr>
          <p:cNvPr id="4" name="Picture 6">
            <a:extLst>
              <a:ext uri="{FF2B5EF4-FFF2-40B4-BE49-F238E27FC236}">
                <a16:creationId xmlns:a16="http://schemas.microsoft.com/office/drawing/2014/main" id="{1517F8E9-A77B-0AD1-FCA8-A215933BA4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 y="173078"/>
            <a:ext cx="1828800" cy="1773936"/>
          </a:xfrm>
          <a:prstGeom prst="rect">
            <a:avLst/>
          </a:prstGeom>
        </p:spPr>
      </p:pic>
      <p:sp>
        <p:nvSpPr>
          <p:cNvPr id="9" name="TextBox 8">
            <a:extLst>
              <a:ext uri="{FF2B5EF4-FFF2-40B4-BE49-F238E27FC236}">
                <a16:creationId xmlns:a16="http://schemas.microsoft.com/office/drawing/2014/main" id="{A632C4A0-FCF0-017D-9AC9-838FC1AD41DE}"/>
              </a:ext>
            </a:extLst>
          </p:cNvPr>
          <p:cNvSpPr txBox="1"/>
          <p:nvPr/>
        </p:nvSpPr>
        <p:spPr>
          <a:xfrm>
            <a:off x="3048000" y="675326"/>
            <a:ext cx="12725400" cy="769441"/>
          </a:xfrm>
          <a:prstGeom prst="rect">
            <a:avLst/>
          </a:prstGeom>
          <a:noFill/>
        </p:spPr>
        <p:txBody>
          <a:bodyPr wrap="square" rtlCol="0">
            <a:spAutoFit/>
          </a:bodyPr>
          <a:lstStyle/>
          <a:p>
            <a:r>
              <a:rPr lang="vi-VN" sz="4400" b="1">
                <a:solidFill>
                  <a:schemeClr val="bg1"/>
                </a:solidFill>
                <a:latin typeface="Arial" panose="020B0604020202020204" pitchFamily="34" charset="0"/>
                <a:cs typeface="Arial" panose="020B0604020202020204" pitchFamily="34" charset="0"/>
              </a:rPr>
              <a:t>Hoạt động nhóm và trả lời các câu hỏi</a:t>
            </a:r>
            <a:endParaRPr lang="en-US" sz="4400" b="1">
              <a:solidFill>
                <a:schemeClr val="bg1"/>
              </a:solidFill>
              <a:latin typeface="Arial" panose="020B0604020202020204" pitchFamily="34" charset="0"/>
              <a:cs typeface="Arial" panose="020B0604020202020204" pitchFamily="34" charset="0"/>
            </a:endParaRPr>
          </a:p>
        </p:txBody>
      </p:sp>
      <p:sp>
        <p:nvSpPr>
          <p:cNvPr id="2" name="Freeform 10">
            <a:extLst>
              <a:ext uri="{FF2B5EF4-FFF2-40B4-BE49-F238E27FC236}">
                <a16:creationId xmlns:a16="http://schemas.microsoft.com/office/drawing/2014/main" id="{55E14A2D-0D9B-9C7C-AE9B-8E8F920436CB}"/>
              </a:ext>
            </a:extLst>
          </p:cNvPr>
          <p:cNvSpPr/>
          <p:nvPr/>
        </p:nvSpPr>
        <p:spPr>
          <a:xfrm rot="1855922">
            <a:off x="13583187" y="574184"/>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EDFEEAEA-DB64-6E09-28D3-CF6DD6A0A271}"/>
              </a:ext>
            </a:extLst>
          </p:cNvPr>
          <p:cNvSpPr/>
          <p:nvPr/>
        </p:nvSpPr>
        <p:spPr>
          <a:xfrm rot="8687491">
            <a:off x="13678973" y="9215754"/>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E0F3F27-EF91-5E27-8B7B-63C9CA3662CB}"/>
              </a:ext>
            </a:extLst>
          </p:cNvPr>
          <p:cNvGrpSpPr/>
          <p:nvPr/>
        </p:nvGrpSpPr>
        <p:grpSpPr>
          <a:xfrm>
            <a:off x="738782" y="2247900"/>
            <a:ext cx="16810436" cy="1574003"/>
            <a:chOff x="738782" y="2491222"/>
            <a:chExt cx="16810436" cy="1574003"/>
          </a:xfrm>
        </p:grpSpPr>
        <p:sp>
          <p:nvSpPr>
            <p:cNvPr id="10" name="TextBox 9">
              <a:extLst>
                <a:ext uri="{FF2B5EF4-FFF2-40B4-BE49-F238E27FC236}">
                  <a16:creationId xmlns:a16="http://schemas.microsoft.com/office/drawing/2014/main" id="{834D8B3A-A8B4-FE30-7651-9892EB98F14A}"/>
                </a:ext>
              </a:extLst>
            </p:cNvPr>
            <p:cNvSpPr txBox="1"/>
            <p:nvPr/>
          </p:nvSpPr>
          <p:spPr>
            <a:xfrm>
              <a:off x="2569948" y="2817584"/>
              <a:ext cx="14979270" cy="921278"/>
            </a:xfrm>
            <a:prstGeom prst="rect">
              <a:avLst/>
            </a:prstGeom>
            <a:noFill/>
          </p:spPr>
          <p:txBody>
            <a:bodyPr wrap="square">
              <a:spAutoFit/>
            </a:bodyPr>
            <a:lstStyle/>
            <a:p>
              <a:pPr algn="just">
                <a:lnSpc>
                  <a:spcPct val="150000"/>
                </a:lnSpc>
                <a:spcAft>
                  <a:spcPts val="800"/>
                </a:spcAft>
              </a:pPr>
              <a:r>
                <a:rPr lang="en-US" sz="4000" i="1"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Dòng điện xoay chiều có tác dụng gì?</a:t>
              </a:r>
              <a:endParaRPr lang="en-US" sz="40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5F928DFB-2D45-7DEB-1CEB-A2E746044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82" y="2491222"/>
              <a:ext cx="1724023" cy="1574003"/>
            </a:xfrm>
            <a:prstGeom prst="rect">
              <a:avLst/>
            </a:prstGeom>
          </p:spPr>
        </p:pic>
      </p:grpSp>
      <p:pic>
        <p:nvPicPr>
          <p:cNvPr id="16" name="Picture 15">
            <a:extLst>
              <a:ext uri="{FF2B5EF4-FFF2-40B4-BE49-F238E27FC236}">
                <a16:creationId xmlns:a16="http://schemas.microsoft.com/office/drawing/2014/main" id="{2D278749-3949-BBF2-B399-D77D09D42602}"/>
              </a:ext>
            </a:extLst>
          </p:cNvPr>
          <p:cNvPicPr>
            <a:picLocks noChangeAspect="1"/>
          </p:cNvPicPr>
          <p:nvPr/>
        </p:nvPicPr>
        <p:blipFill>
          <a:blip r:embed="rId6"/>
          <a:stretch>
            <a:fillRect/>
          </a:stretch>
        </p:blipFill>
        <p:spPr>
          <a:xfrm>
            <a:off x="1333498" y="3924300"/>
            <a:ext cx="15620999" cy="4835071"/>
          </a:xfrm>
          <a:prstGeom prst="rect">
            <a:avLst/>
          </a:prstGeom>
        </p:spPr>
      </p:pic>
    </p:spTree>
    <p:extLst>
      <p:ext uri="{BB962C8B-B14F-4D97-AF65-F5344CB8AC3E}">
        <p14:creationId xmlns:p14="http://schemas.microsoft.com/office/powerpoint/2010/main" val="34396874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4914900" y="-2438400"/>
            <a:ext cx="8382000" cy="15621000"/>
          </a:xfrm>
          <a:prstGeom prst="rect">
            <a:avLst/>
          </a:prstGeom>
        </p:spPr>
      </p:pic>
    </p:spTree>
    <p:extLst>
      <p:ext uri="{BB962C8B-B14F-4D97-AF65-F5344CB8AC3E}">
        <p14:creationId xmlns:p14="http://schemas.microsoft.com/office/powerpoint/2010/main" val="3490675263"/>
      </p:ext>
    </p:extLst>
  </p:cSld>
  <p:clrMapOvr>
    <a:masterClrMapping/>
  </p:clrMapOvr>
  <p:transition spd="med">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7115274C-31CA-4AC7-9290-CD37BDC8A190}"/>
            </a:ext>
          </a:extLst>
        </p:cNvPr>
        <p:cNvGrpSpPr/>
        <p:nvPr/>
      </p:nvGrpSpPr>
      <p:grpSpPr>
        <a:xfrm>
          <a:off x="0" y="0"/>
          <a:ext cx="0" cy="0"/>
          <a:chOff x="0" y="0"/>
          <a:chExt cx="0" cy="0"/>
        </a:xfrm>
      </p:grpSpPr>
      <p:sp>
        <p:nvSpPr>
          <p:cNvPr id="10" name="Freeform 10">
            <a:extLst>
              <a:ext uri="{FF2B5EF4-FFF2-40B4-BE49-F238E27FC236}">
                <a16:creationId xmlns:a16="http://schemas.microsoft.com/office/drawing/2014/main" id="{BA6D75AA-7CD6-D795-B856-A3915A031C3C}"/>
              </a:ext>
            </a:extLst>
          </p:cNvPr>
          <p:cNvSpPr/>
          <p:nvPr/>
        </p:nvSpPr>
        <p:spPr>
          <a:xfrm rot="1855922">
            <a:off x="7397623" y="538350"/>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Freeform 11">
            <a:extLst>
              <a:ext uri="{FF2B5EF4-FFF2-40B4-BE49-F238E27FC236}">
                <a16:creationId xmlns:a16="http://schemas.microsoft.com/office/drawing/2014/main" id="{A29D8CB4-B611-B259-280F-5856AEE6F4E7}"/>
              </a:ext>
            </a:extLst>
          </p:cNvPr>
          <p:cNvSpPr/>
          <p:nvPr/>
        </p:nvSpPr>
        <p:spPr>
          <a:xfrm rot="8687491">
            <a:off x="13681324" y="9383128"/>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2" name="Freeform 12">
            <a:extLst>
              <a:ext uri="{FF2B5EF4-FFF2-40B4-BE49-F238E27FC236}">
                <a16:creationId xmlns:a16="http://schemas.microsoft.com/office/drawing/2014/main" id="{3BC9B2C3-1EF7-945F-26BD-1D7303D891BD}"/>
              </a:ext>
            </a:extLst>
          </p:cNvPr>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3" name="Freeform 13">
            <a:extLst>
              <a:ext uri="{FF2B5EF4-FFF2-40B4-BE49-F238E27FC236}">
                <a16:creationId xmlns:a16="http://schemas.microsoft.com/office/drawing/2014/main" id="{B6EC54A1-FC74-BB03-7CED-771D22D3C8A1}"/>
              </a:ext>
            </a:extLst>
          </p:cNvPr>
          <p:cNvSpPr/>
          <p:nvPr/>
        </p:nvSpPr>
        <p:spPr>
          <a:xfrm rot="-2267321">
            <a:off x="2257236" y="10055798"/>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4" name="Freeform 14">
            <a:extLst>
              <a:ext uri="{FF2B5EF4-FFF2-40B4-BE49-F238E27FC236}">
                <a16:creationId xmlns:a16="http://schemas.microsoft.com/office/drawing/2014/main" id="{410A0DCA-1959-56EC-9076-6F5E3B015551}"/>
              </a:ext>
            </a:extLst>
          </p:cNvPr>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5"/>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AD31E99C-2D22-9B57-2F79-64592BD5DCCF}"/>
              </a:ext>
            </a:extLst>
          </p:cNvPr>
          <p:cNvSpPr/>
          <p:nvPr/>
        </p:nvSpPr>
        <p:spPr>
          <a:xfrm>
            <a:off x="3467100" y="3667455"/>
            <a:ext cx="11353801" cy="4567336"/>
          </a:xfrm>
          <a:prstGeom prst="roundRect">
            <a:avLst/>
          </a:prstGeom>
          <a:solidFill>
            <a:srgbClr val="FFFFFF"/>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5" name="Freeform 15">
            <a:extLst>
              <a:ext uri="{FF2B5EF4-FFF2-40B4-BE49-F238E27FC236}">
                <a16:creationId xmlns:a16="http://schemas.microsoft.com/office/drawing/2014/main" id="{AAB22D51-5813-4F45-1A38-E9516CDC3DF1}"/>
              </a:ext>
            </a:extLst>
          </p:cNvPr>
          <p:cNvSpPr/>
          <p:nvPr/>
        </p:nvSpPr>
        <p:spPr>
          <a:xfrm rot="-9483364">
            <a:off x="-1999279" y="6795780"/>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6"/>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3AB806C7-DEEE-6E11-BA30-4958C117C1AE}"/>
              </a:ext>
            </a:extLst>
          </p:cNvPr>
          <p:cNvSpPr txBox="1"/>
          <p:nvPr/>
        </p:nvSpPr>
        <p:spPr>
          <a:xfrm>
            <a:off x="4639002" y="4095197"/>
            <a:ext cx="9009996" cy="3100591"/>
          </a:xfrm>
          <a:prstGeom prst="rect">
            <a:avLst/>
          </a:prstGeom>
        </p:spPr>
        <p:txBody>
          <a:bodyPr lIns="254000" tIns="254000" rIns="254000" bIns="254000" rtlCol="0" anchor="ctr"/>
          <a:lstStyle/>
          <a:p>
            <a:pPr marL="0" lvl="0" indent="0" algn="ctr">
              <a:lnSpc>
                <a:spcPct val="150000"/>
              </a:lnSpc>
              <a:spcBef>
                <a:spcPct val="0"/>
              </a:spcBef>
            </a:pPr>
            <a:r>
              <a:rPr lang="vi-VN" sz="8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 ĐIỆN XOAY CHIỀU</a:t>
            </a:r>
            <a:endParaRPr lang="en-US" sz="49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sp>
        <p:nvSpPr>
          <p:cNvPr id="2" name="Rectangle 1">
            <a:extLst>
              <a:ext uri="{FF2B5EF4-FFF2-40B4-BE49-F238E27FC236}">
                <a16:creationId xmlns:a16="http://schemas.microsoft.com/office/drawing/2014/main" id="{FEE1FDD5-55D6-70D3-E63C-39B96EB07C90}"/>
              </a:ext>
            </a:extLst>
          </p:cNvPr>
          <p:cNvSpPr/>
          <p:nvPr/>
        </p:nvSpPr>
        <p:spPr>
          <a:xfrm>
            <a:off x="6399506" y="2052210"/>
            <a:ext cx="5488988" cy="16152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latin typeface="Arial" panose="020B0604020202020204" pitchFamily="34" charset="0"/>
                <a:cs typeface="Arial" panose="020B0604020202020204" pitchFamily="34" charset="0"/>
              </a:rPr>
              <a:t>BÀI 13</a:t>
            </a:r>
            <a:endParaRPr lang="en-US" sz="6600" b="1">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9E18D3C4-86DE-B34D-2644-0045B5EBB62F}"/>
              </a:ext>
            </a:extLst>
          </p:cNvPr>
          <p:cNvSpPr/>
          <p:nvPr/>
        </p:nvSpPr>
        <p:spPr>
          <a:xfrm rot="-2118277">
            <a:off x="13965230" y="5215996"/>
            <a:ext cx="3130389" cy="4440268"/>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7"/>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8" name="Freeform 8">
            <a:extLst>
              <a:ext uri="{FF2B5EF4-FFF2-40B4-BE49-F238E27FC236}">
                <a16:creationId xmlns:a16="http://schemas.microsoft.com/office/drawing/2014/main" id="{F1CE23C8-4174-E1EF-5C1A-8E9D0B850AEB}"/>
              </a:ext>
            </a:extLst>
          </p:cNvPr>
          <p:cNvSpPr/>
          <p:nvPr/>
        </p:nvSpPr>
        <p:spPr>
          <a:xfrm rot="2699999">
            <a:off x="2423877" y="604662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8"/>
            <a:stretch>
              <a:fillRect/>
            </a:stretch>
          </a:blipFill>
        </p:spPr>
        <p:txBody>
          <a:bodyPr/>
          <a:lstStyle/>
          <a:p>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4829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963AD8-059D-D037-4DF4-1CD3045AA1E7}"/>
              </a:ext>
            </a:extLst>
          </p:cNvPr>
          <p:cNvSpPr txBox="1"/>
          <p:nvPr/>
        </p:nvSpPr>
        <p:spPr>
          <a:xfrm>
            <a:off x="1219200" y="1616214"/>
            <a:ext cx="9144000" cy="707886"/>
          </a:xfrm>
          <a:prstGeom prst="rect">
            <a:avLst/>
          </a:prstGeom>
          <a:noFill/>
        </p:spPr>
        <p:txBody>
          <a:bodyPr wrap="square">
            <a:spAutoFit/>
          </a:bodyPr>
          <a:lstStyle/>
          <a:p>
            <a:pPr>
              <a:spcAft>
                <a:spcPts val="800"/>
              </a:spcAft>
            </a:pPr>
            <a:r>
              <a:rPr lang="vi-VN" sz="4000" b="1" kern="100">
                <a:effectLst/>
                <a:latin typeface="Arial" panose="020B0604020202020204" pitchFamily="34" charset="0"/>
                <a:ea typeface="Aptos" panose="020B0004020202020204" pitchFamily="34" charset="0"/>
                <a:cs typeface="Times New Roman" panose="02020603050405020304" pitchFamily="18" charset="0"/>
              </a:rPr>
              <a:t>Dòng điện xoay chiều có tác dụng:</a:t>
            </a:r>
            <a:endParaRPr lang="en-US" sz="4000" b="1"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94BAC46-C206-022C-6026-B49CE736138A}"/>
              </a:ext>
            </a:extLst>
          </p:cNvPr>
          <p:cNvSpPr/>
          <p:nvPr/>
        </p:nvSpPr>
        <p:spPr>
          <a:xfrm>
            <a:off x="7315200" y="342900"/>
            <a:ext cx="3657600" cy="1043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BFDD077-A288-8A2A-6B50-993ECA0CFDEE}"/>
              </a:ext>
            </a:extLst>
          </p:cNvPr>
          <p:cNvSpPr txBox="1"/>
          <p:nvPr/>
        </p:nvSpPr>
        <p:spPr>
          <a:xfrm>
            <a:off x="1219200" y="2554373"/>
            <a:ext cx="9144000" cy="707886"/>
          </a:xfrm>
          <a:prstGeom prst="rect">
            <a:avLst/>
          </a:prstGeom>
          <a:noFill/>
        </p:spPr>
        <p:txBody>
          <a:bodyPr wrap="square">
            <a:spAutoFit/>
          </a:bodyPr>
          <a:lstStyle/>
          <a:p>
            <a:pPr marL="571500" indent="-571500">
              <a:buFont typeface="Arial" panose="020B0604020202020204" pitchFamily="34" charset="0"/>
              <a:buChar char="•"/>
            </a:pPr>
            <a:r>
              <a:rPr lang="vi-VN" sz="4000">
                <a:effectLst/>
                <a:latin typeface="Arial" panose="020B0604020202020204" pitchFamily="34" charset="0"/>
                <a:ea typeface="Aptos" panose="020B0004020202020204" pitchFamily="34" charset="0"/>
              </a:rPr>
              <a:t>Tác dụng nhiệt: </a:t>
            </a:r>
            <a:endParaRPr lang="en-US" sz="4000"/>
          </a:p>
        </p:txBody>
      </p:sp>
      <p:sp>
        <p:nvSpPr>
          <p:cNvPr id="7" name="Freeform 10">
            <a:extLst>
              <a:ext uri="{FF2B5EF4-FFF2-40B4-BE49-F238E27FC236}">
                <a16:creationId xmlns:a16="http://schemas.microsoft.com/office/drawing/2014/main" id="{B9109631-3039-47BB-DF41-B7F2FEC2D815}"/>
              </a:ext>
            </a:extLst>
          </p:cNvPr>
          <p:cNvSpPr/>
          <p:nvPr/>
        </p:nvSpPr>
        <p:spPr>
          <a:xfrm rot="1855922">
            <a:off x="13583187" y="574184"/>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pic>
        <p:nvPicPr>
          <p:cNvPr id="1026" name="Picture 2" descr="Bàn là hơi nước Goldsun GIR2303">
            <a:extLst>
              <a:ext uri="{FF2B5EF4-FFF2-40B4-BE49-F238E27FC236}">
                <a16:creationId xmlns:a16="http://schemas.microsoft.com/office/drawing/2014/main" id="{0D353366-76BF-2CD0-A7E6-C44A896B7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369847"/>
            <a:ext cx="5123136" cy="5123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ạt sưởi ấm, sưởi dầu an toàn, giá rẻ|Điện máy XANH - 12/2024">
            <a:extLst>
              <a:ext uri="{FF2B5EF4-FFF2-40B4-BE49-F238E27FC236}">
                <a16:creationId xmlns:a16="http://schemas.microsoft.com/office/drawing/2014/main" id="{01F1E6AA-49BD-226D-9A85-351D27443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61" y="3345421"/>
            <a:ext cx="5171988" cy="5171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Ò NƯỚNG 16L SUNHOUSE SHD4216">
            <a:extLst>
              <a:ext uri="{FF2B5EF4-FFF2-40B4-BE49-F238E27FC236}">
                <a16:creationId xmlns:a16="http://schemas.microsoft.com/office/drawing/2014/main" id="{985A8003-9012-F778-A4AE-0A33591A5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8633" y="3668072"/>
            <a:ext cx="6756251" cy="45266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19D7A4-F8B3-CE95-7D60-21121B801EBA}"/>
              </a:ext>
            </a:extLst>
          </p:cNvPr>
          <p:cNvSpPr txBox="1"/>
          <p:nvPr/>
        </p:nvSpPr>
        <p:spPr>
          <a:xfrm>
            <a:off x="428687" y="8855214"/>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Bàn là</a:t>
            </a:r>
            <a:endParaRPr lang="en-US" sz="4000"/>
          </a:p>
        </p:txBody>
      </p:sp>
      <p:sp>
        <p:nvSpPr>
          <p:cNvPr id="11" name="TextBox 10">
            <a:extLst>
              <a:ext uri="{FF2B5EF4-FFF2-40B4-BE49-F238E27FC236}">
                <a16:creationId xmlns:a16="http://schemas.microsoft.com/office/drawing/2014/main" id="{8477A547-E32E-F412-4517-C029FAA7B8D7}"/>
              </a:ext>
            </a:extLst>
          </p:cNvPr>
          <p:cNvSpPr txBox="1"/>
          <p:nvPr/>
        </p:nvSpPr>
        <p:spPr>
          <a:xfrm>
            <a:off x="5663274" y="8855214"/>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Máy sưởi</a:t>
            </a:r>
            <a:endParaRPr lang="en-US" sz="4000"/>
          </a:p>
        </p:txBody>
      </p:sp>
      <p:sp>
        <p:nvSpPr>
          <p:cNvPr id="12" name="TextBox 11">
            <a:extLst>
              <a:ext uri="{FF2B5EF4-FFF2-40B4-BE49-F238E27FC236}">
                <a16:creationId xmlns:a16="http://schemas.microsoft.com/office/drawing/2014/main" id="{9B18E213-5875-3DF7-F9D0-E08080A9ED19}"/>
              </a:ext>
            </a:extLst>
          </p:cNvPr>
          <p:cNvSpPr txBox="1"/>
          <p:nvPr/>
        </p:nvSpPr>
        <p:spPr>
          <a:xfrm>
            <a:off x="11268633" y="8855214"/>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Lò nướng</a:t>
            </a:r>
            <a:endParaRPr lang="en-US" sz="4000"/>
          </a:p>
        </p:txBody>
      </p:sp>
      <p:sp>
        <p:nvSpPr>
          <p:cNvPr id="13" name="Freeform 11">
            <a:extLst>
              <a:ext uri="{FF2B5EF4-FFF2-40B4-BE49-F238E27FC236}">
                <a16:creationId xmlns:a16="http://schemas.microsoft.com/office/drawing/2014/main" id="{ACF1679F-B411-18B7-BF91-3B03B254C23A}"/>
              </a:ext>
            </a:extLst>
          </p:cNvPr>
          <p:cNvSpPr/>
          <p:nvPr/>
        </p:nvSpPr>
        <p:spPr>
          <a:xfrm rot="8687491">
            <a:off x="14379979" y="9833547"/>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81DE9AEA-3AA9-3B05-EBFE-C062E66DD1BD}"/>
              </a:ext>
            </a:extLst>
          </p:cNvPr>
          <p:cNvSpPr/>
          <p:nvPr/>
        </p:nvSpPr>
        <p:spPr>
          <a:xfrm rot="720461">
            <a:off x="-6348077" y="8974312"/>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6"/>
            <a:stretch>
              <a:fillRect/>
            </a:stretch>
          </a:blipFill>
        </p:spPr>
        <p:txBody>
          <a:bodyPr/>
          <a:lstStyle/>
          <a:p>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8035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additive="base">
                                        <p:cTn id="41" dur="500" fill="hold"/>
                                        <p:tgtEl>
                                          <p:spTgt spid="1030"/>
                                        </p:tgtEl>
                                        <p:attrNameLst>
                                          <p:attrName>ppt_x</p:attrName>
                                        </p:attrNameLst>
                                      </p:cBhvr>
                                      <p:tavLst>
                                        <p:tav tm="0">
                                          <p:val>
                                            <p:strVal val="#ppt_x"/>
                                          </p:val>
                                        </p:tav>
                                        <p:tav tm="100000">
                                          <p:val>
                                            <p:strVal val="#ppt_x"/>
                                          </p:val>
                                        </p:tav>
                                      </p:tavLst>
                                    </p:anim>
                                    <p:anim calcmode="lin" valueType="num">
                                      <p:cBhvr additive="base">
                                        <p:cTn id="42" dur="500" fill="hold"/>
                                        <p:tgtEl>
                                          <p:spTgt spid="1030"/>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A8CDE-8429-73A7-CC88-EB45365438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75E46F-F65D-0CDC-BD09-475F3E829E59}"/>
              </a:ext>
            </a:extLst>
          </p:cNvPr>
          <p:cNvSpPr txBox="1"/>
          <p:nvPr/>
        </p:nvSpPr>
        <p:spPr>
          <a:xfrm>
            <a:off x="1219200" y="1616214"/>
            <a:ext cx="9144000" cy="707886"/>
          </a:xfrm>
          <a:prstGeom prst="rect">
            <a:avLst/>
          </a:prstGeom>
          <a:noFill/>
        </p:spPr>
        <p:txBody>
          <a:bodyPr wrap="square">
            <a:spAutoFit/>
          </a:bodyPr>
          <a:lstStyle/>
          <a:p>
            <a:pPr>
              <a:spcAft>
                <a:spcPts val="800"/>
              </a:spcAft>
            </a:pPr>
            <a:r>
              <a:rPr lang="vi-VN" sz="4000" b="1" kern="100">
                <a:effectLst/>
                <a:latin typeface="Arial" panose="020B0604020202020204" pitchFamily="34" charset="0"/>
                <a:ea typeface="Aptos" panose="020B0004020202020204" pitchFamily="34" charset="0"/>
                <a:cs typeface="Times New Roman" panose="02020603050405020304" pitchFamily="18" charset="0"/>
              </a:rPr>
              <a:t>Dòng điện xoay chiều có tác dụng:</a:t>
            </a:r>
            <a:endParaRPr lang="en-US" sz="4000" b="1"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8D57EE9-AC67-20E8-05D4-FA45E8220FB1}"/>
              </a:ext>
            </a:extLst>
          </p:cNvPr>
          <p:cNvSpPr/>
          <p:nvPr/>
        </p:nvSpPr>
        <p:spPr>
          <a:xfrm>
            <a:off x="7315200" y="342900"/>
            <a:ext cx="3657600" cy="1043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0750BE-4217-8096-39F2-8496F1A38CF8}"/>
              </a:ext>
            </a:extLst>
          </p:cNvPr>
          <p:cNvSpPr txBox="1"/>
          <p:nvPr/>
        </p:nvSpPr>
        <p:spPr>
          <a:xfrm>
            <a:off x="1219200" y="2554373"/>
            <a:ext cx="9144000" cy="707886"/>
          </a:xfrm>
          <a:prstGeom prst="rect">
            <a:avLst/>
          </a:prstGeom>
          <a:noFill/>
        </p:spPr>
        <p:txBody>
          <a:bodyPr wrap="square">
            <a:spAutoFit/>
          </a:bodyPr>
          <a:lstStyle/>
          <a:p>
            <a:pPr marL="571500" indent="-571500">
              <a:buFont typeface="Arial" panose="020B0604020202020204" pitchFamily="34" charset="0"/>
              <a:buChar char="•"/>
            </a:pPr>
            <a:r>
              <a:rPr lang="vi-VN" sz="4000" dirty="0">
                <a:effectLst/>
                <a:latin typeface="Arial" panose="020B0604020202020204" pitchFamily="34" charset="0"/>
                <a:ea typeface="Aptos" panose="020B0004020202020204" pitchFamily="34" charset="0"/>
              </a:rPr>
              <a:t>Tác dụng </a:t>
            </a:r>
            <a:r>
              <a:rPr lang="vi-VN" sz="4000" dirty="0" smtClean="0">
                <a:effectLst/>
                <a:latin typeface="Arial" panose="020B0604020202020204" pitchFamily="34" charset="0"/>
                <a:ea typeface="Aptos" panose="020B0004020202020204" pitchFamily="34" charset="0"/>
              </a:rPr>
              <a:t>phát sáng</a:t>
            </a:r>
            <a:r>
              <a:rPr lang="vi-VN" sz="4000" dirty="0" smtClean="0">
                <a:latin typeface="Arial" panose="020B0604020202020204" pitchFamily="34" charset="0"/>
                <a:ea typeface="Aptos" panose="020B0004020202020204" pitchFamily="34" charset="0"/>
              </a:rPr>
              <a:t>:</a:t>
            </a:r>
            <a:r>
              <a:rPr lang="vi-VN" sz="4000" dirty="0" smtClean="0">
                <a:effectLst/>
                <a:latin typeface="Arial" panose="020B0604020202020204" pitchFamily="34" charset="0"/>
                <a:ea typeface="Aptos" panose="020B0004020202020204" pitchFamily="34" charset="0"/>
              </a:rPr>
              <a:t> </a:t>
            </a:r>
            <a:endParaRPr lang="en-US" sz="4000" dirty="0"/>
          </a:p>
        </p:txBody>
      </p:sp>
      <p:sp>
        <p:nvSpPr>
          <p:cNvPr id="7" name="Freeform 10">
            <a:extLst>
              <a:ext uri="{FF2B5EF4-FFF2-40B4-BE49-F238E27FC236}">
                <a16:creationId xmlns:a16="http://schemas.microsoft.com/office/drawing/2014/main" id="{AE86E3E0-2A02-D0CB-6766-4B9093FCE26F}"/>
              </a:ext>
            </a:extLst>
          </p:cNvPr>
          <p:cNvSpPr/>
          <p:nvPr/>
        </p:nvSpPr>
        <p:spPr>
          <a:xfrm rot="1855922">
            <a:off x="13583187" y="574184"/>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pic>
        <p:nvPicPr>
          <p:cNvPr id="2050" name="Picture 2" descr="Bóng Đèn LED Bulb Công Suất Nhỏ NLB033 3W">
            <a:extLst>
              <a:ext uri="{FF2B5EF4-FFF2-40B4-BE49-F238E27FC236}">
                <a16:creationId xmlns:a16="http://schemas.microsoft.com/office/drawing/2014/main" id="{F60018F0-211E-DD6F-0EDD-BD7C5DB87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92532"/>
            <a:ext cx="5334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èn pha LED 200w cao cấp ngoài trời">
            <a:extLst>
              <a:ext uri="{FF2B5EF4-FFF2-40B4-BE49-F238E27FC236}">
                <a16:creationId xmlns:a16="http://schemas.microsoft.com/office/drawing/2014/main" id="{746E2A9F-B2E0-A326-883B-62535BAF1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968" y="3147332"/>
            <a:ext cx="6024400" cy="602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út thử điện điện tử Stanley 66-137-S">
            <a:extLst>
              <a:ext uri="{FF2B5EF4-FFF2-40B4-BE49-F238E27FC236}">
                <a16:creationId xmlns:a16="http://schemas.microsoft.com/office/drawing/2014/main" id="{8D73016B-98E0-E0CA-6D96-59BB4ACB6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1035" y="3680732"/>
            <a:ext cx="4957600" cy="49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8BC9EC-CE47-644E-EBC8-D44C6A16418B}"/>
              </a:ext>
            </a:extLst>
          </p:cNvPr>
          <p:cNvSpPr txBox="1"/>
          <p:nvPr/>
        </p:nvSpPr>
        <p:spPr>
          <a:xfrm>
            <a:off x="610319" y="8801100"/>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Trong đèn dây tóc</a:t>
            </a:r>
            <a:endParaRPr lang="en-US" sz="4000"/>
          </a:p>
        </p:txBody>
      </p:sp>
      <p:sp>
        <p:nvSpPr>
          <p:cNvPr id="5" name="TextBox 4">
            <a:extLst>
              <a:ext uri="{FF2B5EF4-FFF2-40B4-BE49-F238E27FC236}">
                <a16:creationId xmlns:a16="http://schemas.microsoft.com/office/drawing/2014/main" id="{CCBF72A3-8801-608B-B03D-754DB298C177}"/>
              </a:ext>
            </a:extLst>
          </p:cNvPr>
          <p:cNvSpPr txBox="1"/>
          <p:nvPr/>
        </p:nvSpPr>
        <p:spPr>
          <a:xfrm>
            <a:off x="6320287" y="8801100"/>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Đèn LED</a:t>
            </a:r>
            <a:endParaRPr lang="en-US" sz="4000"/>
          </a:p>
        </p:txBody>
      </p:sp>
      <p:sp>
        <p:nvSpPr>
          <p:cNvPr id="10" name="TextBox 9">
            <a:extLst>
              <a:ext uri="{FF2B5EF4-FFF2-40B4-BE49-F238E27FC236}">
                <a16:creationId xmlns:a16="http://schemas.microsoft.com/office/drawing/2014/main" id="{7FFBF59F-79CB-3E0D-7E78-D6164A8E8E8D}"/>
              </a:ext>
            </a:extLst>
          </p:cNvPr>
          <p:cNvSpPr txBox="1"/>
          <p:nvPr/>
        </p:nvSpPr>
        <p:spPr>
          <a:xfrm>
            <a:off x="11433954" y="8801100"/>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Bút thử điện</a:t>
            </a:r>
            <a:endParaRPr lang="en-US" sz="4000"/>
          </a:p>
        </p:txBody>
      </p:sp>
      <p:sp>
        <p:nvSpPr>
          <p:cNvPr id="11" name="Freeform 11">
            <a:extLst>
              <a:ext uri="{FF2B5EF4-FFF2-40B4-BE49-F238E27FC236}">
                <a16:creationId xmlns:a16="http://schemas.microsoft.com/office/drawing/2014/main" id="{4573BE62-D642-BC06-2C42-14DDD2EBFCD2}"/>
              </a:ext>
            </a:extLst>
          </p:cNvPr>
          <p:cNvSpPr/>
          <p:nvPr/>
        </p:nvSpPr>
        <p:spPr>
          <a:xfrm rot="8687491">
            <a:off x="14379979" y="9833547"/>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2" name="Freeform 13">
            <a:extLst>
              <a:ext uri="{FF2B5EF4-FFF2-40B4-BE49-F238E27FC236}">
                <a16:creationId xmlns:a16="http://schemas.microsoft.com/office/drawing/2014/main" id="{DDA19D86-FAD0-38AC-12C2-AAF41A644984}"/>
              </a:ext>
            </a:extLst>
          </p:cNvPr>
          <p:cNvSpPr/>
          <p:nvPr/>
        </p:nvSpPr>
        <p:spPr>
          <a:xfrm rot="720461">
            <a:off x="-6348077" y="8974312"/>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6"/>
            <a:stretch>
              <a:fillRect/>
            </a:stretch>
          </a:blipFill>
        </p:spPr>
        <p:txBody>
          <a:bodyPr/>
          <a:lstStyle/>
          <a:p>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6382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4"/>
                                        </p:tgtEl>
                                        <p:attrNameLst>
                                          <p:attrName>style.visibility</p:attrName>
                                        </p:attrNameLst>
                                      </p:cBhvr>
                                      <p:to>
                                        <p:strVal val="visible"/>
                                      </p:to>
                                    </p:set>
                                    <p:anim calcmode="lin" valueType="num">
                                      <p:cBhvr additive="base">
                                        <p:cTn id="32" dur="500" fill="hold"/>
                                        <p:tgtEl>
                                          <p:spTgt spid="2054"/>
                                        </p:tgtEl>
                                        <p:attrNameLst>
                                          <p:attrName>ppt_x</p:attrName>
                                        </p:attrNameLst>
                                      </p:cBhvr>
                                      <p:tavLst>
                                        <p:tav tm="0">
                                          <p:val>
                                            <p:strVal val="#ppt_x"/>
                                          </p:val>
                                        </p:tav>
                                        <p:tav tm="100000">
                                          <p:val>
                                            <p:strVal val="#ppt_x"/>
                                          </p:val>
                                        </p:tav>
                                      </p:tavLst>
                                    </p:anim>
                                    <p:anim calcmode="lin" valueType="num">
                                      <p:cBhvr additive="base">
                                        <p:cTn id="33" dur="500" fill="hold"/>
                                        <p:tgtEl>
                                          <p:spTgt spid="2054"/>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92919-302A-D111-FE5F-582BF5411578}"/>
            </a:ext>
          </a:extLst>
        </p:cNvPr>
        <p:cNvGrpSpPr/>
        <p:nvPr/>
      </p:nvGrpSpPr>
      <p:grpSpPr>
        <a:xfrm>
          <a:off x="0" y="0"/>
          <a:ext cx="0" cy="0"/>
          <a:chOff x="0" y="0"/>
          <a:chExt cx="0" cy="0"/>
        </a:xfrm>
      </p:grpSpPr>
      <p:pic>
        <p:nvPicPr>
          <p:cNvPr id="3076" name="Picture 4" descr="LOA ĐIỆN DI ĐỘNG BEST B-9300">
            <a:extLst>
              <a:ext uri="{FF2B5EF4-FFF2-40B4-BE49-F238E27FC236}">
                <a16:creationId xmlns:a16="http://schemas.microsoft.com/office/drawing/2014/main" id="{B994550C-FCEA-9370-5B97-1E84EF371D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8846" y="3007546"/>
            <a:ext cx="5795909" cy="579590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uông điện DC 24V Tiến Thành – Trung Tâm Thiết Bị Điện Nguyễn Giang">
            <a:extLst>
              <a:ext uri="{FF2B5EF4-FFF2-40B4-BE49-F238E27FC236}">
                <a16:creationId xmlns:a16="http://schemas.microsoft.com/office/drawing/2014/main" id="{9E5E5EDE-5F92-21E3-441C-DE62BC57A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575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92C139-0932-D43C-45F5-C43A39DCDFD3}"/>
              </a:ext>
            </a:extLst>
          </p:cNvPr>
          <p:cNvSpPr txBox="1"/>
          <p:nvPr/>
        </p:nvSpPr>
        <p:spPr>
          <a:xfrm>
            <a:off x="1219200" y="1616214"/>
            <a:ext cx="9144000" cy="707886"/>
          </a:xfrm>
          <a:prstGeom prst="rect">
            <a:avLst/>
          </a:prstGeom>
          <a:noFill/>
        </p:spPr>
        <p:txBody>
          <a:bodyPr wrap="square">
            <a:spAutoFit/>
          </a:bodyPr>
          <a:lstStyle/>
          <a:p>
            <a:pPr>
              <a:spcAft>
                <a:spcPts val="800"/>
              </a:spcAft>
            </a:pPr>
            <a:r>
              <a:rPr lang="vi-VN" sz="4000" b="1" kern="100">
                <a:effectLst/>
                <a:latin typeface="Arial" panose="020B0604020202020204" pitchFamily="34" charset="0"/>
                <a:ea typeface="Aptos" panose="020B0004020202020204" pitchFamily="34" charset="0"/>
                <a:cs typeface="Times New Roman" panose="02020603050405020304" pitchFamily="18" charset="0"/>
              </a:rPr>
              <a:t>Dòng điện xoay chiều có tác dụng:</a:t>
            </a:r>
            <a:endParaRPr lang="en-US" sz="4000" b="1"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392F0D7-DD9B-0361-3169-73EAEBEB8888}"/>
              </a:ext>
            </a:extLst>
          </p:cNvPr>
          <p:cNvSpPr/>
          <p:nvPr/>
        </p:nvSpPr>
        <p:spPr>
          <a:xfrm>
            <a:off x="7315200" y="342900"/>
            <a:ext cx="3657600" cy="1043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F46E3EE-6D45-5761-3DB6-59A887F1AA63}"/>
              </a:ext>
            </a:extLst>
          </p:cNvPr>
          <p:cNvSpPr txBox="1"/>
          <p:nvPr/>
        </p:nvSpPr>
        <p:spPr>
          <a:xfrm>
            <a:off x="1219200" y="2554373"/>
            <a:ext cx="9144000" cy="707886"/>
          </a:xfrm>
          <a:prstGeom prst="rect">
            <a:avLst/>
          </a:prstGeom>
          <a:noFill/>
        </p:spPr>
        <p:txBody>
          <a:bodyPr wrap="square">
            <a:spAutoFit/>
          </a:bodyPr>
          <a:lstStyle/>
          <a:p>
            <a:pPr marL="571500" indent="-571500">
              <a:buFont typeface="Arial" panose="020B0604020202020204" pitchFamily="34" charset="0"/>
              <a:buChar char="•"/>
            </a:pPr>
            <a:r>
              <a:rPr lang="vi-VN" sz="4000" dirty="0">
                <a:effectLst/>
                <a:latin typeface="Arial" panose="020B0604020202020204" pitchFamily="34" charset="0"/>
                <a:ea typeface="Aptos" panose="020B0004020202020204" pitchFamily="34" charset="0"/>
              </a:rPr>
              <a:t>Tác dụng </a:t>
            </a:r>
            <a:r>
              <a:rPr lang="vi-VN" sz="4000" dirty="0" smtClean="0">
                <a:effectLst/>
                <a:latin typeface="Arial" panose="020B0604020202020204" pitchFamily="34" charset="0"/>
                <a:ea typeface="Aptos" panose="020B0004020202020204" pitchFamily="34" charset="0"/>
              </a:rPr>
              <a:t>từ</a:t>
            </a:r>
            <a:r>
              <a:rPr lang="vi-VN" sz="4000" dirty="0" smtClean="0">
                <a:latin typeface="Arial" panose="020B0604020202020204" pitchFamily="34" charset="0"/>
                <a:ea typeface="Aptos" panose="020B0004020202020204" pitchFamily="34" charset="0"/>
              </a:rPr>
              <a:t>:</a:t>
            </a:r>
            <a:r>
              <a:rPr lang="vi-VN" sz="4000" dirty="0" smtClean="0">
                <a:effectLst/>
                <a:latin typeface="Arial" panose="020B0604020202020204" pitchFamily="34" charset="0"/>
                <a:ea typeface="Aptos" panose="020B0004020202020204" pitchFamily="34" charset="0"/>
              </a:rPr>
              <a:t> </a:t>
            </a:r>
            <a:endParaRPr lang="en-US" sz="4000" dirty="0"/>
          </a:p>
        </p:txBody>
      </p:sp>
      <p:sp>
        <p:nvSpPr>
          <p:cNvPr id="7" name="Freeform 10">
            <a:extLst>
              <a:ext uri="{FF2B5EF4-FFF2-40B4-BE49-F238E27FC236}">
                <a16:creationId xmlns:a16="http://schemas.microsoft.com/office/drawing/2014/main" id="{7C0CDD5F-CBD8-0AF8-0BC9-F51BFAB0E5CD}"/>
              </a:ext>
            </a:extLst>
          </p:cNvPr>
          <p:cNvSpPr/>
          <p:nvPr/>
        </p:nvSpPr>
        <p:spPr>
          <a:xfrm rot="1855922">
            <a:off x="13583187" y="574184"/>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pic>
        <p:nvPicPr>
          <p:cNvPr id="3078" name="Picture 6" descr="Cẩu di động chạy điện - Electric mobile floor crane">
            <a:extLst>
              <a:ext uri="{FF2B5EF4-FFF2-40B4-BE49-F238E27FC236}">
                <a16:creationId xmlns:a16="http://schemas.microsoft.com/office/drawing/2014/main" id="{1A6C7FF0-6F69-1552-1815-F55947601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0281" y="3053316"/>
            <a:ext cx="6986119" cy="5704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63F2CB-6F75-DA7E-FD6B-E031B78B3735}"/>
              </a:ext>
            </a:extLst>
          </p:cNvPr>
          <p:cNvSpPr txBox="1"/>
          <p:nvPr/>
        </p:nvSpPr>
        <p:spPr>
          <a:xfrm>
            <a:off x="680768" y="8626614"/>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Chuông điện</a:t>
            </a:r>
            <a:endParaRPr lang="en-US" sz="4000"/>
          </a:p>
        </p:txBody>
      </p:sp>
      <p:sp>
        <p:nvSpPr>
          <p:cNvPr id="5" name="TextBox 4">
            <a:extLst>
              <a:ext uri="{FF2B5EF4-FFF2-40B4-BE49-F238E27FC236}">
                <a16:creationId xmlns:a16="http://schemas.microsoft.com/office/drawing/2014/main" id="{34AC61EB-ABF0-3B13-E1E6-4F916FDDEA48}"/>
              </a:ext>
            </a:extLst>
          </p:cNvPr>
          <p:cNvSpPr txBox="1"/>
          <p:nvPr/>
        </p:nvSpPr>
        <p:spPr>
          <a:xfrm>
            <a:off x="5410919" y="8626614"/>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Loa điện</a:t>
            </a:r>
            <a:endParaRPr lang="en-US" sz="4000"/>
          </a:p>
        </p:txBody>
      </p:sp>
      <p:sp>
        <p:nvSpPr>
          <p:cNvPr id="10" name="TextBox 9">
            <a:extLst>
              <a:ext uri="{FF2B5EF4-FFF2-40B4-BE49-F238E27FC236}">
                <a16:creationId xmlns:a16="http://schemas.microsoft.com/office/drawing/2014/main" id="{181AA2D6-DCD1-03D2-7477-50077E2931AB}"/>
              </a:ext>
            </a:extLst>
          </p:cNvPr>
          <p:cNvSpPr txBox="1"/>
          <p:nvPr/>
        </p:nvSpPr>
        <p:spPr>
          <a:xfrm>
            <a:off x="11087459" y="8626614"/>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Cần cẩu điện</a:t>
            </a:r>
            <a:endParaRPr lang="en-US" sz="4000"/>
          </a:p>
        </p:txBody>
      </p:sp>
      <p:sp>
        <p:nvSpPr>
          <p:cNvPr id="11" name="Freeform 11">
            <a:extLst>
              <a:ext uri="{FF2B5EF4-FFF2-40B4-BE49-F238E27FC236}">
                <a16:creationId xmlns:a16="http://schemas.microsoft.com/office/drawing/2014/main" id="{C29E2981-1B88-8C31-B3A1-F9E99B2D5297}"/>
              </a:ext>
            </a:extLst>
          </p:cNvPr>
          <p:cNvSpPr/>
          <p:nvPr/>
        </p:nvSpPr>
        <p:spPr>
          <a:xfrm rot="8687491">
            <a:off x="14379979" y="9833547"/>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2" name="Freeform 13">
            <a:extLst>
              <a:ext uri="{FF2B5EF4-FFF2-40B4-BE49-F238E27FC236}">
                <a16:creationId xmlns:a16="http://schemas.microsoft.com/office/drawing/2014/main" id="{00037A04-2BA4-963C-BB8F-79F59E8F88DA}"/>
              </a:ext>
            </a:extLst>
          </p:cNvPr>
          <p:cNvSpPr/>
          <p:nvPr/>
        </p:nvSpPr>
        <p:spPr>
          <a:xfrm rot="720461">
            <a:off x="-6348077" y="8974312"/>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6"/>
            <a:stretch>
              <a:fillRect/>
            </a:stretch>
          </a:blipFill>
        </p:spPr>
        <p:txBody>
          <a:bodyPr/>
          <a:lstStyle/>
          <a:p>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166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additive="base">
                                        <p:cTn id="22" dur="500" fill="hold"/>
                                        <p:tgtEl>
                                          <p:spTgt spid="3076"/>
                                        </p:tgtEl>
                                        <p:attrNameLst>
                                          <p:attrName>ppt_x</p:attrName>
                                        </p:attrNameLst>
                                      </p:cBhvr>
                                      <p:tavLst>
                                        <p:tav tm="0">
                                          <p:val>
                                            <p:strVal val="#ppt_x"/>
                                          </p:val>
                                        </p:tav>
                                        <p:tav tm="100000">
                                          <p:val>
                                            <p:strVal val="#ppt_x"/>
                                          </p:val>
                                        </p:tav>
                                      </p:tavLst>
                                    </p:anim>
                                    <p:anim calcmode="lin" valueType="num">
                                      <p:cBhvr additive="base">
                                        <p:cTn id="23" dur="500" fill="hold"/>
                                        <p:tgtEl>
                                          <p:spTgt spid="307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78"/>
                                        </p:tgtEl>
                                        <p:attrNameLst>
                                          <p:attrName>style.visibility</p:attrName>
                                        </p:attrNameLst>
                                      </p:cBhvr>
                                      <p:to>
                                        <p:strVal val="visible"/>
                                      </p:to>
                                    </p:set>
                                    <p:anim calcmode="lin" valueType="num">
                                      <p:cBhvr additive="base">
                                        <p:cTn id="32" dur="500" fill="hold"/>
                                        <p:tgtEl>
                                          <p:spTgt spid="3078"/>
                                        </p:tgtEl>
                                        <p:attrNameLst>
                                          <p:attrName>ppt_x</p:attrName>
                                        </p:attrNameLst>
                                      </p:cBhvr>
                                      <p:tavLst>
                                        <p:tav tm="0">
                                          <p:val>
                                            <p:strVal val="#ppt_x"/>
                                          </p:val>
                                        </p:tav>
                                        <p:tav tm="100000">
                                          <p:val>
                                            <p:strVal val="#ppt_x"/>
                                          </p:val>
                                        </p:tav>
                                      </p:tavLst>
                                    </p:anim>
                                    <p:anim calcmode="lin" valueType="num">
                                      <p:cBhvr additive="base">
                                        <p:cTn id="33" dur="500" fill="hold"/>
                                        <p:tgtEl>
                                          <p:spTgt spid="3078"/>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53C7E-CD1D-4220-ACB0-BEA1FB2F95CE}"/>
            </a:ext>
          </a:extLst>
        </p:cNvPr>
        <p:cNvGrpSpPr/>
        <p:nvPr/>
      </p:nvGrpSpPr>
      <p:grpSpPr>
        <a:xfrm>
          <a:off x="0" y="0"/>
          <a:ext cx="0" cy="0"/>
          <a:chOff x="0" y="0"/>
          <a:chExt cx="0" cy="0"/>
        </a:xfrm>
      </p:grpSpPr>
      <p:pic>
        <p:nvPicPr>
          <p:cNvPr id="4100" name="Picture 4" descr="Máy đốt điện cao tần">
            <a:extLst>
              <a:ext uri="{FF2B5EF4-FFF2-40B4-BE49-F238E27FC236}">
                <a16:creationId xmlns:a16="http://schemas.microsoft.com/office/drawing/2014/main" id="{196C045D-CD5D-AD24-D82F-3E28F6D33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490" y="2780185"/>
            <a:ext cx="6322792" cy="6322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812ED3-1324-F47E-7269-63A17DCC4DCE}"/>
              </a:ext>
            </a:extLst>
          </p:cNvPr>
          <p:cNvSpPr txBox="1"/>
          <p:nvPr/>
        </p:nvSpPr>
        <p:spPr>
          <a:xfrm>
            <a:off x="1219200" y="1616214"/>
            <a:ext cx="9144000" cy="707886"/>
          </a:xfrm>
          <a:prstGeom prst="rect">
            <a:avLst/>
          </a:prstGeom>
          <a:noFill/>
        </p:spPr>
        <p:txBody>
          <a:bodyPr wrap="square">
            <a:spAutoFit/>
          </a:bodyPr>
          <a:lstStyle/>
          <a:p>
            <a:pPr>
              <a:spcAft>
                <a:spcPts val="800"/>
              </a:spcAft>
            </a:pPr>
            <a:r>
              <a:rPr lang="vi-VN" sz="4000" b="1" kern="100">
                <a:effectLst/>
                <a:latin typeface="Arial" panose="020B0604020202020204" pitchFamily="34" charset="0"/>
                <a:ea typeface="Aptos" panose="020B0004020202020204" pitchFamily="34" charset="0"/>
                <a:cs typeface="Times New Roman" panose="02020603050405020304" pitchFamily="18" charset="0"/>
              </a:rPr>
              <a:t>Dòng điện xoay chiều có tác dụng:</a:t>
            </a:r>
            <a:endParaRPr lang="en-US" sz="4000" b="1"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0E01AE8-B95A-CBED-2082-7961F1A613A4}"/>
              </a:ext>
            </a:extLst>
          </p:cNvPr>
          <p:cNvSpPr/>
          <p:nvPr/>
        </p:nvSpPr>
        <p:spPr>
          <a:xfrm>
            <a:off x="7315200" y="342900"/>
            <a:ext cx="3657600" cy="1043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4FD121-D5CE-D22B-E7E6-B2A0A0534C24}"/>
              </a:ext>
            </a:extLst>
          </p:cNvPr>
          <p:cNvSpPr txBox="1"/>
          <p:nvPr/>
        </p:nvSpPr>
        <p:spPr>
          <a:xfrm>
            <a:off x="1219200" y="2554373"/>
            <a:ext cx="9144000" cy="707886"/>
          </a:xfrm>
          <a:prstGeom prst="rect">
            <a:avLst/>
          </a:prstGeom>
          <a:noFill/>
        </p:spPr>
        <p:txBody>
          <a:bodyPr wrap="square">
            <a:spAutoFit/>
          </a:bodyPr>
          <a:lstStyle/>
          <a:p>
            <a:pPr marL="571500" indent="-571500">
              <a:buFont typeface="Arial" panose="020B0604020202020204" pitchFamily="34" charset="0"/>
              <a:buChar char="•"/>
            </a:pPr>
            <a:r>
              <a:rPr lang="vi-VN" sz="4000">
                <a:effectLst/>
                <a:latin typeface="Arial" panose="020B0604020202020204" pitchFamily="34" charset="0"/>
                <a:ea typeface="Aptos" panose="020B0004020202020204" pitchFamily="34" charset="0"/>
              </a:rPr>
              <a:t>Tác dụng sinh lí</a:t>
            </a:r>
            <a:r>
              <a:rPr lang="vi-VN" sz="4000">
                <a:latin typeface="Arial" panose="020B0604020202020204" pitchFamily="34" charset="0"/>
                <a:ea typeface="Aptos" panose="020B0004020202020204" pitchFamily="34" charset="0"/>
              </a:rPr>
              <a:t>:</a:t>
            </a:r>
            <a:r>
              <a:rPr lang="vi-VN" sz="4000">
                <a:effectLst/>
                <a:latin typeface="Arial" panose="020B0604020202020204" pitchFamily="34" charset="0"/>
                <a:ea typeface="Aptos" panose="020B0004020202020204" pitchFamily="34" charset="0"/>
              </a:rPr>
              <a:t> </a:t>
            </a:r>
            <a:endParaRPr lang="en-US" sz="4000"/>
          </a:p>
        </p:txBody>
      </p:sp>
      <p:sp>
        <p:nvSpPr>
          <p:cNvPr id="7" name="Freeform 10">
            <a:extLst>
              <a:ext uri="{FF2B5EF4-FFF2-40B4-BE49-F238E27FC236}">
                <a16:creationId xmlns:a16="http://schemas.microsoft.com/office/drawing/2014/main" id="{22CEF1CD-1C79-28C7-876D-74E8D85D5E2C}"/>
              </a:ext>
            </a:extLst>
          </p:cNvPr>
          <p:cNvSpPr/>
          <p:nvPr/>
        </p:nvSpPr>
        <p:spPr>
          <a:xfrm rot="1855922">
            <a:off x="13583187" y="574184"/>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8" name="Freeform 11">
            <a:extLst>
              <a:ext uri="{FF2B5EF4-FFF2-40B4-BE49-F238E27FC236}">
                <a16:creationId xmlns:a16="http://schemas.microsoft.com/office/drawing/2014/main" id="{E71AF3BC-0EB5-B723-DEB7-B1FEEE0BC65B}"/>
              </a:ext>
            </a:extLst>
          </p:cNvPr>
          <p:cNvSpPr/>
          <p:nvPr/>
        </p:nvSpPr>
        <p:spPr>
          <a:xfrm rot="8687491">
            <a:off x="14379979" y="9833547"/>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AB15D054-6DE3-4C2A-A235-67B18F6AA6AE}"/>
              </a:ext>
            </a:extLst>
          </p:cNvPr>
          <p:cNvSpPr/>
          <p:nvPr/>
        </p:nvSpPr>
        <p:spPr>
          <a:xfrm rot="720461">
            <a:off x="-6348077" y="8974312"/>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pic>
        <p:nvPicPr>
          <p:cNvPr id="4098" name="Picture 2" descr="Máy châm cứu Yingdi KWD-808-II">
            <a:extLst>
              <a:ext uri="{FF2B5EF4-FFF2-40B4-BE49-F238E27FC236}">
                <a16:creationId xmlns:a16="http://schemas.microsoft.com/office/drawing/2014/main" id="{E9525796-02A9-213D-6AB4-D7FA571C0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536" y="3544541"/>
            <a:ext cx="6068456" cy="4794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BCE700-0A1D-2217-C500-150D2A60A952}"/>
              </a:ext>
            </a:extLst>
          </p:cNvPr>
          <p:cNvSpPr txBox="1"/>
          <p:nvPr/>
        </p:nvSpPr>
        <p:spPr>
          <a:xfrm>
            <a:off x="1765170" y="8714807"/>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Máy châm cứu điện</a:t>
            </a:r>
            <a:endParaRPr lang="en-US" sz="4000"/>
          </a:p>
        </p:txBody>
      </p:sp>
      <p:sp>
        <p:nvSpPr>
          <p:cNvPr id="10" name="TextBox 9">
            <a:extLst>
              <a:ext uri="{FF2B5EF4-FFF2-40B4-BE49-F238E27FC236}">
                <a16:creationId xmlns:a16="http://schemas.microsoft.com/office/drawing/2014/main" id="{4D0BBCB0-8BA2-CFCC-5DB6-767BDA85EB06}"/>
              </a:ext>
            </a:extLst>
          </p:cNvPr>
          <p:cNvSpPr txBox="1"/>
          <p:nvPr/>
        </p:nvSpPr>
        <p:spPr>
          <a:xfrm>
            <a:off x="10363200" y="8714807"/>
            <a:ext cx="6551762" cy="707886"/>
          </a:xfrm>
          <a:prstGeom prst="rect">
            <a:avLst/>
          </a:prstGeom>
          <a:noFill/>
        </p:spPr>
        <p:txBody>
          <a:bodyPr wrap="square">
            <a:spAutoFit/>
          </a:bodyPr>
          <a:lstStyle/>
          <a:p>
            <a:pPr algn="ctr"/>
            <a:r>
              <a:rPr lang="vi-VN" sz="4000">
                <a:effectLst/>
                <a:latin typeface="Arial" panose="020B0604020202020204" pitchFamily="34" charset="0"/>
                <a:ea typeface="Aptos" panose="020B0004020202020204" pitchFamily="34" charset="0"/>
              </a:rPr>
              <a:t>Máy đột điện cao tần</a:t>
            </a:r>
            <a:endParaRPr lang="en-US" sz="4000"/>
          </a:p>
        </p:txBody>
      </p:sp>
    </p:spTree>
    <p:extLst>
      <p:ext uri="{BB962C8B-B14F-4D97-AF65-F5344CB8AC3E}">
        <p14:creationId xmlns:p14="http://schemas.microsoft.com/office/powerpoint/2010/main" val="3625693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additive="base">
                                        <p:cTn id="22" dur="500" fill="hold"/>
                                        <p:tgtEl>
                                          <p:spTgt spid="4100"/>
                                        </p:tgtEl>
                                        <p:attrNameLst>
                                          <p:attrName>ppt_x</p:attrName>
                                        </p:attrNameLst>
                                      </p:cBhvr>
                                      <p:tavLst>
                                        <p:tav tm="0">
                                          <p:val>
                                            <p:strVal val="#ppt_x"/>
                                          </p:val>
                                        </p:tav>
                                        <p:tav tm="100000">
                                          <p:val>
                                            <p:strVal val="#ppt_x"/>
                                          </p:val>
                                        </p:tav>
                                      </p:tavLst>
                                    </p:anim>
                                    <p:anim calcmode="lin" valueType="num">
                                      <p:cBhvr additive="base">
                                        <p:cTn id="23" dur="500" fill="hold"/>
                                        <p:tgtEl>
                                          <p:spTgt spid="410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ABF025-82A9-7A8D-2E0D-BA7E8BE2B4AF}"/>
              </a:ext>
            </a:extLst>
          </p:cNvPr>
          <p:cNvGrpSpPr/>
          <p:nvPr/>
        </p:nvGrpSpPr>
        <p:grpSpPr>
          <a:xfrm>
            <a:off x="738780" y="419100"/>
            <a:ext cx="16810436" cy="1844608"/>
            <a:chOff x="594602" y="3386105"/>
            <a:chExt cx="23598448" cy="1844608"/>
          </a:xfrm>
        </p:grpSpPr>
        <p:sp>
          <p:nvSpPr>
            <p:cNvPr id="3" name="TextBox 2">
              <a:extLst>
                <a:ext uri="{FF2B5EF4-FFF2-40B4-BE49-F238E27FC236}">
                  <a16:creationId xmlns:a16="http://schemas.microsoft.com/office/drawing/2014/main" id="{7FDF0383-384F-6B0D-6C0E-B708A6FA7979}"/>
                </a:ext>
              </a:extLst>
            </p:cNvPr>
            <p:cNvSpPr txBox="1"/>
            <p:nvPr/>
          </p:nvSpPr>
          <p:spPr>
            <a:xfrm>
              <a:off x="3165188" y="3386105"/>
              <a:ext cx="21027862" cy="1844608"/>
            </a:xfrm>
            <a:prstGeom prst="rect">
              <a:avLst/>
            </a:prstGeom>
            <a:noFill/>
          </p:spPr>
          <p:txBody>
            <a:bodyPr wrap="square">
              <a:spAutoFit/>
            </a:bodyPr>
            <a:lstStyle/>
            <a:p>
              <a:pPr algn="just">
                <a:lnSpc>
                  <a:spcPct val="150000"/>
                </a:lnSpc>
                <a:spcAft>
                  <a:spcPts val="800"/>
                </a:spcAft>
              </a:pPr>
              <a:r>
                <a:rPr lang="en-US" sz="4000" i="1"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Hãy nêu thêm một số dụng cụ hoạt động dựa vào các tác dụng của dòng điện xoay chiều.</a:t>
              </a:r>
              <a:endParaRPr lang="en-US" sz="40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D46137E-640D-DF1B-3AD7-8F4799B5B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02" y="3536039"/>
              <a:ext cx="2420179" cy="1574003"/>
            </a:xfrm>
            <a:prstGeom prst="rect">
              <a:avLst/>
            </a:prstGeom>
          </p:spPr>
        </p:pic>
      </p:grpSp>
      <p:sp>
        <p:nvSpPr>
          <p:cNvPr id="5" name="Rectangle: Rounded Corners 4">
            <a:extLst>
              <a:ext uri="{FF2B5EF4-FFF2-40B4-BE49-F238E27FC236}">
                <a16:creationId xmlns:a16="http://schemas.microsoft.com/office/drawing/2014/main" id="{F7B8C5B7-4E01-6817-E000-56E4C3463E14}"/>
              </a:ext>
            </a:extLst>
          </p:cNvPr>
          <p:cNvSpPr/>
          <p:nvPr/>
        </p:nvSpPr>
        <p:spPr>
          <a:xfrm>
            <a:off x="7315200" y="2552700"/>
            <a:ext cx="3657600" cy="1043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1312BA3-4AE1-C651-A03E-C7A76A7E3783}"/>
              </a:ext>
            </a:extLst>
          </p:cNvPr>
          <p:cNvSpPr txBox="1"/>
          <p:nvPr/>
        </p:nvSpPr>
        <p:spPr>
          <a:xfrm>
            <a:off x="709016" y="3894078"/>
            <a:ext cx="16840200" cy="6218177"/>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Dụng cụ hoạt động dựa vào tác dụng nhiệt của dòng điện xoay chiều: </a:t>
            </a:r>
            <a:r>
              <a:rPr lang="vi-VN" sz="3200" kern="100">
                <a:solidFill>
                  <a:srgbClr val="000000"/>
                </a:solidFill>
                <a:effectLst/>
                <a:latin typeface="Arial" panose="020B0604020202020204" pitchFamily="34" charset="0"/>
                <a:ea typeface="Aptos" panose="020B0004020202020204" pitchFamily="34" charset="0"/>
                <a:cs typeface="Arial" panose="020B0604020202020204" pitchFamily="34" charset="0"/>
              </a:rPr>
              <a:t>nồi cơm điện, bàn là điện, bình đun nước siêu tốc, ...</a:t>
            </a:r>
            <a:endParaRPr lang="en-US" sz="3200" kern="100">
              <a:effectLst/>
              <a:latin typeface="Arial" panose="020B0604020202020204" pitchFamily="34" charset="0"/>
              <a:ea typeface="Aptos" panose="020B000402020202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Dụng cụ hoạt động dựa vào tác dụng phát sáng của dòng điện xoay chiều: </a:t>
            </a:r>
            <a:r>
              <a:rPr lang="vi-VN" sz="3200" kern="100">
                <a:solidFill>
                  <a:srgbClr val="000000"/>
                </a:solidFill>
                <a:effectLst/>
                <a:latin typeface="Arial" panose="020B0604020202020204" pitchFamily="34" charset="0"/>
                <a:ea typeface="Aptos" panose="020B0004020202020204" pitchFamily="34" charset="0"/>
                <a:cs typeface="Arial" panose="020B0604020202020204" pitchFamily="34" charset="0"/>
              </a:rPr>
              <a:t>bóng đèn compact, dây đèn LED trang trí, ...</a:t>
            </a:r>
            <a:endParaRPr lang="en-US" sz="3200" kern="100">
              <a:effectLst/>
              <a:latin typeface="Arial" panose="020B0604020202020204" pitchFamily="34" charset="0"/>
              <a:ea typeface="Aptos" panose="020B000402020202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Dụng cụ hoạt động dựa vào tác dụng từ của dòng điện xoay chiều: </a:t>
            </a:r>
            <a:r>
              <a:rPr lang="vi-VN" sz="3200" kern="100">
                <a:solidFill>
                  <a:srgbClr val="000000"/>
                </a:solidFill>
                <a:effectLst/>
                <a:latin typeface="Arial" panose="020B0604020202020204" pitchFamily="34" charset="0"/>
                <a:ea typeface="Aptos" panose="020B0004020202020204" pitchFamily="34" charset="0"/>
                <a:cs typeface="Arial" panose="020B0604020202020204" pitchFamily="34" charset="0"/>
              </a:rPr>
              <a:t>quạt điện, máy bơm nước, máy khoan điện, ...</a:t>
            </a:r>
            <a:endParaRPr lang="en-US" sz="3200" kern="100">
              <a:effectLst/>
              <a:latin typeface="Arial" panose="020B0604020202020204" pitchFamily="34" charset="0"/>
              <a:ea typeface="Aptos" panose="020B000402020202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Dụng cụ hoạt động dựa vào tác dụng sinh lí của dòng điện xoay chiều: </a:t>
            </a:r>
            <a:r>
              <a:rPr lang="vi-VN" sz="3200" kern="100">
                <a:solidFill>
                  <a:srgbClr val="000000"/>
                </a:solidFill>
                <a:effectLst/>
                <a:latin typeface="Arial" panose="020B0604020202020204" pitchFamily="34" charset="0"/>
                <a:ea typeface="Aptos" panose="020B0004020202020204" pitchFamily="34" charset="0"/>
                <a:cs typeface="Arial" panose="020B0604020202020204" pitchFamily="34" charset="0"/>
              </a:rPr>
              <a:t>máy sốc điện tim, máy đốt điện cao tần, ...</a:t>
            </a:r>
            <a:r>
              <a:rPr lang="vi-VN" sz="3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 </a:t>
            </a:r>
            <a:endParaRPr lang="en-US" sz="3200" kern="10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196242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56EA859C-A5B1-BF89-659B-74B95EF30EF4}"/>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A3FD40DC-B516-8164-1C27-500D75FBEEC0}"/>
              </a:ext>
            </a:extLst>
          </p:cNvPr>
          <p:cNvGrpSpPr>
            <a:grpSpLocks/>
          </p:cNvGrpSpPr>
          <p:nvPr/>
        </p:nvGrpSpPr>
        <p:grpSpPr>
          <a:xfrm>
            <a:off x="0" y="1718414"/>
            <a:ext cx="18288000" cy="8568586"/>
            <a:chOff x="0" y="0"/>
            <a:chExt cx="4214519" cy="2207605"/>
          </a:xfrm>
        </p:grpSpPr>
        <p:sp>
          <p:nvSpPr>
            <p:cNvPr id="6" name="Freeform 6">
              <a:extLst>
                <a:ext uri="{FF2B5EF4-FFF2-40B4-BE49-F238E27FC236}">
                  <a16:creationId xmlns:a16="http://schemas.microsoft.com/office/drawing/2014/main" id="{51E398AF-A088-4032-AB31-AE9EAE33A4FF}"/>
                </a:ext>
              </a:extLst>
            </p:cNvPr>
            <p:cNvSpPr>
              <a:spLocks/>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pPr algn="ctr"/>
              <a:endParaRPr lang="en-US"/>
            </a:p>
          </p:txBody>
        </p:sp>
        <p:sp>
          <p:nvSpPr>
            <p:cNvPr id="7" name="TextBox 7">
              <a:extLst>
                <a:ext uri="{FF2B5EF4-FFF2-40B4-BE49-F238E27FC236}">
                  <a16:creationId xmlns:a16="http://schemas.microsoft.com/office/drawing/2014/main" id="{FCE4FD16-BDA8-F05D-B0CA-7542B3B6F652}"/>
                </a:ext>
              </a:extLst>
            </p:cNvPr>
            <p:cNvSpPr txBox="1">
              <a:spLocks/>
            </p:cNvSpPr>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28" name="Rectangle: Rounded Corners 27">
            <a:extLst>
              <a:ext uri="{FF2B5EF4-FFF2-40B4-BE49-F238E27FC236}">
                <a16:creationId xmlns:a16="http://schemas.microsoft.com/office/drawing/2014/main" id="{60550F07-AF53-DDAC-661A-BC8260FF3E1F}"/>
              </a:ext>
            </a:extLst>
          </p:cNvPr>
          <p:cNvSpPr/>
          <p:nvPr/>
        </p:nvSpPr>
        <p:spPr>
          <a:xfrm>
            <a:off x="6781801" y="211774"/>
            <a:ext cx="5257800" cy="1375514"/>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latin typeface="Arial" panose="020B0604020202020204" pitchFamily="34" charset="0"/>
                <a:cs typeface="Arial" panose="020B0604020202020204" pitchFamily="34" charset="0"/>
              </a:rPr>
              <a:t>LUYỆN TẬP</a:t>
            </a:r>
            <a:endParaRPr lang="en-US" sz="6600" b="1">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E6628CA-EE76-8274-582B-672FCE590083}"/>
              </a:ext>
            </a:extLst>
          </p:cNvPr>
          <p:cNvSpPr/>
          <p:nvPr/>
        </p:nvSpPr>
        <p:spPr>
          <a:xfrm>
            <a:off x="966160" y="6477408"/>
            <a:ext cx="7924800" cy="19366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kim liên tục đổi hướng lệch sang trái rồi sang phải</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9186667-8C1E-ED52-E915-921BAC3D77D7}"/>
              </a:ext>
            </a:extLst>
          </p:cNvPr>
          <p:cNvSpPr/>
          <p:nvPr/>
        </p:nvSpPr>
        <p:spPr>
          <a:xfrm>
            <a:off x="9638581" y="6483420"/>
            <a:ext cx="7924800" cy="19366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B. kim lệch đều sang trái</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467CE7-E388-3F82-68F4-139EE9A49D67}"/>
              </a:ext>
            </a:extLst>
          </p:cNvPr>
          <p:cNvSpPr/>
          <p:nvPr/>
        </p:nvSpPr>
        <p:spPr>
          <a:xfrm>
            <a:off x="918715" y="8545214"/>
            <a:ext cx="7924800" cy="139385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C. kim lệch đều sang phải</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7CB4B69-8899-89D9-E5E6-CA62BC66E76C}"/>
              </a:ext>
            </a:extLst>
          </p:cNvPr>
          <p:cNvSpPr/>
          <p:nvPr/>
        </p:nvSpPr>
        <p:spPr>
          <a:xfrm>
            <a:off x="9601200" y="8550246"/>
            <a:ext cx="7924800" cy="139385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D. không chỉ yên vạch số 0</a:t>
            </a:r>
            <a:endParaRPr lang="en-US" sz="400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246702A-6646-D7AA-687D-1490BA1FCFB9}"/>
              </a:ext>
            </a:extLst>
          </p:cNvPr>
          <p:cNvGrpSpPr/>
          <p:nvPr/>
        </p:nvGrpSpPr>
        <p:grpSpPr>
          <a:xfrm>
            <a:off x="914400" y="1858132"/>
            <a:ext cx="16611600" cy="4473546"/>
            <a:chOff x="914400" y="2318088"/>
            <a:chExt cx="16611600" cy="4473546"/>
          </a:xfrm>
        </p:grpSpPr>
        <p:sp>
          <p:nvSpPr>
            <p:cNvPr id="2" name="Rectangle: Rounded Corners 1">
              <a:extLst>
                <a:ext uri="{FF2B5EF4-FFF2-40B4-BE49-F238E27FC236}">
                  <a16:creationId xmlns:a16="http://schemas.microsoft.com/office/drawing/2014/main" id="{DABDC3A2-2FEB-CE2F-3AC9-CEF9312DAD56}"/>
                </a:ext>
              </a:extLst>
            </p:cNvPr>
            <p:cNvSpPr/>
            <p:nvPr/>
          </p:nvSpPr>
          <p:spPr>
            <a:xfrm>
              <a:off x="914400" y="2324100"/>
              <a:ext cx="16611600" cy="4467534"/>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CFFED1B-6C25-7806-4555-10605754EA0F}"/>
                </a:ext>
              </a:extLst>
            </p:cNvPr>
            <p:cNvSpPr txBox="1"/>
            <p:nvPr/>
          </p:nvSpPr>
          <p:spPr>
            <a:xfrm>
              <a:off x="1295402" y="2318088"/>
              <a:ext cx="10972798" cy="4433073"/>
            </a:xfrm>
            <a:prstGeom prst="rect">
              <a:avLst/>
            </a:prstGeom>
            <a:noFill/>
          </p:spPr>
          <p:txBody>
            <a:bodyPr wrap="square">
              <a:spAutoFit/>
            </a:bodyPr>
            <a:lstStyle/>
            <a:p>
              <a:pPr algn="just">
                <a:lnSpc>
                  <a:spcPct val="150000"/>
                </a:lnSpc>
              </a:pPr>
              <a:r>
                <a:rPr lang="vi-VN" sz="3200" b="1">
                  <a:solidFill>
                    <a:schemeClr val="bg1"/>
                  </a:solidFill>
                  <a:latin typeface="Arial" panose="020B0604020202020204" pitchFamily="34" charset="0"/>
                  <a:cs typeface="Arial" panose="020B0604020202020204" pitchFamily="34" charset="0"/>
                </a:rPr>
                <a:t>Câu 1</a:t>
              </a:r>
              <a:r>
                <a:rPr lang="vi-VN" sz="3200">
                  <a:solidFill>
                    <a:schemeClr val="bg1"/>
                  </a:solidFill>
                  <a:latin typeface="Arial" panose="020B0604020202020204" pitchFamily="34" charset="0"/>
                  <a:cs typeface="Arial" panose="020B0604020202020204" pitchFamily="34" charset="0"/>
                </a:rPr>
                <a:t>. Một thanh nam châm được treo bên dưới một lò xo sao cho nó có thể chuyển động lên xuống tự do bên trong một cuộn được giữ cố định. Cuộn dây được nối với một ampe kế nhạy có vạch số 0 ở giữa thang đo. Kim của ampe kế chỉ như thế nào khi nam châm chuyển động lên xuống tuần hoàn?</a:t>
              </a:r>
              <a:endParaRPr lang="en-US" sz="3200">
                <a:solidFill>
                  <a:schemeClr val="bg1"/>
                </a:solidFill>
                <a:latin typeface="Arial" panose="020B0604020202020204" pitchFamily="34" charset="0"/>
                <a:cs typeface="Arial" panose="020B0604020202020204" pitchFamily="34" charset="0"/>
              </a:endParaRPr>
            </a:p>
          </p:txBody>
        </p:sp>
      </p:grpSp>
      <p:pic>
        <p:nvPicPr>
          <p:cNvPr id="8" name="Picture 7" descr="A diagram of a coil&#10;&#10;Description automatically generated">
            <a:extLst>
              <a:ext uri="{FF2B5EF4-FFF2-40B4-BE49-F238E27FC236}">
                <a16:creationId xmlns:a16="http://schemas.microsoft.com/office/drawing/2014/main" id="{D11E094F-5F1D-EA49-4D19-881F0B8C7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21246" y="2092744"/>
            <a:ext cx="4581859" cy="4022675"/>
          </a:xfrm>
          <a:prstGeom prst="rect">
            <a:avLst/>
          </a:prstGeom>
          <a:noFill/>
          <a:ln>
            <a:noFill/>
          </a:ln>
        </p:spPr>
      </p:pic>
      <p:sp>
        <p:nvSpPr>
          <p:cNvPr id="13" name="Rectangle: Rounded Corners 12">
            <a:extLst>
              <a:ext uri="{FF2B5EF4-FFF2-40B4-BE49-F238E27FC236}">
                <a16:creationId xmlns:a16="http://schemas.microsoft.com/office/drawing/2014/main" id="{2A615FCE-D2C4-40A2-14FD-32024CB0B108}"/>
              </a:ext>
            </a:extLst>
          </p:cNvPr>
          <p:cNvSpPr/>
          <p:nvPr/>
        </p:nvSpPr>
        <p:spPr>
          <a:xfrm>
            <a:off x="966156" y="6476831"/>
            <a:ext cx="7924800" cy="193668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kim liên tục đổi hướng lệch sang trái rồi sang phải</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26954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579753BC-3476-F88B-E8A6-59D96D4301C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52A18DD-A2FB-A162-6F11-FDC4AFE7F911}"/>
              </a:ext>
            </a:extLst>
          </p:cNvPr>
          <p:cNvSpPr/>
          <p:nvPr/>
        </p:nvSpPr>
        <p:spPr>
          <a:xfrm>
            <a:off x="914400" y="876300"/>
            <a:ext cx="16611600" cy="32766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a:latin typeface="Arial" panose="020B0604020202020204" pitchFamily="34" charset="0"/>
                <a:cs typeface="Arial" panose="020B0604020202020204" pitchFamily="34" charset="0"/>
              </a:rPr>
              <a:t>Câu 2:</a:t>
            </a:r>
            <a:r>
              <a:rPr lang="fr-FR" sz="4000">
                <a:latin typeface="Arial" panose="020B0604020202020204" pitchFamily="34" charset="0"/>
                <a:cs typeface="Arial" panose="020B0604020202020204" pitchFamily="34" charset="0"/>
              </a:rPr>
              <a:t> Dòng điện xoay chiều có đặc điểm nào sau đây?</a:t>
            </a:r>
            <a:endParaRPr lang="en-US" sz="40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60F34DB-EE0F-5218-6286-A205176517FC}"/>
              </a:ext>
            </a:extLst>
          </p:cNvPr>
          <p:cNvSpPr/>
          <p:nvPr/>
        </p:nvSpPr>
        <p:spPr>
          <a:xfrm>
            <a:off x="914400" y="461010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A. Cường độ dòng điện không thay đổi</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16DAFD92-0258-B002-80E0-222966927BD1}"/>
              </a:ext>
            </a:extLst>
          </p:cNvPr>
          <p:cNvSpPr/>
          <p:nvPr/>
        </p:nvSpPr>
        <p:spPr>
          <a:xfrm>
            <a:off x="9596885" y="4615132"/>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B. Cường độ dòng điện rất nhỏ</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6769FB9-DD4C-9E29-25AE-63B418FF6F9E}"/>
              </a:ext>
            </a:extLst>
          </p:cNvPr>
          <p:cNvSpPr/>
          <p:nvPr/>
        </p:nvSpPr>
        <p:spPr>
          <a:xfrm>
            <a:off x="877019" y="7574908"/>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C. Chiều dòng điện luân phiên thay đổi</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FE7E889-FD9B-75E8-A35E-A8122794AC97}"/>
              </a:ext>
            </a:extLst>
          </p:cNvPr>
          <p:cNvSpPr/>
          <p:nvPr/>
        </p:nvSpPr>
        <p:spPr>
          <a:xfrm>
            <a:off x="9559504" y="757994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D. Chiều dòng điện không thay đổi</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BA5E889-19F5-6961-38C8-449A38B355C6}"/>
              </a:ext>
            </a:extLst>
          </p:cNvPr>
          <p:cNvSpPr/>
          <p:nvPr/>
        </p:nvSpPr>
        <p:spPr>
          <a:xfrm>
            <a:off x="858328" y="7574908"/>
            <a:ext cx="7924800" cy="23622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C. Chiều dòng điện luân phiên thay đổi</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9152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C1AE0995-6931-DAF0-7C62-ECB4D328A01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6A00A7-7EE9-A1EB-353F-B5D888A39B21}"/>
              </a:ext>
            </a:extLst>
          </p:cNvPr>
          <p:cNvSpPr/>
          <p:nvPr/>
        </p:nvSpPr>
        <p:spPr>
          <a:xfrm>
            <a:off x="914400" y="876300"/>
            <a:ext cx="16611600" cy="32766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a:latin typeface="Arial" panose="020B0604020202020204" pitchFamily="34" charset="0"/>
                <a:cs typeface="Arial" panose="020B0604020202020204" pitchFamily="34" charset="0"/>
              </a:rPr>
              <a:t>Câu 3:</a:t>
            </a:r>
            <a:r>
              <a:rPr lang="fr-FR" sz="4000">
                <a:latin typeface="Arial" panose="020B0604020202020204" pitchFamily="34" charset="0"/>
                <a:cs typeface="Arial" panose="020B0604020202020204" pitchFamily="34" charset="0"/>
              </a:rPr>
              <a:t> Điều kiện xuất hiện dòng điện xoay chiều trong cuộn dây dẫn kín là khi số đường sức từ xuyên qua tiết diện của cuộn dây</a:t>
            </a:r>
            <a:endParaRPr lang="en-US" sz="40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9E6F596-9CAA-5C1D-85E8-D68BEEC5B6E2}"/>
              </a:ext>
            </a:extLst>
          </p:cNvPr>
          <p:cNvSpPr/>
          <p:nvPr/>
        </p:nvSpPr>
        <p:spPr>
          <a:xfrm>
            <a:off x="914400" y="461010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A. không thay đổi</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DE8070B-AE9E-BF30-BF31-1F1DF5DC5024}"/>
              </a:ext>
            </a:extLst>
          </p:cNvPr>
          <p:cNvSpPr/>
          <p:nvPr/>
        </p:nvSpPr>
        <p:spPr>
          <a:xfrm>
            <a:off x="9596885" y="4615132"/>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B. liên tục tăng</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B10A211-0010-F987-FBB8-AE4F77E3CEAE}"/>
              </a:ext>
            </a:extLst>
          </p:cNvPr>
          <p:cNvSpPr/>
          <p:nvPr/>
        </p:nvSpPr>
        <p:spPr>
          <a:xfrm>
            <a:off x="877019" y="7574908"/>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C. liên tục giảm</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2B49BEA4-24E0-D6CE-85F7-DB2338E5BF93}"/>
              </a:ext>
            </a:extLst>
          </p:cNvPr>
          <p:cNvSpPr/>
          <p:nvPr/>
        </p:nvSpPr>
        <p:spPr>
          <a:xfrm>
            <a:off x="9559504" y="757994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D. luân phiên tăng rồi giảm</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02B13C7-80EF-8B9C-B0C8-4A686EAEFC09}"/>
              </a:ext>
            </a:extLst>
          </p:cNvPr>
          <p:cNvSpPr/>
          <p:nvPr/>
        </p:nvSpPr>
        <p:spPr>
          <a:xfrm>
            <a:off x="9559504" y="7574908"/>
            <a:ext cx="7924800" cy="23622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D. luân phiên tăng rồi giảm</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9591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5FF15DE3-C9C5-F8B4-B970-24C6C85BBF7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F8EE2A-EE54-FFFA-88CC-64FAE1062BFC}"/>
              </a:ext>
            </a:extLst>
          </p:cNvPr>
          <p:cNvSpPr/>
          <p:nvPr/>
        </p:nvSpPr>
        <p:spPr>
          <a:xfrm>
            <a:off x="914400" y="876300"/>
            <a:ext cx="16611600" cy="23622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a:latin typeface="Arial" panose="020B0604020202020204" pitchFamily="34" charset="0"/>
                <a:cs typeface="Arial" panose="020B0604020202020204" pitchFamily="34" charset="0"/>
              </a:rPr>
              <a:t>Câu 4:</a:t>
            </a:r>
            <a:r>
              <a:rPr lang="fr-F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Dòng điện xoay chiều là</a:t>
            </a:r>
            <a:endParaRPr lang="en-US" sz="40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16CF0DE-47B3-03D7-0D4D-521F4706FEFB}"/>
              </a:ext>
            </a:extLst>
          </p:cNvPr>
          <p:cNvSpPr/>
          <p:nvPr/>
        </p:nvSpPr>
        <p:spPr>
          <a:xfrm>
            <a:off x="914400" y="3467100"/>
            <a:ext cx="7924800" cy="312224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dòng điện có cường độ và chiều luân phiên đổi theo thời gian </a:t>
            </a:r>
            <a:endParaRPr lang="en-US" sz="40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9102D3A-648E-3214-94DC-9121273670FF}"/>
              </a:ext>
            </a:extLst>
          </p:cNvPr>
          <p:cNvSpPr/>
          <p:nvPr/>
        </p:nvSpPr>
        <p:spPr>
          <a:xfrm>
            <a:off x="9596885" y="3472132"/>
            <a:ext cx="7924800" cy="312224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dòng điện có cường độ và chiều không đổi theo thời gian </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610DF2C-AEDC-F6A3-7EF1-D28D7A20430F}"/>
              </a:ext>
            </a:extLst>
          </p:cNvPr>
          <p:cNvSpPr/>
          <p:nvPr/>
        </p:nvSpPr>
        <p:spPr>
          <a:xfrm>
            <a:off x="877019" y="6814868"/>
            <a:ext cx="7924800" cy="312224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dòng điện có chiều từ trái qua số đường sức từ xuyên qua tiết diện S của cuộn dây tăng lên</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C4BEA23-8372-5BB4-BF7A-705655492A29}"/>
              </a:ext>
            </a:extLst>
          </p:cNvPr>
          <p:cNvSpPr/>
          <p:nvPr/>
        </p:nvSpPr>
        <p:spPr>
          <a:xfrm>
            <a:off x="9559504" y="6819900"/>
            <a:ext cx="7924800" cy="312224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D. số đường sức từ xuyên qua tiết diện S của cuộn dây không thay đổi</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C6ABE32-54C5-A989-3509-07AF0410582D}"/>
              </a:ext>
            </a:extLst>
          </p:cNvPr>
          <p:cNvSpPr/>
          <p:nvPr/>
        </p:nvSpPr>
        <p:spPr>
          <a:xfrm>
            <a:off x="935966" y="3472132"/>
            <a:ext cx="7924800" cy="312224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dòng điện có cường độ và chiều luân phiên đổi theo thời gian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406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DA84BCF4-A351-ED50-F226-A609008E771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BA044B-C255-6CB2-57B1-51E6AE467C2C}"/>
              </a:ext>
            </a:extLst>
          </p:cNvPr>
          <p:cNvSpPr/>
          <p:nvPr/>
        </p:nvSpPr>
        <p:spPr>
          <a:xfrm>
            <a:off x="838200" y="344860"/>
            <a:ext cx="16611600" cy="39624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latin typeface="Arial" panose="020B0604020202020204" pitchFamily="34" charset="0"/>
                <a:cs typeface="Arial" panose="020B0604020202020204" pitchFamily="34" charset="0"/>
              </a:rPr>
              <a:t>Câu 5:</a:t>
            </a:r>
            <a:r>
              <a:rPr lang="vi-VN" sz="4000">
                <a:latin typeface="Arial" panose="020B0604020202020204" pitchFamily="34" charset="0"/>
                <a:cs typeface="Arial" panose="020B0604020202020204" pitchFamily="34" charset="0"/>
              </a:rPr>
              <a:t> Một đoạn dây dẫn quấn quanh một lõi sắt được mắc vào nguồn điện xoay chiều và được đặt gần một lá thép. Khi đóng khóa K, lá thép dao động đó là tác dụng</a:t>
            </a:r>
            <a:endParaRPr lang="en-US" sz="40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D9B9255-057A-7431-8EF2-815E9DDCA56F}"/>
              </a:ext>
            </a:extLst>
          </p:cNvPr>
          <p:cNvSpPr/>
          <p:nvPr/>
        </p:nvSpPr>
        <p:spPr>
          <a:xfrm>
            <a:off x="914400" y="461010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Cơ</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C208F13-A6C1-4784-0A0A-CB3AD11AD517}"/>
              </a:ext>
            </a:extLst>
          </p:cNvPr>
          <p:cNvSpPr/>
          <p:nvPr/>
        </p:nvSpPr>
        <p:spPr>
          <a:xfrm>
            <a:off x="9596885" y="4615132"/>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Nhiệt</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D553B8B-B38F-B188-CA92-694B90C1EA89}"/>
              </a:ext>
            </a:extLst>
          </p:cNvPr>
          <p:cNvSpPr/>
          <p:nvPr/>
        </p:nvSpPr>
        <p:spPr>
          <a:xfrm>
            <a:off x="877019" y="7574908"/>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Điện</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116F24A-F6DC-A9D6-6982-66BAA64671F4}"/>
              </a:ext>
            </a:extLst>
          </p:cNvPr>
          <p:cNvSpPr/>
          <p:nvPr/>
        </p:nvSpPr>
        <p:spPr>
          <a:xfrm>
            <a:off x="9559504" y="757994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D. Từ</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1849821-E331-AABB-81A9-E9B349684ECD}"/>
              </a:ext>
            </a:extLst>
          </p:cNvPr>
          <p:cNvSpPr/>
          <p:nvPr/>
        </p:nvSpPr>
        <p:spPr>
          <a:xfrm>
            <a:off x="9559504" y="7574908"/>
            <a:ext cx="7924800" cy="23622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D. Từ</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0367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latin typeface="Arial" panose="020B0604020202020204" pitchFamily="34" charset="0"/>
                <a:cs typeface="Arial" panose="020B0604020202020204" pitchFamily="34" charset="0"/>
              </a:endParaRPr>
            </a:p>
          </p:txBody>
        </p:sp>
      </p:grpSp>
      <p:sp>
        <p:nvSpPr>
          <p:cNvPr id="5" name="Freeform 5"/>
          <p:cNvSpPr/>
          <p:nvPr/>
        </p:nvSpPr>
        <p:spPr>
          <a:xfrm>
            <a:off x="5867400" y="3356348"/>
            <a:ext cx="11277600" cy="483515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 xmlns:asvg="http://schemas.microsoft.com/office/drawing/2016/SVG/main" r:embed="rId3"/>
                </a:ext>
              </a:extLst>
            </a:blip>
            <a:stretch>
              <a:fillRect l="-3774" t="-38043" r="-2571"/>
            </a:stretch>
          </a:blipFill>
          <a:ln cap="rnd">
            <a:noFill/>
            <a:prstDash val="solid"/>
            <a:round/>
          </a:ln>
        </p:spPr>
        <p:txBody>
          <a:bodyPr/>
          <a:lstStyle/>
          <a:p>
            <a:endParaRPr lang="en-US">
              <a:latin typeface="Arial" panose="020B0604020202020204" pitchFamily="34" charset="0"/>
              <a:cs typeface="Arial" panose="020B0604020202020204" pitchFamily="34" charset="0"/>
            </a:endParaRPr>
          </a:p>
        </p:txBody>
      </p:sp>
      <p:grpSp>
        <p:nvGrpSpPr>
          <p:cNvPr id="6" name="Group 6"/>
          <p:cNvGrpSpPr/>
          <p:nvPr/>
        </p:nvGrpSpPr>
        <p:grpSpPr>
          <a:xfrm>
            <a:off x="5867400" y="366580"/>
            <a:ext cx="11277606" cy="2989768"/>
            <a:chOff x="0" y="-96340"/>
            <a:chExt cx="1897161" cy="541357"/>
          </a:xfrm>
        </p:grpSpPr>
        <p:sp>
          <p:nvSpPr>
            <p:cNvPr id="7" name="Freeform 7"/>
            <p:cNvSpPr/>
            <p:nvPr/>
          </p:nvSpPr>
          <p:spPr>
            <a:xfrm>
              <a:off x="0" y="0"/>
              <a:ext cx="1897161" cy="379432"/>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p:nvPr/>
          </p:nvSpPr>
          <p:spPr>
            <a:xfrm>
              <a:off x="0" y="-96340"/>
              <a:ext cx="1897160" cy="541357"/>
            </a:xfrm>
            <a:prstGeom prst="rect">
              <a:avLst/>
            </a:prstGeom>
          </p:spPr>
          <p:txBody>
            <a:bodyPr lIns="50800" tIns="50800" rIns="50800" bIns="50800" rtlCol="0" anchor="ctr"/>
            <a:lstStyle/>
            <a:p>
              <a:pPr marL="0" lvl="0" indent="0" algn="ctr">
                <a:lnSpc>
                  <a:spcPts val="9899"/>
                </a:lnSpc>
              </a:pPr>
              <a:r>
                <a:rPr lang="vi-VN" sz="6600" b="1" u="none" strike="noStrike">
                  <a:solidFill>
                    <a:srgbClr val="000001"/>
                  </a:solidFill>
                  <a:latin typeface="Arial" panose="020B0604020202020204" pitchFamily="34" charset="0"/>
                  <a:ea typeface="Agrandir Narrow Ultra-Bold"/>
                  <a:cs typeface="Arial" panose="020B0604020202020204" pitchFamily="34" charset="0"/>
                  <a:sym typeface="Agrandir Narrow Ultra-Bold"/>
                </a:rPr>
                <a:t>NỘI DUNG BÀI HỌC</a:t>
              </a:r>
              <a:endParaRPr lang="en-US" sz="6600" b="1" u="none" strike="noStrike">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grpSp>
        <p:nvGrpSpPr>
          <p:cNvPr id="20" name="Group 19">
            <a:extLst>
              <a:ext uri="{FF2B5EF4-FFF2-40B4-BE49-F238E27FC236}">
                <a16:creationId xmlns:a16="http://schemas.microsoft.com/office/drawing/2014/main" id="{B9DCB873-BD92-E97F-3DBF-65723F43303F}"/>
              </a:ext>
            </a:extLst>
          </p:cNvPr>
          <p:cNvGrpSpPr/>
          <p:nvPr/>
        </p:nvGrpSpPr>
        <p:grpSpPr>
          <a:xfrm>
            <a:off x="6306654" y="4050416"/>
            <a:ext cx="9657246" cy="1102692"/>
            <a:chOff x="7144854" y="3907624"/>
            <a:chExt cx="9657246" cy="1102692"/>
          </a:xfrm>
        </p:grpSpPr>
        <p:sp>
          <p:nvSpPr>
            <p:cNvPr id="10" name="TextBox 10"/>
            <p:cNvSpPr txBox="1"/>
            <p:nvPr/>
          </p:nvSpPr>
          <p:spPr>
            <a:xfrm>
              <a:off x="8229600" y="4151194"/>
              <a:ext cx="8572500" cy="615553"/>
            </a:xfrm>
            <a:prstGeom prst="rect">
              <a:avLst/>
            </a:prstGeom>
          </p:spPr>
          <p:txBody>
            <a:bodyPr wrap="square" lIns="0" tIns="0" rIns="0" bIns="0" rtlCol="0" anchor="t">
              <a:spAutoFit/>
            </a:bodyPr>
            <a:lstStyle/>
            <a:p>
              <a:pPr marL="410212" lvl="1" algn="l"/>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 điện xoay chiều</a:t>
              </a:r>
              <a:endParaRPr lang="en-US" sz="6600">
                <a:solidFill>
                  <a:srgbClr val="000001"/>
                </a:solidFill>
                <a:latin typeface="Arial" panose="020B0604020202020204" pitchFamily="34" charset="0"/>
                <a:ea typeface="Inter"/>
                <a:cs typeface="Arial" panose="020B0604020202020204" pitchFamily="34" charset="0"/>
                <a:sym typeface="Inter"/>
              </a:endParaRPr>
            </a:p>
          </p:txBody>
        </p:sp>
        <p:sp>
          <p:nvSpPr>
            <p:cNvPr id="14" name="Oval 13">
              <a:extLst>
                <a:ext uri="{FF2B5EF4-FFF2-40B4-BE49-F238E27FC236}">
                  <a16:creationId xmlns:a16="http://schemas.microsoft.com/office/drawing/2014/main" id="{4D1B6CC5-4A33-32D1-DBF1-DA488207F0AB}"/>
                </a:ext>
              </a:extLst>
            </p:cNvPr>
            <p:cNvSpPr/>
            <p:nvPr/>
          </p:nvSpPr>
          <p:spPr>
            <a:xfrm>
              <a:off x="7144854" y="3907624"/>
              <a:ext cx="1102692" cy="1102692"/>
            </a:xfrm>
            <a:prstGeom prst="ellipse">
              <a:avLst/>
            </a:prstGeom>
            <a:solidFill>
              <a:schemeClr val="accent1">
                <a:lumMod val="5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I.</a:t>
              </a:r>
              <a:endParaRPr lang="en-US" sz="4000" b="1">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20935FD5-8CAA-E80A-FA6F-FFF15A732747}"/>
              </a:ext>
            </a:extLst>
          </p:cNvPr>
          <p:cNvGrpSpPr/>
          <p:nvPr/>
        </p:nvGrpSpPr>
        <p:grpSpPr>
          <a:xfrm>
            <a:off x="6306654" y="5677074"/>
            <a:ext cx="10457346" cy="1102692"/>
            <a:chOff x="7144854" y="5345816"/>
            <a:chExt cx="10457346" cy="1102692"/>
          </a:xfrm>
        </p:grpSpPr>
        <p:sp>
          <p:nvSpPr>
            <p:cNvPr id="11" name="TextBox 11"/>
            <p:cNvSpPr txBox="1"/>
            <p:nvPr/>
          </p:nvSpPr>
          <p:spPr>
            <a:xfrm>
              <a:off x="8229600" y="5595798"/>
              <a:ext cx="9372600" cy="602729"/>
            </a:xfrm>
            <a:prstGeom prst="rect">
              <a:avLst/>
            </a:prstGeom>
          </p:spPr>
          <p:txBody>
            <a:bodyPr wrap="square" lIns="0" tIns="0" rIns="0" bIns="0" rtlCol="0" anchor="t">
              <a:spAutoFit/>
            </a:bodyPr>
            <a:lstStyle/>
            <a:p>
              <a:pPr marL="410212" lvl="1">
                <a:lnSpc>
                  <a:spcPts val="4940"/>
                </a:lnSpc>
                <a:spcBef>
                  <a:spcPct val="0"/>
                </a:spcBef>
              </a:pPr>
              <a:r>
                <a:rPr lang="vi-VN" sz="4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 tác dụng của dòng điện xoay chiều</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607C1D15-AF6E-B9B6-51E4-F84E75C7A112}"/>
                </a:ext>
              </a:extLst>
            </p:cNvPr>
            <p:cNvSpPr/>
            <p:nvPr/>
          </p:nvSpPr>
          <p:spPr>
            <a:xfrm>
              <a:off x="7144854" y="5345816"/>
              <a:ext cx="1102692" cy="1102692"/>
            </a:xfrm>
            <a:prstGeom prst="ellipse">
              <a:avLst/>
            </a:prstGeom>
            <a:solidFill>
              <a:schemeClr val="accent1">
                <a:lumMod val="5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II.</a:t>
              </a:r>
              <a:endParaRPr lang="en-US" sz="4000" b="1">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4"/>
          <a:stretch>
            <a:fillRect/>
          </a:stretch>
        </p:blipFill>
        <p:spPr>
          <a:xfrm>
            <a:off x="762000" y="898640"/>
            <a:ext cx="4363554" cy="729286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8E8E8839-640E-F56A-4145-375320F902F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E1A42C-C4E7-3E2E-D51F-8DE78BC07D61}"/>
              </a:ext>
            </a:extLst>
          </p:cNvPr>
          <p:cNvSpPr/>
          <p:nvPr/>
        </p:nvSpPr>
        <p:spPr>
          <a:xfrm>
            <a:off x="914400" y="876300"/>
            <a:ext cx="16611600" cy="32766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Câu 6:</a:t>
            </a:r>
            <a:r>
              <a:rPr lang="vi-VN" sz="4000">
                <a:latin typeface="Arial" panose="020B0604020202020204" pitchFamily="34" charset="0"/>
                <a:cs typeface="Arial" panose="020B0604020202020204" pitchFamily="34" charset="0"/>
              </a:rPr>
              <a:t> Hoạt động của dụng cụ nào dưới đây </a:t>
            </a:r>
            <a:r>
              <a:rPr lang="vi-VN" sz="4000" b="1">
                <a:latin typeface="Arial" panose="020B0604020202020204" pitchFamily="34" charset="0"/>
                <a:cs typeface="Arial" panose="020B0604020202020204" pitchFamily="34" charset="0"/>
              </a:rPr>
              <a:t>không</a:t>
            </a:r>
            <a:r>
              <a:rPr lang="vi-VN" sz="4000">
                <a:latin typeface="Arial" panose="020B0604020202020204" pitchFamily="34" charset="0"/>
                <a:cs typeface="Arial" panose="020B0604020202020204" pitchFamily="34" charset="0"/>
              </a:rPr>
              <a:t> dựa trên tác dụng nhiệt của dòng điện?</a:t>
            </a:r>
            <a:endParaRPr lang="en-US" sz="40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045534D-5D1E-ABE3-35DB-3C46D6C0DBA6}"/>
              </a:ext>
            </a:extLst>
          </p:cNvPr>
          <p:cNvSpPr/>
          <p:nvPr/>
        </p:nvSpPr>
        <p:spPr>
          <a:xfrm>
            <a:off x="914400" y="461010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Bàn là điện</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3361646-4F3E-59F6-057F-3D296D872084}"/>
              </a:ext>
            </a:extLst>
          </p:cNvPr>
          <p:cNvSpPr/>
          <p:nvPr/>
        </p:nvSpPr>
        <p:spPr>
          <a:xfrm>
            <a:off x="9596885" y="4615132"/>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Máy sấy tóc</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39D887-749A-783D-AFC2-15C88E4F28C3}"/>
              </a:ext>
            </a:extLst>
          </p:cNvPr>
          <p:cNvSpPr/>
          <p:nvPr/>
        </p:nvSpPr>
        <p:spPr>
          <a:xfrm>
            <a:off x="877019" y="7574908"/>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Đèn LED</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689096B-5F18-6A13-AF91-C84295BF5370}"/>
              </a:ext>
            </a:extLst>
          </p:cNvPr>
          <p:cNvSpPr/>
          <p:nvPr/>
        </p:nvSpPr>
        <p:spPr>
          <a:xfrm>
            <a:off x="9559504" y="757994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D. Ấm điện đang đun nước</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8CB163F-5D5A-7970-6C16-87C79892E902}"/>
              </a:ext>
            </a:extLst>
          </p:cNvPr>
          <p:cNvSpPr/>
          <p:nvPr/>
        </p:nvSpPr>
        <p:spPr>
          <a:xfrm>
            <a:off x="859766" y="7574908"/>
            <a:ext cx="7924800" cy="23622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Đèn LED</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6895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89DCFD2F-DA8A-4273-96F3-57A394EFDA6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6582DD4-C222-5C0A-9772-3149CC00201A}"/>
              </a:ext>
            </a:extLst>
          </p:cNvPr>
          <p:cNvSpPr/>
          <p:nvPr/>
        </p:nvSpPr>
        <p:spPr>
          <a:xfrm>
            <a:off x="914400" y="876300"/>
            <a:ext cx="16611600" cy="32766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Câu 7:</a:t>
            </a:r>
            <a:r>
              <a:rPr lang="vi-VN" sz="4000">
                <a:latin typeface="Arial" panose="020B0604020202020204" pitchFamily="34" charset="0"/>
                <a:cs typeface="Arial" panose="020B0604020202020204" pitchFamily="34" charset="0"/>
              </a:rPr>
              <a:t> Khi tiến hành thí nghiệm cho dòng điện chạy qua đùi ếch thì đùi ếch co lại, đó là tác dụng nào của dòng điện?</a:t>
            </a:r>
            <a:endParaRPr lang="en-US" sz="40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7DB3F9C-EFB1-6E4A-E7CB-3864374822E2}"/>
              </a:ext>
            </a:extLst>
          </p:cNvPr>
          <p:cNvSpPr/>
          <p:nvPr/>
        </p:nvSpPr>
        <p:spPr>
          <a:xfrm>
            <a:off x="914400" y="461010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A. Tác dụng phát sáng</a:t>
            </a:r>
            <a:endParaRPr lang="en-US" sz="40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A909348-37A2-E9C8-DEF2-25D5B458AFCD}"/>
              </a:ext>
            </a:extLst>
          </p:cNvPr>
          <p:cNvSpPr/>
          <p:nvPr/>
        </p:nvSpPr>
        <p:spPr>
          <a:xfrm>
            <a:off x="9596885" y="4615132"/>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Tác dụng sinh lí</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FE556BFF-D5AA-F24A-F062-C9BBCEBB574F}"/>
              </a:ext>
            </a:extLst>
          </p:cNvPr>
          <p:cNvSpPr/>
          <p:nvPr/>
        </p:nvSpPr>
        <p:spPr>
          <a:xfrm>
            <a:off x="877019" y="7574908"/>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Tác dụng từ</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763F735A-634D-D052-0694-79B0812E7C13}"/>
              </a:ext>
            </a:extLst>
          </p:cNvPr>
          <p:cNvSpPr/>
          <p:nvPr/>
        </p:nvSpPr>
        <p:spPr>
          <a:xfrm>
            <a:off x="9559504" y="7579940"/>
            <a:ext cx="7924800" cy="23622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D. Tác dụng nhiệt</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145D24D-6A26-D32F-DA8C-83B524AE1072}"/>
              </a:ext>
            </a:extLst>
          </p:cNvPr>
          <p:cNvSpPr/>
          <p:nvPr/>
        </p:nvSpPr>
        <p:spPr>
          <a:xfrm>
            <a:off x="9596885" y="4610100"/>
            <a:ext cx="7924800" cy="23622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Tác dụng sinh lí</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0493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1079-957C-367A-A09C-6A00CE9B6CE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0FE14A6-F147-6AB3-FE64-34979D01DCCD}"/>
              </a:ext>
            </a:extLst>
          </p:cNvPr>
          <p:cNvGrpSpPr/>
          <p:nvPr/>
        </p:nvGrpSpPr>
        <p:grpSpPr>
          <a:xfrm>
            <a:off x="459645" y="197570"/>
            <a:ext cx="17368710" cy="2613440"/>
            <a:chOff x="572317" y="1984246"/>
            <a:chExt cx="17368710" cy="2613440"/>
          </a:xfrm>
        </p:grpSpPr>
        <p:sp>
          <p:nvSpPr>
            <p:cNvPr id="3" name="TextBox 2">
              <a:extLst>
                <a:ext uri="{FF2B5EF4-FFF2-40B4-BE49-F238E27FC236}">
                  <a16:creationId xmlns:a16="http://schemas.microsoft.com/office/drawing/2014/main" id="{E3D4EA38-E0F6-C400-FF86-F7129BF08E4E}"/>
                </a:ext>
              </a:extLst>
            </p:cNvPr>
            <p:cNvSpPr txBox="1"/>
            <p:nvPr/>
          </p:nvSpPr>
          <p:spPr>
            <a:xfrm>
              <a:off x="1161642" y="2758080"/>
              <a:ext cx="16779385" cy="1839606"/>
            </a:xfrm>
            <a:custGeom>
              <a:avLst/>
              <a:gdLst>
                <a:gd name="connsiteX0" fmla="*/ 0 w 16779385"/>
                <a:gd name="connsiteY0" fmla="*/ 0 h 1839606"/>
                <a:gd name="connsiteX1" fmla="*/ 1034729 w 16779385"/>
                <a:gd name="connsiteY1" fmla="*/ 0 h 1839606"/>
                <a:gd name="connsiteX2" fmla="*/ 1566076 w 16779385"/>
                <a:gd name="connsiteY2" fmla="*/ 0 h 1839606"/>
                <a:gd name="connsiteX3" fmla="*/ 2265217 w 16779385"/>
                <a:gd name="connsiteY3" fmla="*/ 0 h 1839606"/>
                <a:gd name="connsiteX4" fmla="*/ 2628770 w 16779385"/>
                <a:gd name="connsiteY4" fmla="*/ 0 h 1839606"/>
                <a:gd name="connsiteX5" fmla="*/ 3160118 w 16779385"/>
                <a:gd name="connsiteY5" fmla="*/ 0 h 1839606"/>
                <a:gd name="connsiteX6" fmla="*/ 3355877 w 16779385"/>
                <a:gd name="connsiteY6" fmla="*/ 0 h 1839606"/>
                <a:gd name="connsiteX7" fmla="*/ 4055018 w 16779385"/>
                <a:gd name="connsiteY7" fmla="*/ 0 h 1839606"/>
                <a:gd name="connsiteX8" fmla="*/ 4418571 w 16779385"/>
                <a:gd name="connsiteY8" fmla="*/ 0 h 1839606"/>
                <a:gd name="connsiteX9" fmla="*/ 5453300 w 16779385"/>
                <a:gd name="connsiteY9" fmla="*/ 0 h 1839606"/>
                <a:gd name="connsiteX10" fmla="*/ 5649060 w 16779385"/>
                <a:gd name="connsiteY10" fmla="*/ 0 h 1839606"/>
                <a:gd name="connsiteX11" fmla="*/ 6515995 w 16779385"/>
                <a:gd name="connsiteY11" fmla="*/ 0 h 1839606"/>
                <a:gd name="connsiteX12" fmla="*/ 6879548 w 16779385"/>
                <a:gd name="connsiteY12" fmla="*/ 0 h 1839606"/>
                <a:gd name="connsiteX13" fmla="*/ 7243101 w 16779385"/>
                <a:gd name="connsiteY13" fmla="*/ 0 h 1839606"/>
                <a:gd name="connsiteX14" fmla="*/ 7438861 w 16779385"/>
                <a:gd name="connsiteY14" fmla="*/ 0 h 1839606"/>
                <a:gd name="connsiteX15" fmla="*/ 8473589 w 16779385"/>
                <a:gd name="connsiteY15" fmla="*/ 0 h 1839606"/>
                <a:gd name="connsiteX16" fmla="*/ 8837143 w 16779385"/>
                <a:gd name="connsiteY16" fmla="*/ 0 h 1839606"/>
                <a:gd name="connsiteX17" fmla="*/ 9536284 w 16779385"/>
                <a:gd name="connsiteY17" fmla="*/ 0 h 1839606"/>
                <a:gd name="connsiteX18" fmla="*/ 10571013 w 16779385"/>
                <a:gd name="connsiteY18" fmla="*/ 0 h 1839606"/>
                <a:gd name="connsiteX19" fmla="*/ 10766772 w 16779385"/>
                <a:gd name="connsiteY19" fmla="*/ 0 h 1839606"/>
                <a:gd name="connsiteX20" fmla="*/ 11465913 w 16779385"/>
                <a:gd name="connsiteY20" fmla="*/ 0 h 1839606"/>
                <a:gd name="connsiteX21" fmla="*/ 12332848 w 16779385"/>
                <a:gd name="connsiteY21" fmla="*/ 0 h 1839606"/>
                <a:gd name="connsiteX22" fmla="*/ 13031989 w 16779385"/>
                <a:gd name="connsiteY22" fmla="*/ 0 h 1839606"/>
                <a:gd name="connsiteX23" fmla="*/ 13563336 w 16779385"/>
                <a:gd name="connsiteY23" fmla="*/ 0 h 1839606"/>
                <a:gd name="connsiteX24" fmla="*/ 14430271 w 16779385"/>
                <a:gd name="connsiteY24" fmla="*/ 0 h 1839606"/>
                <a:gd name="connsiteX25" fmla="*/ 15297206 w 16779385"/>
                <a:gd name="connsiteY25" fmla="*/ 0 h 1839606"/>
                <a:gd name="connsiteX26" fmla="*/ 16779385 w 16779385"/>
                <a:gd name="connsiteY26" fmla="*/ 0 h 1839606"/>
                <a:gd name="connsiteX27" fmla="*/ 16779385 w 16779385"/>
                <a:gd name="connsiteY27" fmla="*/ 576410 h 1839606"/>
                <a:gd name="connsiteX28" fmla="*/ 16779385 w 16779385"/>
                <a:gd name="connsiteY28" fmla="*/ 1226404 h 1839606"/>
                <a:gd name="connsiteX29" fmla="*/ 16779385 w 16779385"/>
                <a:gd name="connsiteY29" fmla="*/ 1839606 h 1839606"/>
                <a:gd name="connsiteX30" fmla="*/ 16080244 w 16779385"/>
                <a:gd name="connsiteY30" fmla="*/ 1839606 h 1839606"/>
                <a:gd name="connsiteX31" fmla="*/ 15884484 w 16779385"/>
                <a:gd name="connsiteY31" fmla="*/ 1839606 h 1839606"/>
                <a:gd name="connsiteX32" fmla="*/ 15017550 w 16779385"/>
                <a:gd name="connsiteY32" fmla="*/ 1839606 h 1839606"/>
                <a:gd name="connsiteX33" fmla="*/ 14318409 w 16779385"/>
                <a:gd name="connsiteY33" fmla="*/ 1839606 h 1839606"/>
                <a:gd name="connsiteX34" fmla="*/ 13954855 w 16779385"/>
                <a:gd name="connsiteY34" fmla="*/ 1839606 h 1839606"/>
                <a:gd name="connsiteX35" fmla="*/ 13591302 w 16779385"/>
                <a:gd name="connsiteY35" fmla="*/ 1839606 h 1839606"/>
                <a:gd name="connsiteX36" fmla="*/ 12892161 w 16779385"/>
                <a:gd name="connsiteY36" fmla="*/ 1839606 h 1839606"/>
                <a:gd name="connsiteX37" fmla="*/ 12025226 w 16779385"/>
                <a:gd name="connsiteY37" fmla="*/ 1839606 h 1839606"/>
                <a:gd name="connsiteX38" fmla="*/ 11158291 w 16779385"/>
                <a:gd name="connsiteY38" fmla="*/ 1839606 h 1839606"/>
                <a:gd name="connsiteX39" fmla="*/ 10794738 w 16779385"/>
                <a:gd name="connsiteY39" fmla="*/ 1839606 h 1839606"/>
                <a:gd name="connsiteX40" fmla="*/ 9760009 w 16779385"/>
                <a:gd name="connsiteY40" fmla="*/ 1839606 h 1839606"/>
                <a:gd name="connsiteX41" fmla="*/ 8893074 w 16779385"/>
                <a:gd name="connsiteY41" fmla="*/ 1839606 h 1839606"/>
                <a:gd name="connsiteX42" fmla="*/ 8193933 w 16779385"/>
                <a:gd name="connsiteY42" fmla="*/ 1839606 h 1839606"/>
                <a:gd name="connsiteX43" fmla="*/ 7159204 w 16779385"/>
                <a:gd name="connsiteY43" fmla="*/ 1839606 h 1839606"/>
                <a:gd name="connsiteX44" fmla="*/ 6627857 w 16779385"/>
                <a:gd name="connsiteY44" fmla="*/ 1839606 h 1839606"/>
                <a:gd name="connsiteX45" fmla="*/ 5593128 w 16779385"/>
                <a:gd name="connsiteY45" fmla="*/ 1839606 h 1839606"/>
                <a:gd name="connsiteX46" fmla="*/ 4726193 w 16779385"/>
                <a:gd name="connsiteY46" fmla="*/ 1839606 h 1839606"/>
                <a:gd name="connsiteX47" fmla="*/ 4530434 w 16779385"/>
                <a:gd name="connsiteY47" fmla="*/ 1839606 h 1839606"/>
                <a:gd name="connsiteX48" fmla="*/ 3831293 w 16779385"/>
                <a:gd name="connsiteY48" fmla="*/ 1839606 h 1839606"/>
                <a:gd name="connsiteX49" fmla="*/ 3299946 w 16779385"/>
                <a:gd name="connsiteY49" fmla="*/ 1839606 h 1839606"/>
                <a:gd name="connsiteX50" fmla="*/ 2265217 w 16779385"/>
                <a:gd name="connsiteY50" fmla="*/ 1839606 h 1839606"/>
                <a:gd name="connsiteX51" fmla="*/ 1566076 w 16779385"/>
                <a:gd name="connsiteY51" fmla="*/ 1839606 h 1839606"/>
                <a:gd name="connsiteX52" fmla="*/ 1034729 w 16779385"/>
                <a:gd name="connsiteY52" fmla="*/ 1839606 h 1839606"/>
                <a:gd name="connsiteX53" fmla="*/ 0 w 16779385"/>
                <a:gd name="connsiteY53" fmla="*/ 1839606 h 1839606"/>
                <a:gd name="connsiteX54" fmla="*/ 0 w 16779385"/>
                <a:gd name="connsiteY54" fmla="*/ 1263196 h 1839606"/>
                <a:gd name="connsiteX55" fmla="*/ 0 w 16779385"/>
                <a:gd name="connsiteY55" fmla="*/ 649994 h 1839606"/>
                <a:gd name="connsiteX56" fmla="*/ 0 w 16779385"/>
                <a:gd name="connsiteY56" fmla="*/ 0 h 183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9385" h="1839606" extrusionOk="0">
                  <a:moveTo>
                    <a:pt x="0" y="0"/>
                  </a:moveTo>
                  <a:cubicBezTo>
                    <a:pt x="398833" y="22729"/>
                    <a:pt x="520128" y="21658"/>
                    <a:pt x="1034729" y="0"/>
                  </a:cubicBezTo>
                  <a:cubicBezTo>
                    <a:pt x="1549330" y="-21658"/>
                    <a:pt x="1364701" y="-14046"/>
                    <a:pt x="1566076" y="0"/>
                  </a:cubicBezTo>
                  <a:cubicBezTo>
                    <a:pt x="1767451" y="14046"/>
                    <a:pt x="2104197" y="-8101"/>
                    <a:pt x="2265217" y="0"/>
                  </a:cubicBezTo>
                  <a:cubicBezTo>
                    <a:pt x="2426237" y="8101"/>
                    <a:pt x="2478423" y="-9156"/>
                    <a:pt x="2628770" y="0"/>
                  </a:cubicBezTo>
                  <a:cubicBezTo>
                    <a:pt x="2779117" y="9156"/>
                    <a:pt x="2981630" y="-22347"/>
                    <a:pt x="3160118" y="0"/>
                  </a:cubicBezTo>
                  <a:cubicBezTo>
                    <a:pt x="3338606" y="22347"/>
                    <a:pt x="3286169" y="-7705"/>
                    <a:pt x="3355877" y="0"/>
                  </a:cubicBezTo>
                  <a:cubicBezTo>
                    <a:pt x="3425585" y="7705"/>
                    <a:pt x="3907463" y="-34056"/>
                    <a:pt x="4055018" y="0"/>
                  </a:cubicBezTo>
                  <a:cubicBezTo>
                    <a:pt x="4202573" y="34056"/>
                    <a:pt x="4304316" y="8101"/>
                    <a:pt x="4418571" y="0"/>
                  </a:cubicBezTo>
                  <a:cubicBezTo>
                    <a:pt x="4532826" y="-8101"/>
                    <a:pt x="5089290" y="-3346"/>
                    <a:pt x="5453300" y="0"/>
                  </a:cubicBezTo>
                  <a:cubicBezTo>
                    <a:pt x="5817310" y="3346"/>
                    <a:pt x="5581436" y="-4496"/>
                    <a:pt x="5649060" y="0"/>
                  </a:cubicBezTo>
                  <a:cubicBezTo>
                    <a:pt x="5716684" y="4496"/>
                    <a:pt x="6256172" y="-36689"/>
                    <a:pt x="6515995" y="0"/>
                  </a:cubicBezTo>
                  <a:cubicBezTo>
                    <a:pt x="6775818" y="36689"/>
                    <a:pt x="6733617" y="10596"/>
                    <a:pt x="6879548" y="0"/>
                  </a:cubicBezTo>
                  <a:cubicBezTo>
                    <a:pt x="7025479" y="-10596"/>
                    <a:pt x="7115079" y="-12112"/>
                    <a:pt x="7243101" y="0"/>
                  </a:cubicBezTo>
                  <a:cubicBezTo>
                    <a:pt x="7371123" y="12112"/>
                    <a:pt x="7376146" y="-5624"/>
                    <a:pt x="7438861" y="0"/>
                  </a:cubicBezTo>
                  <a:cubicBezTo>
                    <a:pt x="7501576" y="5624"/>
                    <a:pt x="8158934" y="13036"/>
                    <a:pt x="8473589" y="0"/>
                  </a:cubicBezTo>
                  <a:cubicBezTo>
                    <a:pt x="8788244" y="-13036"/>
                    <a:pt x="8690091" y="3561"/>
                    <a:pt x="8837143" y="0"/>
                  </a:cubicBezTo>
                  <a:cubicBezTo>
                    <a:pt x="8984195" y="-3561"/>
                    <a:pt x="9365080" y="-29060"/>
                    <a:pt x="9536284" y="0"/>
                  </a:cubicBezTo>
                  <a:cubicBezTo>
                    <a:pt x="9707488" y="29060"/>
                    <a:pt x="10210112" y="47629"/>
                    <a:pt x="10571013" y="0"/>
                  </a:cubicBezTo>
                  <a:cubicBezTo>
                    <a:pt x="10931914" y="-47629"/>
                    <a:pt x="10672690" y="-6537"/>
                    <a:pt x="10766772" y="0"/>
                  </a:cubicBezTo>
                  <a:cubicBezTo>
                    <a:pt x="10860854" y="6537"/>
                    <a:pt x="11152867" y="-10094"/>
                    <a:pt x="11465913" y="0"/>
                  </a:cubicBezTo>
                  <a:cubicBezTo>
                    <a:pt x="11778959" y="10094"/>
                    <a:pt x="11976727" y="-6336"/>
                    <a:pt x="12332848" y="0"/>
                  </a:cubicBezTo>
                  <a:cubicBezTo>
                    <a:pt x="12688970" y="6336"/>
                    <a:pt x="12756250" y="-3027"/>
                    <a:pt x="13031989" y="0"/>
                  </a:cubicBezTo>
                  <a:cubicBezTo>
                    <a:pt x="13307728" y="3027"/>
                    <a:pt x="13368819" y="-18150"/>
                    <a:pt x="13563336" y="0"/>
                  </a:cubicBezTo>
                  <a:cubicBezTo>
                    <a:pt x="13757853" y="18150"/>
                    <a:pt x="14211585" y="365"/>
                    <a:pt x="14430271" y="0"/>
                  </a:cubicBezTo>
                  <a:cubicBezTo>
                    <a:pt x="14648957" y="-365"/>
                    <a:pt x="14996130" y="21892"/>
                    <a:pt x="15297206" y="0"/>
                  </a:cubicBezTo>
                  <a:cubicBezTo>
                    <a:pt x="15598283" y="-21892"/>
                    <a:pt x="16380636" y="-59347"/>
                    <a:pt x="16779385" y="0"/>
                  </a:cubicBezTo>
                  <a:cubicBezTo>
                    <a:pt x="16776896" y="225214"/>
                    <a:pt x="16799054" y="362265"/>
                    <a:pt x="16779385" y="576410"/>
                  </a:cubicBezTo>
                  <a:cubicBezTo>
                    <a:pt x="16759717" y="790555"/>
                    <a:pt x="16781629" y="927220"/>
                    <a:pt x="16779385" y="1226404"/>
                  </a:cubicBezTo>
                  <a:cubicBezTo>
                    <a:pt x="16777141" y="1525588"/>
                    <a:pt x="16783501" y="1561570"/>
                    <a:pt x="16779385" y="1839606"/>
                  </a:cubicBezTo>
                  <a:cubicBezTo>
                    <a:pt x="16451478" y="1807535"/>
                    <a:pt x="16229749" y="1841071"/>
                    <a:pt x="16080244" y="1839606"/>
                  </a:cubicBezTo>
                  <a:cubicBezTo>
                    <a:pt x="15930739" y="1838141"/>
                    <a:pt x="15946585" y="1838130"/>
                    <a:pt x="15884484" y="1839606"/>
                  </a:cubicBezTo>
                  <a:cubicBezTo>
                    <a:pt x="15822383" y="1841082"/>
                    <a:pt x="15234890" y="1822832"/>
                    <a:pt x="15017550" y="1839606"/>
                  </a:cubicBezTo>
                  <a:cubicBezTo>
                    <a:pt x="14800210" y="1856380"/>
                    <a:pt x="14529109" y="1858472"/>
                    <a:pt x="14318409" y="1839606"/>
                  </a:cubicBezTo>
                  <a:cubicBezTo>
                    <a:pt x="14107709" y="1820740"/>
                    <a:pt x="14082557" y="1833885"/>
                    <a:pt x="13954855" y="1839606"/>
                  </a:cubicBezTo>
                  <a:cubicBezTo>
                    <a:pt x="13827153" y="1845327"/>
                    <a:pt x="13757101" y="1830568"/>
                    <a:pt x="13591302" y="1839606"/>
                  </a:cubicBezTo>
                  <a:cubicBezTo>
                    <a:pt x="13425503" y="1848644"/>
                    <a:pt x="13214401" y="1861931"/>
                    <a:pt x="12892161" y="1839606"/>
                  </a:cubicBezTo>
                  <a:cubicBezTo>
                    <a:pt x="12569921" y="1817281"/>
                    <a:pt x="12423878" y="1823198"/>
                    <a:pt x="12025226" y="1839606"/>
                  </a:cubicBezTo>
                  <a:cubicBezTo>
                    <a:pt x="11626574" y="1856014"/>
                    <a:pt x="11344855" y="1805047"/>
                    <a:pt x="11158291" y="1839606"/>
                  </a:cubicBezTo>
                  <a:cubicBezTo>
                    <a:pt x="10971728" y="1874165"/>
                    <a:pt x="10935049" y="1825456"/>
                    <a:pt x="10794738" y="1839606"/>
                  </a:cubicBezTo>
                  <a:cubicBezTo>
                    <a:pt x="10654427" y="1853756"/>
                    <a:pt x="9973627" y="1791958"/>
                    <a:pt x="9760009" y="1839606"/>
                  </a:cubicBezTo>
                  <a:cubicBezTo>
                    <a:pt x="9546391" y="1887254"/>
                    <a:pt x="9277329" y="1801434"/>
                    <a:pt x="8893074" y="1839606"/>
                  </a:cubicBezTo>
                  <a:cubicBezTo>
                    <a:pt x="8508820" y="1877778"/>
                    <a:pt x="8369913" y="1831599"/>
                    <a:pt x="8193933" y="1839606"/>
                  </a:cubicBezTo>
                  <a:cubicBezTo>
                    <a:pt x="8017953" y="1847613"/>
                    <a:pt x="7480222" y="1856089"/>
                    <a:pt x="7159204" y="1839606"/>
                  </a:cubicBezTo>
                  <a:cubicBezTo>
                    <a:pt x="6838186" y="1823123"/>
                    <a:pt x="6836327" y="1838287"/>
                    <a:pt x="6627857" y="1839606"/>
                  </a:cubicBezTo>
                  <a:cubicBezTo>
                    <a:pt x="6419387" y="1840925"/>
                    <a:pt x="5875427" y="1809448"/>
                    <a:pt x="5593128" y="1839606"/>
                  </a:cubicBezTo>
                  <a:cubicBezTo>
                    <a:pt x="5310829" y="1869764"/>
                    <a:pt x="5098097" y="1869516"/>
                    <a:pt x="4726193" y="1839606"/>
                  </a:cubicBezTo>
                  <a:cubicBezTo>
                    <a:pt x="4354290" y="1809696"/>
                    <a:pt x="4618098" y="1837813"/>
                    <a:pt x="4530434" y="1839606"/>
                  </a:cubicBezTo>
                  <a:cubicBezTo>
                    <a:pt x="4442770" y="1841399"/>
                    <a:pt x="4051872" y="1843731"/>
                    <a:pt x="3831293" y="1839606"/>
                  </a:cubicBezTo>
                  <a:cubicBezTo>
                    <a:pt x="3610714" y="1835481"/>
                    <a:pt x="3510344" y="1829340"/>
                    <a:pt x="3299946" y="1839606"/>
                  </a:cubicBezTo>
                  <a:cubicBezTo>
                    <a:pt x="3089548" y="1849872"/>
                    <a:pt x="2569240" y="1795383"/>
                    <a:pt x="2265217" y="1839606"/>
                  </a:cubicBezTo>
                  <a:cubicBezTo>
                    <a:pt x="1961194" y="1883829"/>
                    <a:pt x="1890373" y="1836298"/>
                    <a:pt x="1566076" y="1839606"/>
                  </a:cubicBezTo>
                  <a:cubicBezTo>
                    <a:pt x="1241779" y="1842914"/>
                    <a:pt x="1192483" y="1859389"/>
                    <a:pt x="1034729" y="1839606"/>
                  </a:cubicBezTo>
                  <a:cubicBezTo>
                    <a:pt x="876975" y="1819823"/>
                    <a:pt x="394690" y="1794560"/>
                    <a:pt x="0" y="1839606"/>
                  </a:cubicBezTo>
                  <a:cubicBezTo>
                    <a:pt x="-3845" y="1713752"/>
                    <a:pt x="-7391" y="1454551"/>
                    <a:pt x="0" y="1263196"/>
                  </a:cubicBezTo>
                  <a:cubicBezTo>
                    <a:pt x="7391" y="1071841"/>
                    <a:pt x="-16906" y="807230"/>
                    <a:pt x="0" y="649994"/>
                  </a:cubicBezTo>
                  <a:cubicBezTo>
                    <a:pt x="16906" y="492758"/>
                    <a:pt x="27233" y="252171"/>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spcAft>
                  <a:spcPts val="800"/>
                </a:spcAft>
              </a:pPr>
              <a:r>
                <a:rPr lang="vi-VN" sz="4000">
                  <a:effectLst/>
                  <a:latin typeface="Arial" panose="020B0604020202020204" pitchFamily="34" charset="0"/>
                  <a:ea typeface="Aptos" panose="020B0004020202020204" pitchFamily="34" charset="0"/>
                </a:rPr>
                <a:t>Giải thích vì sao khi cho nam châm quay (ở Thí nghiệm 1) hoặc cho cuộn dây dẫn quay (ở Thí nghiệm 2) ta lại thu được dòng điện xoay chiều.</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1BA1B40-6565-2655-1303-EB1E7268EF1D}"/>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4EA2B09E-F577-D524-F611-067CA2BD744B}"/>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7A0C5441-1411-4AB3-C068-AB811ACCF204}"/>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41B384C-72AF-A03C-EBD4-B117D8558B9C}"/>
              </a:ext>
            </a:extLst>
          </p:cNvPr>
          <p:cNvSpPr/>
          <p:nvPr/>
        </p:nvSpPr>
        <p:spPr>
          <a:xfrm>
            <a:off x="8086790" y="3047346"/>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4E2EC84-8D9B-B166-D961-A9F6C19882F6}"/>
              </a:ext>
            </a:extLst>
          </p:cNvPr>
          <p:cNvSpPr txBox="1"/>
          <p:nvPr/>
        </p:nvSpPr>
        <p:spPr>
          <a:xfrm>
            <a:off x="1048969" y="4320051"/>
            <a:ext cx="16779385" cy="4144661"/>
          </a:xfrm>
          <a:prstGeom prst="rect">
            <a:avLst/>
          </a:prstGeom>
          <a:noFill/>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Khi nam châm quay (Thí nghiệm 1) hoặc cuộn dây dẫn quay (Thí nghiệm 2):</a:t>
            </a:r>
          </a:p>
          <a:p>
            <a:pPr algn="just">
              <a:lnSpc>
                <a:spcPct val="150000"/>
              </a:lnSpc>
            </a:pPr>
            <a:r>
              <a:rPr lang="vi-VN" sz="3600" b="1">
                <a:latin typeface="Arial" panose="020B0604020202020204" pitchFamily="34" charset="0"/>
                <a:cs typeface="Arial" panose="020B0604020202020204" pitchFamily="34" charset="0"/>
              </a:rPr>
              <a:t>Nửa vòng quay đầu: </a:t>
            </a:r>
            <a:r>
              <a:rPr lang="vi-VN" sz="3600">
                <a:latin typeface="Arial" panose="020B0604020202020204" pitchFamily="34" charset="0"/>
                <a:cs typeface="Arial" panose="020B0604020202020204" pitchFamily="34" charset="0"/>
              </a:rPr>
              <a:t>Số đường sức từ xuyên qua tiết diện cuộn dây tăng, tạo dòng điện cảm ứng có chiều nhất định.</a:t>
            </a:r>
          </a:p>
          <a:p>
            <a:pPr algn="just">
              <a:lnSpc>
                <a:spcPct val="150000"/>
              </a:lnSpc>
            </a:pPr>
            <a:r>
              <a:rPr lang="vi-VN" sz="3600" b="1">
                <a:latin typeface="Arial" panose="020B0604020202020204" pitchFamily="34" charset="0"/>
                <a:cs typeface="Arial" panose="020B0604020202020204" pitchFamily="34" charset="0"/>
              </a:rPr>
              <a:t>Nửa vòng quay sau: </a:t>
            </a:r>
            <a:r>
              <a:rPr lang="vi-VN" sz="3600">
                <a:latin typeface="Arial" panose="020B0604020202020204" pitchFamily="34" charset="0"/>
                <a:cs typeface="Arial" panose="020B0604020202020204" pitchFamily="34" charset="0"/>
              </a:rPr>
              <a:t>Số đường sức từ xuyên qua tiết diện cuộn dây giảm, tạo dòng điện cảm ứng ngược chiều.</a:t>
            </a:r>
          </a:p>
        </p:txBody>
      </p:sp>
      <p:sp>
        <p:nvSpPr>
          <p:cNvPr id="6" name="TextBox 5">
            <a:extLst>
              <a:ext uri="{FF2B5EF4-FFF2-40B4-BE49-F238E27FC236}">
                <a16:creationId xmlns:a16="http://schemas.microsoft.com/office/drawing/2014/main" id="{3CE13737-58CA-0316-25E7-FC828429E199}"/>
              </a:ext>
            </a:extLst>
          </p:cNvPr>
          <p:cNvSpPr txBox="1"/>
          <p:nvPr/>
        </p:nvSpPr>
        <p:spPr>
          <a:xfrm>
            <a:off x="2819400" y="8715934"/>
            <a:ext cx="14627953" cy="646331"/>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Dòng điện cảm ứng trong cuộn dây là dòng điện xoay chiều.</a:t>
            </a:r>
          </a:p>
        </p:txBody>
      </p:sp>
      <p:sp>
        <p:nvSpPr>
          <p:cNvPr id="8" name="Arrow: Right 7">
            <a:extLst>
              <a:ext uri="{FF2B5EF4-FFF2-40B4-BE49-F238E27FC236}">
                <a16:creationId xmlns:a16="http://schemas.microsoft.com/office/drawing/2014/main" id="{1061FB1F-9E4C-FE05-C564-4725460F1B2C}"/>
              </a:ext>
            </a:extLst>
          </p:cNvPr>
          <p:cNvSpPr/>
          <p:nvPr/>
        </p:nvSpPr>
        <p:spPr>
          <a:xfrm>
            <a:off x="1048969" y="8515101"/>
            <a:ext cx="1447800" cy="104799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6750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6"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9FA5DE-2B75-BFC4-B656-A6682228B5B0}"/>
              </a:ext>
            </a:extLst>
          </p:cNvPr>
          <p:cNvGrpSpPr/>
          <p:nvPr/>
        </p:nvGrpSpPr>
        <p:grpSpPr>
          <a:xfrm>
            <a:off x="459644" y="342900"/>
            <a:ext cx="11046556" cy="9073478"/>
            <a:chOff x="572317" y="1984246"/>
            <a:chExt cx="11046556" cy="9073478"/>
          </a:xfrm>
        </p:grpSpPr>
        <p:sp>
          <p:nvSpPr>
            <p:cNvPr id="3" name="TextBox 2">
              <a:extLst>
                <a:ext uri="{FF2B5EF4-FFF2-40B4-BE49-F238E27FC236}">
                  <a16:creationId xmlns:a16="http://schemas.microsoft.com/office/drawing/2014/main" id="{D85C7BB4-DF3F-E97B-203F-886980DC9EB0}"/>
                </a:ext>
              </a:extLst>
            </p:cNvPr>
            <p:cNvSpPr txBox="1"/>
            <p:nvPr/>
          </p:nvSpPr>
          <p:spPr>
            <a:xfrm>
              <a:off x="1161642" y="2758080"/>
              <a:ext cx="10457231" cy="8299644"/>
            </a:xfrm>
            <a:custGeom>
              <a:avLst/>
              <a:gdLst>
                <a:gd name="connsiteX0" fmla="*/ 0 w 10457231"/>
                <a:gd name="connsiteY0" fmla="*/ 0 h 8299644"/>
                <a:gd name="connsiteX1" fmla="*/ 906293 w 10457231"/>
                <a:gd name="connsiteY1" fmla="*/ 0 h 8299644"/>
                <a:gd name="connsiteX2" fmla="*/ 1498870 w 10457231"/>
                <a:gd name="connsiteY2" fmla="*/ 0 h 8299644"/>
                <a:gd name="connsiteX3" fmla="*/ 2196019 w 10457231"/>
                <a:gd name="connsiteY3" fmla="*/ 0 h 8299644"/>
                <a:gd name="connsiteX4" fmla="*/ 2684023 w 10457231"/>
                <a:gd name="connsiteY4" fmla="*/ 0 h 8299644"/>
                <a:gd name="connsiteX5" fmla="*/ 3276599 w 10457231"/>
                <a:gd name="connsiteY5" fmla="*/ 0 h 8299644"/>
                <a:gd name="connsiteX6" fmla="*/ 3660031 w 10457231"/>
                <a:gd name="connsiteY6" fmla="*/ 0 h 8299644"/>
                <a:gd name="connsiteX7" fmla="*/ 4357180 w 10457231"/>
                <a:gd name="connsiteY7" fmla="*/ 0 h 8299644"/>
                <a:gd name="connsiteX8" fmla="*/ 4845184 w 10457231"/>
                <a:gd name="connsiteY8" fmla="*/ 0 h 8299644"/>
                <a:gd name="connsiteX9" fmla="*/ 5751477 w 10457231"/>
                <a:gd name="connsiteY9" fmla="*/ 0 h 8299644"/>
                <a:gd name="connsiteX10" fmla="*/ 6134909 w 10457231"/>
                <a:gd name="connsiteY10" fmla="*/ 0 h 8299644"/>
                <a:gd name="connsiteX11" fmla="*/ 6936630 w 10457231"/>
                <a:gd name="connsiteY11" fmla="*/ 0 h 8299644"/>
                <a:gd name="connsiteX12" fmla="*/ 7424634 w 10457231"/>
                <a:gd name="connsiteY12" fmla="*/ 0 h 8299644"/>
                <a:gd name="connsiteX13" fmla="*/ 7912638 w 10457231"/>
                <a:gd name="connsiteY13" fmla="*/ 0 h 8299644"/>
                <a:gd name="connsiteX14" fmla="*/ 8296070 w 10457231"/>
                <a:gd name="connsiteY14" fmla="*/ 0 h 8299644"/>
                <a:gd name="connsiteX15" fmla="*/ 9202363 w 10457231"/>
                <a:gd name="connsiteY15" fmla="*/ 0 h 8299644"/>
                <a:gd name="connsiteX16" fmla="*/ 9690367 w 10457231"/>
                <a:gd name="connsiteY16" fmla="*/ 0 h 8299644"/>
                <a:gd name="connsiteX17" fmla="*/ 10457231 w 10457231"/>
                <a:gd name="connsiteY17" fmla="*/ 0 h 8299644"/>
                <a:gd name="connsiteX18" fmla="*/ 10457231 w 10457231"/>
                <a:gd name="connsiteY18" fmla="*/ 857630 h 8299644"/>
                <a:gd name="connsiteX19" fmla="*/ 10457231 w 10457231"/>
                <a:gd name="connsiteY19" fmla="*/ 1715260 h 8299644"/>
                <a:gd name="connsiteX20" fmla="*/ 10457231 w 10457231"/>
                <a:gd name="connsiteY20" fmla="*/ 2406897 h 8299644"/>
                <a:gd name="connsiteX21" fmla="*/ 10457231 w 10457231"/>
                <a:gd name="connsiteY21" fmla="*/ 2849544 h 8299644"/>
                <a:gd name="connsiteX22" fmla="*/ 10457231 w 10457231"/>
                <a:gd name="connsiteY22" fmla="*/ 3541181 h 8299644"/>
                <a:gd name="connsiteX23" fmla="*/ 10457231 w 10457231"/>
                <a:gd name="connsiteY23" fmla="*/ 4149822 h 8299644"/>
                <a:gd name="connsiteX24" fmla="*/ 10457231 w 10457231"/>
                <a:gd name="connsiteY24" fmla="*/ 4675466 h 8299644"/>
                <a:gd name="connsiteX25" fmla="*/ 10457231 w 10457231"/>
                <a:gd name="connsiteY25" fmla="*/ 5284107 h 8299644"/>
                <a:gd name="connsiteX26" fmla="*/ 10457231 w 10457231"/>
                <a:gd name="connsiteY26" fmla="*/ 5809751 h 8299644"/>
                <a:gd name="connsiteX27" fmla="*/ 10457231 w 10457231"/>
                <a:gd name="connsiteY27" fmla="*/ 6501388 h 8299644"/>
                <a:gd name="connsiteX28" fmla="*/ 10457231 w 10457231"/>
                <a:gd name="connsiteY28" fmla="*/ 7359018 h 8299644"/>
                <a:gd name="connsiteX29" fmla="*/ 10457231 w 10457231"/>
                <a:gd name="connsiteY29" fmla="*/ 8299644 h 8299644"/>
                <a:gd name="connsiteX30" fmla="*/ 9760082 w 10457231"/>
                <a:gd name="connsiteY30" fmla="*/ 8299644 h 8299644"/>
                <a:gd name="connsiteX31" fmla="*/ 9376650 w 10457231"/>
                <a:gd name="connsiteY31" fmla="*/ 8299644 h 8299644"/>
                <a:gd name="connsiteX32" fmla="*/ 8574929 w 10457231"/>
                <a:gd name="connsiteY32" fmla="*/ 8299644 h 8299644"/>
                <a:gd name="connsiteX33" fmla="*/ 7877781 w 10457231"/>
                <a:gd name="connsiteY33" fmla="*/ 8299644 h 8299644"/>
                <a:gd name="connsiteX34" fmla="*/ 7389777 w 10457231"/>
                <a:gd name="connsiteY34" fmla="*/ 8299644 h 8299644"/>
                <a:gd name="connsiteX35" fmla="*/ 6901772 w 10457231"/>
                <a:gd name="connsiteY35" fmla="*/ 8299644 h 8299644"/>
                <a:gd name="connsiteX36" fmla="*/ 6204624 w 10457231"/>
                <a:gd name="connsiteY36" fmla="*/ 8299644 h 8299644"/>
                <a:gd name="connsiteX37" fmla="*/ 5402903 w 10457231"/>
                <a:gd name="connsiteY37" fmla="*/ 8299644 h 8299644"/>
                <a:gd name="connsiteX38" fmla="*/ 4601182 w 10457231"/>
                <a:gd name="connsiteY38" fmla="*/ 8299644 h 8299644"/>
                <a:gd name="connsiteX39" fmla="*/ 4113178 w 10457231"/>
                <a:gd name="connsiteY39" fmla="*/ 8299644 h 8299644"/>
                <a:gd name="connsiteX40" fmla="*/ 3206884 w 10457231"/>
                <a:gd name="connsiteY40" fmla="*/ 8299644 h 8299644"/>
                <a:gd name="connsiteX41" fmla="*/ 2405163 w 10457231"/>
                <a:gd name="connsiteY41" fmla="*/ 8299644 h 8299644"/>
                <a:gd name="connsiteX42" fmla="*/ 1708014 w 10457231"/>
                <a:gd name="connsiteY42" fmla="*/ 8299644 h 8299644"/>
                <a:gd name="connsiteX43" fmla="*/ 801721 w 10457231"/>
                <a:gd name="connsiteY43" fmla="*/ 8299644 h 8299644"/>
                <a:gd name="connsiteX44" fmla="*/ 0 w 10457231"/>
                <a:gd name="connsiteY44" fmla="*/ 8299644 h 8299644"/>
                <a:gd name="connsiteX45" fmla="*/ 0 w 10457231"/>
                <a:gd name="connsiteY45" fmla="*/ 7442014 h 8299644"/>
                <a:gd name="connsiteX46" fmla="*/ 0 w 10457231"/>
                <a:gd name="connsiteY46" fmla="*/ 6916370 h 8299644"/>
                <a:gd name="connsiteX47" fmla="*/ 0 w 10457231"/>
                <a:gd name="connsiteY47" fmla="*/ 6141737 h 8299644"/>
                <a:gd name="connsiteX48" fmla="*/ 0 w 10457231"/>
                <a:gd name="connsiteY48" fmla="*/ 5367103 h 8299644"/>
                <a:gd name="connsiteX49" fmla="*/ 0 w 10457231"/>
                <a:gd name="connsiteY49" fmla="*/ 4675466 h 8299644"/>
                <a:gd name="connsiteX50" fmla="*/ 0 w 10457231"/>
                <a:gd name="connsiteY50" fmla="*/ 4066826 h 8299644"/>
                <a:gd name="connsiteX51" fmla="*/ 0 w 10457231"/>
                <a:gd name="connsiteY51" fmla="*/ 3209196 h 8299644"/>
                <a:gd name="connsiteX52" fmla="*/ 0 w 10457231"/>
                <a:gd name="connsiteY52" fmla="*/ 2766548 h 8299644"/>
                <a:gd name="connsiteX53" fmla="*/ 0 w 10457231"/>
                <a:gd name="connsiteY53" fmla="*/ 2157907 h 8299644"/>
                <a:gd name="connsiteX54" fmla="*/ 0 w 10457231"/>
                <a:gd name="connsiteY54" fmla="*/ 1383274 h 8299644"/>
                <a:gd name="connsiteX55" fmla="*/ 0 w 10457231"/>
                <a:gd name="connsiteY55" fmla="*/ 691637 h 8299644"/>
                <a:gd name="connsiteX56" fmla="*/ 0 w 10457231"/>
                <a:gd name="connsiteY56" fmla="*/ 0 h 82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57231" h="8299644" extrusionOk="0">
                  <a:moveTo>
                    <a:pt x="0" y="0"/>
                  </a:moveTo>
                  <a:cubicBezTo>
                    <a:pt x="350734" y="83"/>
                    <a:pt x="568378" y="-7087"/>
                    <a:pt x="906293" y="0"/>
                  </a:cubicBezTo>
                  <a:cubicBezTo>
                    <a:pt x="1244208" y="7087"/>
                    <a:pt x="1253885" y="5263"/>
                    <a:pt x="1498870" y="0"/>
                  </a:cubicBezTo>
                  <a:cubicBezTo>
                    <a:pt x="1743855" y="-5263"/>
                    <a:pt x="2034062" y="14992"/>
                    <a:pt x="2196019" y="0"/>
                  </a:cubicBezTo>
                  <a:cubicBezTo>
                    <a:pt x="2357976" y="-14992"/>
                    <a:pt x="2478746" y="2314"/>
                    <a:pt x="2684023" y="0"/>
                  </a:cubicBezTo>
                  <a:cubicBezTo>
                    <a:pt x="2889300" y="-2314"/>
                    <a:pt x="3147227" y="29354"/>
                    <a:pt x="3276599" y="0"/>
                  </a:cubicBezTo>
                  <a:cubicBezTo>
                    <a:pt x="3405971" y="-29354"/>
                    <a:pt x="3522517" y="-12194"/>
                    <a:pt x="3660031" y="0"/>
                  </a:cubicBezTo>
                  <a:cubicBezTo>
                    <a:pt x="3797545" y="12194"/>
                    <a:pt x="4142823" y="9811"/>
                    <a:pt x="4357180" y="0"/>
                  </a:cubicBezTo>
                  <a:cubicBezTo>
                    <a:pt x="4571537" y="-9811"/>
                    <a:pt x="4607935" y="9581"/>
                    <a:pt x="4845184" y="0"/>
                  </a:cubicBezTo>
                  <a:cubicBezTo>
                    <a:pt x="5082433" y="-9581"/>
                    <a:pt x="5431038" y="19837"/>
                    <a:pt x="5751477" y="0"/>
                  </a:cubicBezTo>
                  <a:cubicBezTo>
                    <a:pt x="6071916" y="-19837"/>
                    <a:pt x="5974199" y="7104"/>
                    <a:pt x="6134909" y="0"/>
                  </a:cubicBezTo>
                  <a:cubicBezTo>
                    <a:pt x="6295619" y="-7104"/>
                    <a:pt x="6625614" y="25020"/>
                    <a:pt x="6936630" y="0"/>
                  </a:cubicBezTo>
                  <a:cubicBezTo>
                    <a:pt x="7247646" y="-25020"/>
                    <a:pt x="7185153" y="-14398"/>
                    <a:pt x="7424634" y="0"/>
                  </a:cubicBezTo>
                  <a:cubicBezTo>
                    <a:pt x="7664115" y="14398"/>
                    <a:pt x="7752613" y="8638"/>
                    <a:pt x="7912638" y="0"/>
                  </a:cubicBezTo>
                  <a:cubicBezTo>
                    <a:pt x="8072663" y="-8638"/>
                    <a:pt x="8194381" y="-14608"/>
                    <a:pt x="8296070" y="0"/>
                  </a:cubicBezTo>
                  <a:cubicBezTo>
                    <a:pt x="8397759" y="14608"/>
                    <a:pt x="8881620" y="29317"/>
                    <a:pt x="9202363" y="0"/>
                  </a:cubicBezTo>
                  <a:cubicBezTo>
                    <a:pt x="9523106" y="-29317"/>
                    <a:pt x="9493720" y="-22056"/>
                    <a:pt x="9690367" y="0"/>
                  </a:cubicBezTo>
                  <a:cubicBezTo>
                    <a:pt x="9887014" y="22056"/>
                    <a:pt x="10124213" y="-31970"/>
                    <a:pt x="10457231" y="0"/>
                  </a:cubicBezTo>
                  <a:cubicBezTo>
                    <a:pt x="10478056" y="398223"/>
                    <a:pt x="10426954" y="548773"/>
                    <a:pt x="10457231" y="857630"/>
                  </a:cubicBezTo>
                  <a:cubicBezTo>
                    <a:pt x="10487509" y="1166487"/>
                    <a:pt x="10489018" y="1520364"/>
                    <a:pt x="10457231" y="1715260"/>
                  </a:cubicBezTo>
                  <a:cubicBezTo>
                    <a:pt x="10425445" y="1910156"/>
                    <a:pt x="10441648" y="2096510"/>
                    <a:pt x="10457231" y="2406897"/>
                  </a:cubicBezTo>
                  <a:cubicBezTo>
                    <a:pt x="10472814" y="2717284"/>
                    <a:pt x="10450292" y="2722574"/>
                    <a:pt x="10457231" y="2849544"/>
                  </a:cubicBezTo>
                  <a:cubicBezTo>
                    <a:pt x="10464170" y="2976514"/>
                    <a:pt x="10481235" y="3389878"/>
                    <a:pt x="10457231" y="3541181"/>
                  </a:cubicBezTo>
                  <a:cubicBezTo>
                    <a:pt x="10433227" y="3692484"/>
                    <a:pt x="10472730" y="3906450"/>
                    <a:pt x="10457231" y="4149822"/>
                  </a:cubicBezTo>
                  <a:cubicBezTo>
                    <a:pt x="10441732" y="4393194"/>
                    <a:pt x="10460518" y="4494115"/>
                    <a:pt x="10457231" y="4675466"/>
                  </a:cubicBezTo>
                  <a:cubicBezTo>
                    <a:pt x="10453944" y="4856817"/>
                    <a:pt x="10464613" y="5135267"/>
                    <a:pt x="10457231" y="5284107"/>
                  </a:cubicBezTo>
                  <a:cubicBezTo>
                    <a:pt x="10449849" y="5432947"/>
                    <a:pt x="10448731" y="5548668"/>
                    <a:pt x="10457231" y="5809751"/>
                  </a:cubicBezTo>
                  <a:cubicBezTo>
                    <a:pt x="10465731" y="6070834"/>
                    <a:pt x="10459753" y="6191391"/>
                    <a:pt x="10457231" y="6501388"/>
                  </a:cubicBezTo>
                  <a:cubicBezTo>
                    <a:pt x="10454709" y="6811385"/>
                    <a:pt x="10416285" y="7117368"/>
                    <a:pt x="10457231" y="7359018"/>
                  </a:cubicBezTo>
                  <a:cubicBezTo>
                    <a:pt x="10498178" y="7600668"/>
                    <a:pt x="10441611" y="7852443"/>
                    <a:pt x="10457231" y="8299644"/>
                  </a:cubicBezTo>
                  <a:cubicBezTo>
                    <a:pt x="10152954" y="8295055"/>
                    <a:pt x="10000507" y="8295641"/>
                    <a:pt x="9760082" y="8299644"/>
                  </a:cubicBezTo>
                  <a:cubicBezTo>
                    <a:pt x="9519657" y="8303647"/>
                    <a:pt x="9508326" y="8296389"/>
                    <a:pt x="9376650" y="8299644"/>
                  </a:cubicBezTo>
                  <a:cubicBezTo>
                    <a:pt x="9244974" y="8302899"/>
                    <a:pt x="8836121" y="8323665"/>
                    <a:pt x="8574929" y="8299644"/>
                  </a:cubicBezTo>
                  <a:cubicBezTo>
                    <a:pt x="8313737" y="8275623"/>
                    <a:pt x="8047663" y="8321926"/>
                    <a:pt x="7877781" y="8299644"/>
                  </a:cubicBezTo>
                  <a:cubicBezTo>
                    <a:pt x="7707899" y="8277362"/>
                    <a:pt x="7488469" y="8322716"/>
                    <a:pt x="7389777" y="8299644"/>
                  </a:cubicBezTo>
                  <a:cubicBezTo>
                    <a:pt x="7291085" y="8276572"/>
                    <a:pt x="7076516" y="8312475"/>
                    <a:pt x="6901772" y="8299644"/>
                  </a:cubicBezTo>
                  <a:cubicBezTo>
                    <a:pt x="6727029" y="8286813"/>
                    <a:pt x="6411070" y="8296692"/>
                    <a:pt x="6204624" y="8299644"/>
                  </a:cubicBezTo>
                  <a:cubicBezTo>
                    <a:pt x="5998178" y="8302596"/>
                    <a:pt x="5588885" y="8286604"/>
                    <a:pt x="5402903" y="8299644"/>
                  </a:cubicBezTo>
                  <a:cubicBezTo>
                    <a:pt x="5216921" y="8312684"/>
                    <a:pt x="4858061" y="8269788"/>
                    <a:pt x="4601182" y="8299644"/>
                  </a:cubicBezTo>
                  <a:cubicBezTo>
                    <a:pt x="4344303" y="8329500"/>
                    <a:pt x="4300091" y="8300731"/>
                    <a:pt x="4113178" y="8299644"/>
                  </a:cubicBezTo>
                  <a:cubicBezTo>
                    <a:pt x="3926265" y="8298557"/>
                    <a:pt x="3513682" y="8332662"/>
                    <a:pt x="3206884" y="8299644"/>
                  </a:cubicBezTo>
                  <a:cubicBezTo>
                    <a:pt x="2900086" y="8266626"/>
                    <a:pt x="2703357" y="8303430"/>
                    <a:pt x="2405163" y="8299644"/>
                  </a:cubicBezTo>
                  <a:cubicBezTo>
                    <a:pt x="2106969" y="8295858"/>
                    <a:pt x="2008248" y="8275842"/>
                    <a:pt x="1708014" y="8299644"/>
                  </a:cubicBezTo>
                  <a:cubicBezTo>
                    <a:pt x="1407780" y="8323446"/>
                    <a:pt x="1035973" y="8290228"/>
                    <a:pt x="801721" y="8299644"/>
                  </a:cubicBezTo>
                  <a:cubicBezTo>
                    <a:pt x="567469" y="8309060"/>
                    <a:pt x="351320" y="8286982"/>
                    <a:pt x="0" y="8299644"/>
                  </a:cubicBezTo>
                  <a:cubicBezTo>
                    <a:pt x="-13156" y="7880990"/>
                    <a:pt x="27802" y="7823777"/>
                    <a:pt x="0" y="7442014"/>
                  </a:cubicBezTo>
                  <a:cubicBezTo>
                    <a:pt x="-27802" y="7060251"/>
                    <a:pt x="-1859" y="7034571"/>
                    <a:pt x="0" y="6916370"/>
                  </a:cubicBezTo>
                  <a:cubicBezTo>
                    <a:pt x="1859" y="6798169"/>
                    <a:pt x="32742" y="6336333"/>
                    <a:pt x="0" y="6141737"/>
                  </a:cubicBezTo>
                  <a:cubicBezTo>
                    <a:pt x="-32742" y="5947141"/>
                    <a:pt x="-8025" y="5608416"/>
                    <a:pt x="0" y="5367103"/>
                  </a:cubicBezTo>
                  <a:cubicBezTo>
                    <a:pt x="8025" y="5125790"/>
                    <a:pt x="-26081" y="4985085"/>
                    <a:pt x="0" y="4675466"/>
                  </a:cubicBezTo>
                  <a:cubicBezTo>
                    <a:pt x="26081" y="4365847"/>
                    <a:pt x="20359" y="4260073"/>
                    <a:pt x="0" y="4066826"/>
                  </a:cubicBezTo>
                  <a:cubicBezTo>
                    <a:pt x="-20359" y="3873579"/>
                    <a:pt x="25396" y="3539303"/>
                    <a:pt x="0" y="3209196"/>
                  </a:cubicBezTo>
                  <a:cubicBezTo>
                    <a:pt x="-25396" y="2879089"/>
                    <a:pt x="8458" y="2909985"/>
                    <a:pt x="0" y="2766548"/>
                  </a:cubicBezTo>
                  <a:cubicBezTo>
                    <a:pt x="-8458" y="2623111"/>
                    <a:pt x="8343" y="2280274"/>
                    <a:pt x="0" y="2157907"/>
                  </a:cubicBezTo>
                  <a:cubicBezTo>
                    <a:pt x="-8343" y="2035540"/>
                    <a:pt x="-27972" y="1713073"/>
                    <a:pt x="0" y="1383274"/>
                  </a:cubicBezTo>
                  <a:cubicBezTo>
                    <a:pt x="27972" y="1053475"/>
                    <a:pt x="20319" y="861307"/>
                    <a:pt x="0" y="691637"/>
                  </a:cubicBezTo>
                  <a:cubicBezTo>
                    <a:pt x="-20319" y="521967"/>
                    <a:pt x="22640" y="185360"/>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Khi điện phân dung dịch copper(II) sulfate, lớp kim loại đồng bám vào cực âm, hiện tượng này được ứng dụng trong mạ điện. Vật cần mạ đặt gần cực âm, kim loại mạ nối với cực dương trong bình điện phân. Chất điện phân là dung dịch muối kim loại (như CuSO₄ khi mạ đồng). Cực dương hút electron, giải phóng ion kim loại dương; các ion này di chuyển về cực âm, nhận electron và tạo lớp kim loại trên vật được mạ. Có thể sử dụng dòng điện xoay chiều để mạ điện được không?</a:t>
              </a:r>
            </a:p>
          </p:txBody>
        </p:sp>
        <p:pic>
          <p:nvPicPr>
            <p:cNvPr id="4" name="Picture 3">
              <a:extLst>
                <a:ext uri="{FF2B5EF4-FFF2-40B4-BE49-F238E27FC236}">
                  <a16:creationId xmlns:a16="http://schemas.microsoft.com/office/drawing/2014/main" id="{9813395F-B88C-BFDC-DCD5-6E40AFDE371C}"/>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95533179-9579-D4B3-E249-AFC19CE98FA9}"/>
              </a:ext>
            </a:extLst>
          </p:cNvPr>
          <p:cNvSpPr/>
          <p:nvPr/>
        </p:nvSpPr>
        <p:spPr>
          <a:xfrm rot="1855922">
            <a:off x="13494477" y="42861"/>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8" name="Freeform 11">
            <a:extLst>
              <a:ext uri="{FF2B5EF4-FFF2-40B4-BE49-F238E27FC236}">
                <a16:creationId xmlns:a16="http://schemas.microsoft.com/office/drawing/2014/main" id="{DC19A2DA-18B8-76EA-D1C6-AF7ECC10753E}"/>
              </a:ext>
            </a:extLst>
          </p:cNvPr>
          <p:cNvSpPr/>
          <p:nvPr/>
        </p:nvSpPr>
        <p:spPr>
          <a:xfrm rot="8687491">
            <a:off x="13868083" y="925241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5EC9646A-661F-E496-195C-4B1E01F421EA}"/>
              </a:ext>
            </a:extLst>
          </p:cNvPr>
          <p:cNvSpPr/>
          <p:nvPr/>
        </p:nvSpPr>
        <p:spPr>
          <a:xfrm rot="1028380">
            <a:off x="-3376046" y="9054922"/>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pic>
        <p:nvPicPr>
          <p:cNvPr id="10" name="Picture 9" descr="Diagram of a glass with a key attached to it&#10;&#10;Description automatically generated">
            <a:extLst>
              <a:ext uri="{FF2B5EF4-FFF2-40B4-BE49-F238E27FC236}">
                <a16:creationId xmlns:a16="http://schemas.microsoft.com/office/drawing/2014/main" id="{B1AAA2B3-A514-C6BF-5407-DA844581A2C5}"/>
              </a:ext>
            </a:extLst>
          </p:cNvPr>
          <p:cNvPicPr>
            <a:picLocks noChangeAspect="1"/>
          </p:cNvPicPr>
          <p:nvPr/>
        </p:nvPicPr>
        <p:blipFill>
          <a:blip r:embed="rId5"/>
          <a:stretch>
            <a:fillRect/>
          </a:stretch>
        </p:blipFill>
        <p:spPr>
          <a:xfrm>
            <a:off x="11734800" y="3604869"/>
            <a:ext cx="6292651" cy="5577231"/>
          </a:xfrm>
          <a:prstGeom prst="rect">
            <a:avLst/>
          </a:prstGeom>
        </p:spPr>
      </p:pic>
      <p:grpSp>
        <p:nvGrpSpPr>
          <p:cNvPr id="11" name="Group 12"/>
          <p:cNvGrpSpPr/>
          <p:nvPr/>
        </p:nvGrpSpPr>
        <p:grpSpPr>
          <a:xfrm>
            <a:off x="12131968" y="1069297"/>
            <a:ext cx="5341662" cy="2457152"/>
            <a:chOff x="0" y="-47625"/>
            <a:chExt cx="1206165" cy="647151"/>
          </a:xfrm>
        </p:grpSpPr>
        <p:sp>
          <p:nvSpPr>
            <p:cNvPr id="12" name="Freeform 13"/>
            <p:cNvSpPr/>
            <p:nvPr/>
          </p:nvSpPr>
          <p:spPr>
            <a:xfrm>
              <a:off x="0" y="0"/>
              <a:ext cx="1204148" cy="551901"/>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3" name="TextBox 14"/>
            <p:cNvSpPr txBox="1"/>
            <p:nvPr/>
          </p:nvSpPr>
          <p:spPr>
            <a:xfrm>
              <a:off x="2017" y="-47625"/>
              <a:ext cx="1204148" cy="647151"/>
            </a:xfrm>
            <a:prstGeom prst="rect">
              <a:avLst/>
            </a:prstGeom>
          </p:spPr>
          <p:txBody>
            <a:bodyPr lIns="254000" tIns="254000" rIns="254000" bIns="254000" rtlCol="0" anchor="ctr"/>
            <a:lstStyle/>
            <a:p>
              <a:pPr marL="0" lvl="0" indent="0" algn="ctr">
                <a:lnSpc>
                  <a:spcPts val="55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VẬN DỤNG</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spTree>
    <p:extLst>
      <p:ext uri="{BB962C8B-B14F-4D97-AF65-F5344CB8AC3E}">
        <p14:creationId xmlns:p14="http://schemas.microsoft.com/office/powerpoint/2010/main" val="26322501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E9A4-F1E3-23B0-9E61-E861A252BFD3}"/>
            </a:ext>
          </a:extLst>
        </p:cNvPr>
        <p:cNvGrpSpPr/>
        <p:nvPr/>
      </p:nvGrpSpPr>
      <p:grpSpPr>
        <a:xfrm>
          <a:off x="0" y="0"/>
          <a:ext cx="0" cy="0"/>
          <a:chOff x="0" y="0"/>
          <a:chExt cx="0" cy="0"/>
        </a:xfrm>
      </p:grpSpPr>
      <p:sp>
        <p:nvSpPr>
          <p:cNvPr id="7" name="Freeform 10">
            <a:extLst>
              <a:ext uri="{FF2B5EF4-FFF2-40B4-BE49-F238E27FC236}">
                <a16:creationId xmlns:a16="http://schemas.microsoft.com/office/drawing/2014/main" id="{C6E78FF2-8888-7B36-97C5-94206D1BC23D}"/>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E26E42F9-8CC2-5F1F-4954-6E5564941A9D}"/>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50CCC1C-10E5-C83A-6A38-711F7F8D86C2}"/>
              </a:ext>
            </a:extLst>
          </p:cNvPr>
          <p:cNvSpPr/>
          <p:nvPr/>
        </p:nvSpPr>
        <p:spPr>
          <a:xfrm>
            <a:off x="8086790" y="495300"/>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4FECFA1-B6C4-4C57-1BDA-7538E023F86A}"/>
              </a:ext>
            </a:extLst>
          </p:cNvPr>
          <p:cNvSpPr txBox="1"/>
          <p:nvPr/>
        </p:nvSpPr>
        <p:spPr>
          <a:xfrm>
            <a:off x="1204817" y="2662859"/>
            <a:ext cx="8857031" cy="459491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Không thể sử dụng dòng điện xoay chiều để mạ điện vì khi sử dụng dòng điện xoay chiều thì cực âm và cực dương của nguồn điện luân phiên thay đổi, không thể mạ điện được.</a:t>
            </a:r>
            <a:endParaRPr lang="vi-VN" sz="4000">
              <a:latin typeface="Arial" panose="020B0604020202020204" pitchFamily="34" charset="0"/>
              <a:cs typeface="Arial" panose="020B0604020202020204" pitchFamily="34" charset="0"/>
            </a:endParaRPr>
          </a:p>
        </p:txBody>
      </p:sp>
      <p:pic>
        <p:nvPicPr>
          <p:cNvPr id="5" name="Picture 4" descr="Diagram of a glass with a key attached to it&#10;&#10;Description automatically generated">
            <a:extLst>
              <a:ext uri="{FF2B5EF4-FFF2-40B4-BE49-F238E27FC236}">
                <a16:creationId xmlns:a16="http://schemas.microsoft.com/office/drawing/2014/main" id="{38E1BADB-3008-BD4B-92D1-3A17C88101D2}"/>
              </a:ext>
            </a:extLst>
          </p:cNvPr>
          <p:cNvPicPr>
            <a:picLocks noChangeAspect="1"/>
          </p:cNvPicPr>
          <p:nvPr/>
        </p:nvPicPr>
        <p:blipFill>
          <a:blip r:embed="rId4"/>
          <a:stretch>
            <a:fillRect/>
          </a:stretch>
        </p:blipFill>
        <p:spPr>
          <a:xfrm>
            <a:off x="10790532" y="2171700"/>
            <a:ext cx="6292651" cy="5577231"/>
          </a:xfrm>
          <a:prstGeom prst="rect">
            <a:avLst/>
          </a:prstGeom>
        </p:spPr>
      </p:pic>
    </p:spTree>
    <p:extLst>
      <p:ext uri="{BB962C8B-B14F-4D97-AF65-F5344CB8AC3E}">
        <p14:creationId xmlns:p14="http://schemas.microsoft.com/office/powerpoint/2010/main" val="2256432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82CF-2879-D716-B7C3-243A99F6272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56AAF62-F9AF-CE20-12DF-833B4C97BFB7}"/>
              </a:ext>
            </a:extLst>
          </p:cNvPr>
          <p:cNvGrpSpPr/>
          <p:nvPr/>
        </p:nvGrpSpPr>
        <p:grpSpPr>
          <a:xfrm>
            <a:off x="459645" y="445074"/>
            <a:ext cx="13256356" cy="4317426"/>
            <a:chOff x="572317" y="1984246"/>
            <a:chExt cx="13256356" cy="4317426"/>
          </a:xfrm>
        </p:grpSpPr>
        <p:sp>
          <p:nvSpPr>
            <p:cNvPr id="3" name="TextBox 2">
              <a:extLst>
                <a:ext uri="{FF2B5EF4-FFF2-40B4-BE49-F238E27FC236}">
                  <a16:creationId xmlns:a16="http://schemas.microsoft.com/office/drawing/2014/main" id="{00D2F1EF-774D-68C7-F092-3C436B2837D8}"/>
                </a:ext>
              </a:extLst>
            </p:cNvPr>
            <p:cNvSpPr txBox="1"/>
            <p:nvPr/>
          </p:nvSpPr>
          <p:spPr>
            <a:xfrm>
              <a:off x="1161643" y="3439350"/>
              <a:ext cx="12667030" cy="2862322"/>
            </a:xfrm>
            <a:custGeom>
              <a:avLst/>
              <a:gdLst>
                <a:gd name="connsiteX0" fmla="*/ 0 w 16779385"/>
                <a:gd name="connsiteY0" fmla="*/ 0 h 1839606"/>
                <a:gd name="connsiteX1" fmla="*/ 1034729 w 16779385"/>
                <a:gd name="connsiteY1" fmla="*/ 0 h 1839606"/>
                <a:gd name="connsiteX2" fmla="*/ 1566076 w 16779385"/>
                <a:gd name="connsiteY2" fmla="*/ 0 h 1839606"/>
                <a:gd name="connsiteX3" fmla="*/ 2265217 w 16779385"/>
                <a:gd name="connsiteY3" fmla="*/ 0 h 1839606"/>
                <a:gd name="connsiteX4" fmla="*/ 2628770 w 16779385"/>
                <a:gd name="connsiteY4" fmla="*/ 0 h 1839606"/>
                <a:gd name="connsiteX5" fmla="*/ 3160118 w 16779385"/>
                <a:gd name="connsiteY5" fmla="*/ 0 h 1839606"/>
                <a:gd name="connsiteX6" fmla="*/ 3355877 w 16779385"/>
                <a:gd name="connsiteY6" fmla="*/ 0 h 1839606"/>
                <a:gd name="connsiteX7" fmla="*/ 4055018 w 16779385"/>
                <a:gd name="connsiteY7" fmla="*/ 0 h 1839606"/>
                <a:gd name="connsiteX8" fmla="*/ 4418571 w 16779385"/>
                <a:gd name="connsiteY8" fmla="*/ 0 h 1839606"/>
                <a:gd name="connsiteX9" fmla="*/ 5453300 w 16779385"/>
                <a:gd name="connsiteY9" fmla="*/ 0 h 1839606"/>
                <a:gd name="connsiteX10" fmla="*/ 5649060 w 16779385"/>
                <a:gd name="connsiteY10" fmla="*/ 0 h 1839606"/>
                <a:gd name="connsiteX11" fmla="*/ 6515995 w 16779385"/>
                <a:gd name="connsiteY11" fmla="*/ 0 h 1839606"/>
                <a:gd name="connsiteX12" fmla="*/ 6879548 w 16779385"/>
                <a:gd name="connsiteY12" fmla="*/ 0 h 1839606"/>
                <a:gd name="connsiteX13" fmla="*/ 7243101 w 16779385"/>
                <a:gd name="connsiteY13" fmla="*/ 0 h 1839606"/>
                <a:gd name="connsiteX14" fmla="*/ 7438861 w 16779385"/>
                <a:gd name="connsiteY14" fmla="*/ 0 h 1839606"/>
                <a:gd name="connsiteX15" fmla="*/ 8473589 w 16779385"/>
                <a:gd name="connsiteY15" fmla="*/ 0 h 1839606"/>
                <a:gd name="connsiteX16" fmla="*/ 8837143 w 16779385"/>
                <a:gd name="connsiteY16" fmla="*/ 0 h 1839606"/>
                <a:gd name="connsiteX17" fmla="*/ 9536284 w 16779385"/>
                <a:gd name="connsiteY17" fmla="*/ 0 h 1839606"/>
                <a:gd name="connsiteX18" fmla="*/ 10571013 w 16779385"/>
                <a:gd name="connsiteY18" fmla="*/ 0 h 1839606"/>
                <a:gd name="connsiteX19" fmla="*/ 10766772 w 16779385"/>
                <a:gd name="connsiteY19" fmla="*/ 0 h 1839606"/>
                <a:gd name="connsiteX20" fmla="*/ 11465913 w 16779385"/>
                <a:gd name="connsiteY20" fmla="*/ 0 h 1839606"/>
                <a:gd name="connsiteX21" fmla="*/ 12332848 w 16779385"/>
                <a:gd name="connsiteY21" fmla="*/ 0 h 1839606"/>
                <a:gd name="connsiteX22" fmla="*/ 13031989 w 16779385"/>
                <a:gd name="connsiteY22" fmla="*/ 0 h 1839606"/>
                <a:gd name="connsiteX23" fmla="*/ 13563336 w 16779385"/>
                <a:gd name="connsiteY23" fmla="*/ 0 h 1839606"/>
                <a:gd name="connsiteX24" fmla="*/ 14430271 w 16779385"/>
                <a:gd name="connsiteY24" fmla="*/ 0 h 1839606"/>
                <a:gd name="connsiteX25" fmla="*/ 15297206 w 16779385"/>
                <a:gd name="connsiteY25" fmla="*/ 0 h 1839606"/>
                <a:gd name="connsiteX26" fmla="*/ 16779385 w 16779385"/>
                <a:gd name="connsiteY26" fmla="*/ 0 h 1839606"/>
                <a:gd name="connsiteX27" fmla="*/ 16779385 w 16779385"/>
                <a:gd name="connsiteY27" fmla="*/ 576410 h 1839606"/>
                <a:gd name="connsiteX28" fmla="*/ 16779385 w 16779385"/>
                <a:gd name="connsiteY28" fmla="*/ 1226404 h 1839606"/>
                <a:gd name="connsiteX29" fmla="*/ 16779385 w 16779385"/>
                <a:gd name="connsiteY29" fmla="*/ 1839606 h 1839606"/>
                <a:gd name="connsiteX30" fmla="*/ 16080244 w 16779385"/>
                <a:gd name="connsiteY30" fmla="*/ 1839606 h 1839606"/>
                <a:gd name="connsiteX31" fmla="*/ 15884484 w 16779385"/>
                <a:gd name="connsiteY31" fmla="*/ 1839606 h 1839606"/>
                <a:gd name="connsiteX32" fmla="*/ 15017550 w 16779385"/>
                <a:gd name="connsiteY32" fmla="*/ 1839606 h 1839606"/>
                <a:gd name="connsiteX33" fmla="*/ 14318409 w 16779385"/>
                <a:gd name="connsiteY33" fmla="*/ 1839606 h 1839606"/>
                <a:gd name="connsiteX34" fmla="*/ 13954855 w 16779385"/>
                <a:gd name="connsiteY34" fmla="*/ 1839606 h 1839606"/>
                <a:gd name="connsiteX35" fmla="*/ 13591302 w 16779385"/>
                <a:gd name="connsiteY35" fmla="*/ 1839606 h 1839606"/>
                <a:gd name="connsiteX36" fmla="*/ 12892161 w 16779385"/>
                <a:gd name="connsiteY36" fmla="*/ 1839606 h 1839606"/>
                <a:gd name="connsiteX37" fmla="*/ 12025226 w 16779385"/>
                <a:gd name="connsiteY37" fmla="*/ 1839606 h 1839606"/>
                <a:gd name="connsiteX38" fmla="*/ 11158291 w 16779385"/>
                <a:gd name="connsiteY38" fmla="*/ 1839606 h 1839606"/>
                <a:gd name="connsiteX39" fmla="*/ 10794738 w 16779385"/>
                <a:gd name="connsiteY39" fmla="*/ 1839606 h 1839606"/>
                <a:gd name="connsiteX40" fmla="*/ 9760009 w 16779385"/>
                <a:gd name="connsiteY40" fmla="*/ 1839606 h 1839606"/>
                <a:gd name="connsiteX41" fmla="*/ 8893074 w 16779385"/>
                <a:gd name="connsiteY41" fmla="*/ 1839606 h 1839606"/>
                <a:gd name="connsiteX42" fmla="*/ 8193933 w 16779385"/>
                <a:gd name="connsiteY42" fmla="*/ 1839606 h 1839606"/>
                <a:gd name="connsiteX43" fmla="*/ 7159204 w 16779385"/>
                <a:gd name="connsiteY43" fmla="*/ 1839606 h 1839606"/>
                <a:gd name="connsiteX44" fmla="*/ 6627857 w 16779385"/>
                <a:gd name="connsiteY44" fmla="*/ 1839606 h 1839606"/>
                <a:gd name="connsiteX45" fmla="*/ 5593128 w 16779385"/>
                <a:gd name="connsiteY45" fmla="*/ 1839606 h 1839606"/>
                <a:gd name="connsiteX46" fmla="*/ 4726193 w 16779385"/>
                <a:gd name="connsiteY46" fmla="*/ 1839606 h 1839606"/>
                <a:gd name="connsiteX47" fmla="*/ 4530434 w 16779385"/>
                <a:gd name="connsiteY47" fmla="*/ 1839606 h 1839606"/>
                <a:gd name="connsiteX48" fmla="*/ 3831293 w 16779385"/>
                <a:gd name="connsiteY48" fmla="*/ 1839606 h 1839606"/>
                <a:gd name="connsiteX49" fmla="*/ 3299946 w 16779385"/>
                <a:gd name="connsiteY49" fmla="*/ 1839606 h 1839606"/>
                <a:gd name="connsiteX50" fmla="*/ 2265217 w 16779385"/>
                <a:gd name="connsiteY50" fmla="*/ 1839606 h 1839606"/>
                <a:gd name="connsiteX51" fmla="*/ 1566076 w 16779385"/>
                <a:gd name="connsiteY51" fmla="*/ 1839606 h 1839606"/>
                <a:gd name="connsiteX52" fmla="*/ 1034729 w 16779385"/>
                <a:gd name="connsiteY52" fmla="*/ 1839606 h 1839606"/>
                <a:gd name="connsiteX53" fmla="*/ 0 w 16779385"/>
                <a:gd name="connsiteY53" fmla="*/ 1839606 h 1839606"/>
                <a:gd name="connsiteX54" fmla="*/ 0 w 16779385"/>
                <a:gd name="connsiteY54" fmla="*/ 1263196 h 1839606"/>
                <a:gd name="connsiteX55" fmla="*/ 0 w 16779385"/>
                <a:gd name="connsiteY55" fmla="*/ 649994 h 1839606"/>
                <a:gd name="connsiteX56" fmla="*/ 0 w 16779385"/>
                <a:gd name="connsiteY56" fmla="*/ 0 h 183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9385" h="1839606" extrusionOk="0">
                  <a:moveTo>
                    <a:pt x="0" y="0"/>
                  </a:moveTo>
                  <a:cubicBezTo>
                    <a:pt x="398833" y="22729"/>
                    <a:pt x="520128" y="21658"/>
                    <a:pt x="1034729" y="0"/>
                  </a:cubicBezTo>
                  <a:cubicBezTo>
                    <a:pt x="1549330" y="-21658"/>
                    <a:pt x="1364701" y="-14046"/>
                    <a:pt x="1566076" y="0"/>
                  </a:cubicBezTo>
                  <a:cubicBezTo>
                    <a:pt x="1767451" y="14046"/>
                    <a:pt x="2104197" y="-8101"/>
                    <a:pt x="2265217" y="0"/>
                  </a:cubicBezTo>
                  <a:cubicBezTo>
                    <a:pt x="2426237" y="8101"/>
                    <a:pt x="2478423" y="-9156"/>
                    <a:pt x="2628770" y="0"/>
                  </a:cubicBezTo>
                  <a:cubicBezTo>
                    <a:pt x="2779117" y="9156"/>
                    <a:pt x="2981630" y="-22347"/>
                    <a:pt x="3160118" y="0"/>
                  </a:cubicBezTo>
                  <a:cubicBezTo>
                    <a:pt x="3338606" y="22347"/>
                    <a:pt x="3286169" y="-7705"/>
                    <a:pt x="3355877" y="0"/>
                  </a:cubicBezTo>
                  <a:cubicBezTo>
                    <a:pt x="3425585" y="7705"/>
                    <a:pt x="3907463" y="-34056"/>
                    <a:pt x="4055018" y="0"/>
                  </a:cubicBezTo>
                  <a:cubicBezTo>
                    <a:pt x="4202573" y="34056"/>
                    <a:pt x="4304316" y="8101"/>
                    <a:pt x="4418571" y="0"/>
                  </a:cubicBezTo>
                  <a:cubicBezTo>
                    <a:pt x="4532826" y="-8101"/>
                    <a:pt x="5089290" y="-3346"/>
                    <a:pt x="5453300" y="0"/>
                  </a:cubicBezTo>
                  <a:cubicBezTo>
                    <a:pt x="5817310" y="3346"/>
                    <a:pt x="5581436" y="-4496"/>
                    <a:pt x="5649060" y="0"/>
                  </a:cubicBezTo>
                  <a:cubicBezTo>
                    <a:pt x="5716684" y="4496"/>
                    <a:pt x="6256172" y="-36689"/>
                    <a:pt x="6515995" y="0"/>
                  </a:cubicBezTo>
                  <a:cubicBezTo>
                    <a:pt x="6775818" y="36689"/>
                    <a:pt x="6733617" y="10596"/>
                    <a:pt x="6879548" y="0"/>
                  </a:cubicBezTo>
                  <a:cubicBezTo>
                    <a:pt x="7025479" y="-10596"/>
                    <a:pt x="7115079" y="-12112"/>
                    <a:pt x="7243101" y="0"/>
                  </a:cubicBezTo>
                  <a:cubicBezTo>
                    <a:pt x="7371123" y="12112"/>
                    <a:pt x="7376146" y="-5624"/>
                    <a:pt x="7438861" y="0"/>
                  </a:cubicBezTo>
                  <a:cubicBezTo>
                    <a:pt x="7501576" y="5624"/>
                    <a:pt x="8158934" y="13036"/>
                    <a:pt x="8473589" y="0"/>
                  </a:cubicBezTo>
                  <a:cubicBezTo>
                    <a:pt x="8788244" y="-13036"/>
                    <a:pt x="8690091" y="3561"/>
                    <a:pt x="8837143" y="0"/>
                  </a:cubicBezTo>
                  <a:cubicBezTo>
                    <a:pt x="8984195" y="-3561"/>
                    <a:pt x="9365080" y="-29060"/>
                    <a:pt x="9536284" y="0"/>
                  </a:cubicBezTo>
                  <a:cubicBezTo>
                    <a:pt x="9707488" y="29060"/>
                    <a:pt x="10210112" y="47629"/>
                    <a:pt x="10571013" y="0"/>
                  </a:cubicBezTo>
                  <a:cubicBezTo>
                    <a:pt x="10931914" y="-47629"/>
                    <a:pt x="10672690" y="-6537"/>
                    <a:pt x="10766772" y="0"/>
                  </a:cubicBezTo>
                  <a:cubicBezTo>
                    <a:pt x="10860854" y="6537"/>
                    <a:pt x="11152867" y="-10094"/>
                    <a:pt x="11465913" y="0"/>
                  </a:cubicBezTo>
                  <a:cubicBezTo>
                    <a:pt x="11778959" y="10094"/>
                    <a:pt x="11976727" y="-6336"/>
                    <a:pt x="12332848" y="0"/>
                  </a:cubicBezTo>
                  <a:cubicBezTo>
                    <a:pt x="12688970" y="6336"/>
                    <a:pt x="12756250" y="-3027"/>
                    <a:pt x="13031989" y="0"/>
                  </a:cubicBezTo>
                  <a:cubicBezTo>
                    <a:pt x="13307728" y="3027"/>
                    <a:pt x="13368819" y="-18150"/>
                    <a:pt x="13563336" y="0"/>
                  </a:cubicBezTo>
                  <a:cubicBezTo>
                    <a:pt x="13757853" y="18150"/>
                    <a:pt x="14211585" y="365"/>
                    <a:pt x="14430271" y="0"/>
                  </a:cubicBezTo>
                  <a:cubicBezTo>
                    <a:pt x="14648957" y="-365"/>
                    <a:pt x="14996130" y="21892"/>
                    <a:pt x="15297206" y="0"/>
                  </a:cubicBezTo>
                  <a:cubicBezTo>
                    <a:pt x="15598283" y="-21892"/>
                    <a:pt x="16380636" y="-59347"/>
                    <a:pt x="16779385" y="0"/>
                  </a:cubicBezTo>
                  <a:cubicBezTo>
                    <a:pt x="16776896" y="225214"/>
                    <a:pt x="16799054" y="362265"/>
                    <a:pt x="16779385" y="576410"/>
                  </a:cubicBezTo>
                  <a:cubicBezTo>
                    <a:pt x="16759717" y="790555"/>
                    <a:pt x="16781629" y="927220"/>
                    <a:pt x="16779385" y="1226404"/>
                  </a:cubicBezTo>
                  <a:cubicBezTo>
                    <a:pt x="16777141" y="1525588"/>
                    <a:pt x="16783501" y="1561570"/>
                    <a:pt x="16779385" y="1839606"/>
                  </a:cubicBezTo>
                  <a:cubicBezTo>
                    <a:pt x="16451478" y="1807535"/>
                    <a:pt x="16229749" y="1841071"/>
                    <a:pt x="16080244" y="1839606"/>
                  </a:cubicBezTo>
                  <a:cubicBezTo>
                    <a:pt x="15930739" y="1838141"/>
                    <a:pt x="15946585" y="1838130"/>
                    <a:pt x="15884484" y="1839606"/>
                  </a:cubicBezTo>
                  <a:cubicBezTo>
                    <a:pt x="15822383" y="1841082"/>
                    <a:pt x="15234890" y="1822832"/>
                    <a:pt x="15017550" y="1839606"/>
                  </a:cubicBezTo>
                  <a:cubicBezTo>
                    <a:pt x="14800210" y="1856380"/>
                    <a:pt x="14529109" y="1858472"/>
                    <a:pt x="14318409" y="1839606"/>
                  </a:cubicBezTo>
                  <a:cubicBezTo>
                    <a:pt x="14107709" y="1820740"/>
                    <a:pt x="14082557" y="1833885"/>
                    <a:pt x="13954855" y="1839606"/>
                  </a:cubicBezTo>
                  <a:cubicBezTo>
                    <a:pt x="13827153" y="1845327"/>
                    <a:pt x="13757101" y="1830568"/>
                    <a:pt x="13591302" y="1839606"/>
                  </a:cubicBezTo>
                  <a:cubicBezTo>
                    <a:pt x="13425503" y="1848644"/>
                    <a:pt x="13214401" y="1861931"/>
                    <a:pt x="12892161" y="1839606"/>
                  </a:cubicBezTo>
                  <a:cubicBezTo>
                    <a:pt x="12569921" y="1817281"/>
                    <a:pt x="12423878" y="1823198"/>
                    <a:pt x="12025226" y="1839606"/>
                  </a:cubicBezTo>
                  <a:cubicBezTo>
                    <a:pt x="11626574" y="1856014"/>
                    <a:pt x="11344855" y="1805047"/>
                    <a:pt x="11158291" y="1839606"/>
                  </a:cubicBezTo>
                  <a:cubicBezTo>
                    <a:pt x="10971728" y="1874165"/>
                    <a:pt x="10935049" y="1825456"/>
                    <a:pt x="10794738" y="1839606"/>
                  </a:cubicBezTo>
                  <a:cubicBezTo>
                    <a:pt x="10654427" y="1853756"/>
                    <a:pt x="9973627" y="1791958"/>
                    <a:pt x="9760009" y="1839606"/>
                  </a:cubicBezTo>
                  <a:cubicBezTo>
                    <a:pt x="9546391" y="1887254"/>
                    <a:pt x="9277329" y="1801434"/>
                    <a:pt x="8893074" y="1839606"/>
                  </a:cubicBezTo>
                  <a:cubicBezTo>
                    <a:pt x="8508820" y="1877778"/>
                    <a:pt x="8369913" y="1831599"/>
                    <a:pt x="8193933" y="1839606"/>
                  </a:cubicBezTo>
                  <a:cubicBezTo>
                    <a:pt x="8017953" y="1847613"/>
                    <a:pt x="7480222" y="1856089"/>
                    <a:pt x="7159204" y="1839606"/>
                  </a:cubicBezTo>
                  <a:cubicBezTo>
                    <a:pt x="6838186" y="1823123"/>
                    <a:pt x="6836327" y="1838287"/>
                    <a:pt x="6627857" y="1839606"/>
                  </a:cubicBezTo>
                  <a:cubicBezTo>
                    <a:pt x="6419387" y="1840925"/>
                    <a:pt x="5875427" y="1809448"/>
                    <a:pt x="5593128" y="1839606"/>
                  </a:cubicBezTo>
                  <a:cubicBezTo>
                    <a:pt x="5310829" y="1869764"/>
                    <a:pt x="5098097" y="1869516"/>
                    <a:pt x="4726193" y="1839606"/>
                  </a:cubicBezTo>
                  <a:cubicBezTo>
                    <a:pt x="4354290" y="1809696"/>
                    <a:pt x="4618098" y="1837813"/>
                    <a:pt x="4530434" y="1839606"/>
                  </a:cubicBezTo>
                  <a:cubicBezTo>
                    <a:pt x="4442770" y="1841399"/>
                    <a:pt x="4051872" y="1843731"/>
                    <a:pt x="3831293" y="1839606"/>
                  </a:cubicBezTo>
                  <a:cubicBezTo>
                    <a:pt x="3610714" y="1835481"/>
                    <a:pt x="3510344" y="1829340"/>
                    <a:pt x="3299946" y="1839606"/>
                  </a:cubicBezTo>
                  <a:cubicBezTo>
                    <a:pt x="3089548" y="1849872"/>
                    <a:pt x="2569240" y="1795383"/>
                    <a:pt x="2265217" y="1839606"/>
                  </a:cubicBezTo>
                  <a:cubicBezTo>
                    <a:pt x="1961194" y="1883829"/>
                    <a:pt x="1890373" y="1836298"/>
                    <a:pt x="1566076" y="1839606"/>
                  </a:cubicBezTo>
                  <a:cubicBezTo>
                    <a:pt x="1241779" y="1842914"/>
                    <a:pt x="1192483" y="1859389"/>
                    <a:pt x="1034729" y="1839606"/>
                  </a:cubicBezTo>
                  <a:cubicBezTo>
                    <a:pt x="876975" y="1819823"/>
                    <a:pt x="394690" y="1794560"/>
                    <a:pt x="0" y="1839606"/>
                  </a:cubicBezTo>
                  <a:cubicBezTo>
                    <a:pt x="-3845" y="1713752"/>
                    <a:pt x="-7391" y="1454551"/>
                    <a:pt x="0" y="1263196"/>
                  </a:cubicBezTo>
                  <a:cubicBezTo>
                    <a:pt x="7391" y="1071841"/>
                    <a:pt x="-16906" y="807230"/>
                    <a:pt x="0" y="649994"/>
                  </a:cubicBezTo>
                  <a:cubicBezTo>
                    <a:pt x="16906" y="492758"/>
                    <a:pt x="27233" y="252171"/>
                    <a:pt x="0" y="0"/>
                  </a:cubicBezTo>
                  <a:close/>
                </a:path>
              </a:pathLst>
            </a:custGeom>
            <a:noFill/>
            <a:ln>
              <a:solidFill>
                <a:schemeClr val="tx1"/>
              </a:solidFill>
              <a:extLst>
                <a:ext uri="{C807C97D-BFC1-408E-A445-0C87EB9F89A2}">
                  <ask:lineSketchStyleProps xmln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spcAft>
                  <a:spcPts val="800"/>
                </a:spcAft>
              </a:pPr>
              <a:r>
                <a:rPr lang="en-US" sz="4000"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Dòng điện do dynamo tạo ra có đặc điểm gì? Có sự chuyển hoá năng lượng nào xảy ra trong quá trình này?</a:t>
              </a:r>
              <a:endParaRPr lang="en-US" sz="4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A9A84AB-CA0C-F2EF-9921-D276C054BF8D}"/>
                </a:ext>
              </a:extLst>
            </p:cNvPr>
            <p:cNvPicPr>
              <a:picLocks noChangeAspect="1"/>
            </p:cNvPicPr>
            <p:nvPr/>
          </p:nvPicPr>
          <p:blipFill>
            <a:blip r:embed="rId2"/>
            <a:stretch>
              <a:fillRect/>
            </a:stretch>
          </p:blipFill>
          <p:spPr>
            <a:xfrm>
              <a:off x="572317" y="1984246"/>
              <a:ext cx="951683" cy="1429603"/>
            </a:xfrm>
            <a:prstGeom prst="rect">
              <a:avLst/>
            </a:prstGeom>
          </p:spPr>
        </p:pic>
      </p:grpSp>
      <p:sp>
        <p:nvSpPr>
          <p:cNvPr id="7" name="Freeform 10">
            <a:extLst>
              <a:ext uri="{FF2B5EF4-FFF2-40B4-BE49-F238E27FC236}">
                <a16:creationId xmlns:a16="http://schemas.microsoft.com/office/drawing/2014/main" id="{BB089205-1810-5D30-A501-727B76EC9EBB}"/>
              </a:ext>
            </a:extLst>
          </p:cNvPr>
          <p:cNvSpPr/>
          <p:nvPr/>
        </p:nvSpPr>
        <p:spPr>
          <a:xfrm rot="1855922">
            <a:off x="14104077" y="-109537"/>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9" name="Freeform 13">
            <a:extLst>
              <a:ext uri="{FF2B5EF4-FFF2-40B4-BE49-F238E27FC236}">
                <a16:creationId xmlns:a16="http://schemas.microsoft.com/office/drawing/2014/main" id="{E4B0A443-F57A-DA6E-79EF-ECA9C8E9AF09}"/>
              </a:ext>
            </a:extLst>
          </p:cNvPr>
          <p:cNvSpPr/>
          <p:nvPr/>
        </p:nvSpPr>
        <p:spPr>
          <a:xfrm rot="2333978">
            <a:off x="-3376046" y="9074740"/>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EBA213A-AD34-BC86-E530-DB13D5CDE9F8}"/>
              </a:ext>
            </a:extLst>
          </p:cNvPr>
          <p:cNvSpPr/>
          <p:nvPr/>
        </p:nvSpPr>
        <p:spPr>
          <a:xfrm>
            <a:off x="14517458" y="3695700"/>
            <a:ext cx="2703742" cy="105797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9DEA93-0094-BCAE-D87A-DA63B0A24876}"/>
              </a:ext>
            </a:extLst>
          </p:cNvPr>
          <p:cNvSpPr txBox="1"/>
          <p:nvPr/>
        </p:nvSpPr>
        <p:spPr>
          <a:xfrm>
            <a:off x="1048970" y="4856238"/>
            <a:ext cx="9161831" cy="470898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Dòng điện do dynamo xe đạp tạo ra là dòng điện xoay chiều (dòng điện luân phiên đối </a:t>
            </a:r>
            <a:r>
              <a:rPr lang="en-US" sz="4000" dirty="0" smtClean="0">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Có sự chuyển hoá từ cơ năng sang điện năng.</a:t>
            </a:r>
          </a:p>
        </p:txBody>
      </p:sp>
      <p:pic>
        <p:nvPicPr>
          <p:cNvPr id="14" name="Picture 13" descr="Diagram of a bicycle with a bottle and a light bulb&#10;&#10;Description automatically generated">
            <a:extLst>
              <a:ext uri="{FF2B5EF4-FFF2-40B4-BE49-F238E27FC236}">
                <a16:creationId xmlns:a16="http://schemas.microsoft.com/office/drawing/2014/main" id="{27853EF6-04A5-4E2B-2B5C-7B369FB2B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0532" y="5201489"/>
            <a:ext cx="6736223" cy="4818811"/>
          </a:xfrm>
          <a:prstGeom prst="rect">
            <a:avLst/>
          </a:prstGeom>
        </p:spPr>
      </p:pic>
      <p:grpSp>
        <p:nvGrpSpPr>
          <p:cNvPr id="10" name="Group 12"/>
          <p:cNvGrpSpPr/>
          <p:nvPr/>
        </p:nvGrpSpPr>
        <p:grpSpPr>
          <a:xfrm>
            <a:off x="1897338" y="723900"/>
            <a:ext cx="5341662" cy="1203122"/>
            <a:chOff x="0" y="-47625"/>
            <a:chExt cx="1206165" cy="647151"/>
          </a:xfrm>
        </p:grpSpPr>
        <p:sp>
          <p:nvSpPr>
            <p:cNvPr id="12" name="Freeform 13"/>
            <p:cNvSpPr/>
            <p:nvPr/>
          </p:nvSpPr>
          <p:spPr>
            <a:xfrm>
              <a:off x="0" y="0"/>
              <a:ext cx="1204148" cy="551901"/>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5" name="TextBox 14"/>
            <p:cNvSpPr txBox="1"/>
            <p:nvPr/>
          </p:nvSpPr>
          <p:spPr>
            <a:xfrm>
              <a:off x="2017" y="-47625"/>
              <a:ext cx="1204148" cy="647151"/>
            </a:xfrm>
            <a:prstGeom prst="rect">
              <a:avLst/>
            </a:prstGeom>
          </p:spPr>
          <p:txBody>
            <a:bodyPr lIns="254000" tIns="254000" rIns="254000" bIns="254000" rtlCol="0" anchor="ctr"/>
            <a:lstStyle/>
            <a:p>
              <a:pPr marL="0" lvl="0" indent="0" algn="ctr">
                <a:lnSpc>
                  <a:spcPts val="55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VẬN DỤNG</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spTree>
    <p:extLst>
      <p:ext uri="{BB962C8B-B14F-4D97-AF65-F5344CB8AC3E}">
        <p14:creationId xmlns:p14="http://schemas.microsoft.com/office/powerpoint/2010/main" val="26970434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419100"/>
            <a:ext cx="16002000" cy="9448800"/>
            <a:chOff x="0" y="0"/>
            <a:chExt cx="4214519" cy="1906568"/>
          </a:xfrm>
        </p:grpSpPr>
        <p:sp>
          <p:nvSpPr>
            <p:cNvPr id="3" name="Freeform 3"/>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0"/>
              <a:ext cx="4214519" cy="1906568"/>
            </a:xfrm>
            <a:prstGeom prst="rect">
              <a:avLst/>
            </a:prstGeom>
          </p:spPr>
          <p:txBody>
            <a:bodyPr lIns="101600" tIns="101600" rIns="101600" bIns="101600" rtlCol="0" anchor="ctr"/>
            <a:lstStyle/>
            <a:p>
              <a:pPr marL="0" lvl="0" indent="0" algn="ctr">
                <a:lnSpc>
                  <a:spcPts val="3000"/>
                </a:lnSpc>
              </a:pPr>
              <a:endParaRPr>
                <a:latin typeface="Arial" panose="020B0604020202020204" pitchFamily="34" charset="0"/>
                <a:cs typeface="Arial" panose="020B0604020202020204" pitchFamily="34" charset="0"/>
              </a:endParaRPr>
            </a:p>
          </p:txBody>
        </p:sp>
      </p:grpSp>
      <p:grpSp>
        <p:nvGrpSpPr>
          <p:cNvPr id="5" name="Group 5"/>
          <p:cNvGrpSpPr/>
          <p:nvPr/>
        </p:nvGrpSpPr>
        <p:grpSpPr>
          <a:xfrm>
            <a:off x="6858000" y="723900"/>
            <a:ext cx="9525000" cy="2924635"/>
            <a:chOff x="0" y="0"/>
            <a:chExt cx="2555098" cy="896105"/>
          </a:xfrm>
        </p:grpSpPr>
        <p:sp>
          <p:nvSpPr>
            <p:cNvPr id="6" name="Freeform 6"/>
            <p:cNvSpPr/>
            <p:nvPr/>
          </p:nvSpPr>
          <p:spPr>
            <a:xfrm>
              <a:off x="0" y="0"/>
              <a:ext cx="2555098" cy="896105"/>
            </a:xfrm>
            <a:custGeom>
              <a:avLst/>
              <a:gdLst/>
              <a:ahLst/>
              <a:cxnLst/>
              <a:rect l="l" t="t" r="r" b="b"/>
              <a:pathLst>
                <a:path w="2555098" h="896105">
                  <a:moveTo>
                    <a:pt x="20320" y="0"/>
                  </a:moveTo>
                  <a:lnTo>
                    <a:pt x="2534778" y="0"/>
                  </a:lnTo>
                  <a:cubicBezTo>
                    <a:pt x="2546001" y="0"/>
                    <a:pt x="2555098" y="9098"/>
                    <a:pt x="2555098" y="20320"/>
                  </a:cubicBezTo>
                  <a:lnTo>
                    <a:pt x="2555098" y="875785"/>
                  </a:lnTo>
                  <a:cubicBezTo>
                    <a:pt x="2555098" y="887007"/>
                    <a:pt x="2546001" y="896105"/>
                    <a:pt x="2534778" y="896105"/>
                  </a:cubicBezTo>
                  <a:lnTo>
                    <a:pt x="20320" y="896105"/>
                  </a:lnTo>
                  <a:cubicBezTo>
                    <a:pt x="14931" y="896105"/>
                    <a:pt x="9762" y="893964"/>
                    <a:pt x="5952" y="890153"/>
                  </a:cubicBezTo>
                  <a:cubicBezTo>
                    <a:pt x="2141" y="886342"/>
                    <a:pt x="0" y="881174"/>
                    <a:pt x="0" y="875785"/>
                  </a:cubicBezTo>
                  <a:lnTo>
                    <a:pt x="0" y="20320"/>
                  </a:lnTo>
                  <a:cubicBezTo>
                    <a:pt x="0" y="9098"/>
                    <a:pt x="9098" y="0"/>
                    <a:pt x="2032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7" name="TextBox 7"/>
            <p:cNvSpPr txBox="1"/>
            <p:nvPr/>
          </p:nvSpPr>
          <p:spPr>
            <a:xfrm>
              <a:off x="0" y="38100"/>
              <a:ext cx="2555098" cy="858005"/>
            </a:xfrm>
            <a:prstGeom prst="rect">
              <a:avLst/>
            </a:prstGeom>
          </p:spPr>
          <p:txBody>
            <a:bodyPr lIns="50800" tIns="50800" rIns="50800" bIns="50800" rtlCol="0" anchor="ctr"/>
            <a:lstStyle/>
            <a:p>
              <a:pPr algn="ctr">
                <a:lnSpc>
                  <a:spcPts val="2694"/>
                </a:lnSpc>
              </a:pPr>
              <a:endParaRPr>
                <a:latin typeface="Arial" panose="020B0604020202020204" pitchFamily="34" charset="0"/>
                <a:cs typeface="Arial" panose="020B0604020202020204" pitchFamily="34" charset="0"/>
              </a:endParaRPr>
            </a:p>
          </p:txBody>
        </p:sp>
      </p:grpSp>
      <p:sp>
        <p:nvSpPr>
          <p:cNvPr id="9" name="Freeform 9"/>
          <p:cNvSpPr/>
          <p:nvPr/>
        </p:nvSpPr>
        <p:spPr>
          <a:xfrm>
            <a:off x="6858000" y="3829361"/>
            <a:ext cx="9525000" cy="5591805"/>
          </a:xfrm>
          <a:custGeom>
            <a:avLst/>
            <a:gdLst/>
            <a:ahLst/>
            <a:cxnLst/>
            <a:rect l="l" t="t" r="r" b="b"/>
            <a:pathLst>
              <a:path w="2555098" h="690575">
                <a:moveTo>
                  <a:pt x="20320" y="0"/>
                </a:moveTo>
                <a:lnTo>
                  <a:pt x="2534778" y="0"/>
                </a:lnTo>
                <a:cubicBezTo>
                  <a:pt x="2546001" y="0"/>
                  <a:pt x="2555098" y="9098"/>
                  <a:pt x="2555098" y="20320"/>
                </a:cubicBezTo>
                <a:lnTo>
                  <a:pt x="2555098" y="670255"/>
                </a:lnTo>
                <a:cubicBezTo>
                  <a:pt x="2555098" y="675644"/>
                  <a:pt x="2552958" y="680812"/>
                  <a:pt x="2549147" y="684623"/>
                </a:cubicBezTo>
                <a:cubicBezTo>
                  <a:pt x="2545336" y="688434"/>
                  <a:pt x="2540167" y="690575"/>
                  <a:pt x="2534778" y="690575"/>
                </a:cubicBezTo>
                <a:lnTo>
                  <a:pt x="20320" y="690575"/>
                </a:lnTo>
                <a:cubicBezTo>
                  <a:pt x="9098" y="690575"/>
                  <a:pt x="0" y="681477"/>
                  <a:pt x="0" y="670255"/>
                </a:cubicBezTo>
                <a:lnTo>
                  <a:pt x="0" y="20320"/>
                </a:lnTo>
                <a:cubicBezTo>
                  <a:pt x="0" y="9098"/>
                  <a:pt x="9098" y="0"/>
                  <a:pt x="2032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nvGrpSpPr>
          <p:cNvPr id="12" name="Group 12"/>
          <p:cNvGrpSpPr/>
          <p:nvPr/>
        </p:nvGrpSpPr>
        <p:grpSpPr>
          <a:xfrm>
            <a:off x="1340246" y="1197178"/>
            <a:ext cx="5341662" cy="2457152"/>
            <a:chOff x="0" y="-47625"/>
            <a:chExt cx="1206165" cy="647151"/>
          </a:xfrm>
        </p:grpSpPr>
        <p:sp>
          <p:nvSpPr>
            <p:cNvPr id="13" name="Freeform 13"/>
            <p:cNvSpPr/>
            <p:nvPr/>
          </p:nvSpPr>
          <p:spPr>
            <a:xfrm>
              <a:off x="0" y="0"/>
              <a:ext cx="1204148" cy="551901"/>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14" name="TextBox 14"/>
            <p:cNvSpPr txBox="1"/>
            <p:nvPr/>
          </p:nvSpPr>
          <p:spPr>
            <a:xfrm>
              <a:off x="2017" y="-47625"/>
              <a:ext cx="1204148" cy="647151"/>
            </a:xfrm>
            <a:prstGeom prst="rect">
              <a:avLst/>
            </a:prstGeom>
          </p:spPr>
          <p:txBody>
            <a:bodyPr lIns="254000" tIns="254000" rIns="254000" bIns="254000" rtlCol="0" anchor="ctr"/>
            <a:lstStyle/>
            <a:p>
              <a:pPr marL="0" lvl="0" indent="0" algn="ctr">
                <a:lnSpc>
                  <a:spcPts val="55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VẬN DỤNG</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grpSp>
      <p:sp>
        <p:nvSpPr>
          <p:cNvPr id="20" name="TextBox 20"/>
          <p:cNvSpPr txBox="1"/>
          <p:nvPr/>
        </p:nvSpPr>
        <p:spPr>
          <a:xfrm>
            <a:off x="7084066" y="4183600"/>
            <a:ext cx="9072863" cy="4883325"/>
          </a:xfrm>
          <a:prstGeom prst="rect">
            <a:avLst/>
          </a:prstGeom>
        </p:spPr>
        <p:txBody>
          <a:bodyPr wrap="square" lIns="0" tIns="0" rIns="0" bIns="0" rtlCol="0" anchor="t">
            <a:spAutoFit/>
          </a:bodyPr>
          <a:lstStyle/>
          <a:p>
            <a:pPr algn="just">
              <a:lnSpc>
                <a:spcPct val="150000"/>
              </a:lnSpc>
            </a:pPr>
            <a:r>
              <a:rPr lang="en-US" sz="3600">
                <a:latin typeface="Arial" panose="020B0604020202020204" pitchFamily="34" charset="0"/>
                <a:cs typeface="Arial" panose="020B0604020202020204" pitchFamily="34" charset="0"/>
              </a:rPr>
              <a:t>Một số quy tắc cần thiết để đảm bảo an toàn trong sử dụng điện:</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Sử dụng dây dẫn và các thiết bị điện chất lượng cao.</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để cơ thể tiếp xúc trực tiếp với nguồn điện.</a:t>
            </a:r>
          </a:p>
        </p:txBody>
      </p:sp>
      <p:sp>
        <p:nvSpPr>
          <p:cNvPr id="22" name="TextBox 21">
            <a:extLst>
              <a:ext uri="{FF2B5EF4-FFF2-40B4-BE49-F238E27FC236}">
                <a16:creationId xmlns:a16="http://schemas.microsoft.com/office/drawing/2014/main" id="{21F15459-A2E1-6091-EF1A-5B8545E3F094}"/>
              </a:ext>
            </a:extLst>
          </p:cNvPr>
          <p:cNvSpPr txBox="1"/>
          <p:nvPr/>
        </p:nvSpPr>
        <p:spPr>
          <a:xfrm>
            <a:off x="6946044" y="865834"/>
            <a:ext cx="9348909" cy="2482667"/>
          </a:xfrm>
          <a:prstGeom prst="rect">
            <a:avLst/>
          </a:prstGeom>
          <a:noFill/>
        </p:spPr>
        <p:txBody>
          <a:bodyPr wrap="square">
            <a:spAutoFit/>
          </a:bodyPr>
          <a:lstStyle/>
          <a:p>
            <a:pPr algn="just">
              <a:lnSpc>
                <a:spcPct val="150000"/>
              </a:lnSpc>
            </a:pPr>
            <a:r>
              <a:rPr lang="en-US" sz="3600">
                <a:solidFill>
                  <a:srgbClr val="FF0000"/>
                </a:solidFill>
                <a:latin typeface="Arial" panose="020B0604020202020204" pitchFamily="34" charset="0"/>
                <a:cs typeface="Arial" panose="020B0604020202020204" pitchFamily="34" charset="0"/>
              </a:rPr>
              <a:t>Dựa vào tác dụng sinh lí của dòng điện xoay chiều, hãy nêu một số quy tắc cần thiết để đảm bảo an toàn trong sử dụng điện.</a:t>
            </a:r>
          </a:p>
        </p:txBody>
      </p:sp>
      <p:sp>
        <p:nvSpPr>
          <p:cNvPr id="8" name="Freeform 15">
            <a:extLst>
              <a:ext uri="{FF2B5EF4-FFF2-40B4-BE49-F238E27FC236}">
                <a16:creationId xmlns:a16="http://schemas.microsoft.com/office/drawing/2014/main" id="{AEA9E278-A3D6-65B8-D2A6-1FFE06A35FCC}"/>
              </a:ext>
            </a:extLst>
          </p:cNvPr>
          <p:cNvSpPr/>
          <p:nvPr/>
        </p:nvSpPr>
        <p:spPr>
          <a:xfrm>
            <a:off x="1470223" y="3715025"/>
            <a:ext cx="5026048" cy="6092180"/>
          </a:xfrm>
          <a:custGeom>
            <a:avLst/>
            <a:gdLst/>
            <a:ahLst/>
            <a:cxnLst/>
            <a:rect l="l" t="t" r="r" b="b"/>
            <a:pathLst>
              <a:path w="2240577" h="2715851">
                <a:moveTo>
                  <a:pt x="0" y="0"/>
                </a:moveTo>
                <a:lnTo>
                  <a:pt x="2240578" y="0"/>
                </a:lnTo>
                <a:lnTo>
                  <a:pt x="2240578" y="2715851"/>
                </a:lnTo>
                <a:lnTo>
                  <a:pt x="0" y="2715851"/>
                </a:lnTo>
                <a:lnTo>
                  <a:pt x="0" y="0"/>
                </a:lnTo>
                <a:close/>
              </a:path>
            </a:pathLst>
          </a:custGeom>
          <a:blipFill>
            <a:blip r:embed="rId2"/>
            <a:stretch>
              <a:fillRect/>
            </a:stretch>
          </a:blipFill>
        </p:spPr>
        <p:txBody>
          <a:bodyP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9DED4A5B-34CE-FB04-1237-EC768A8C2A0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1B604CC-E2EF-36B9-E7A8-442824CCEAD7}"/>
              </a:ext>
            </a:extLst>
          </p:cNvPr>
          <p:cNvGrpSpPr/>
          <p:nvPr/>
        </p:nvGrpSpPr>
        <p:grpSpPr>
          <a:xfrm>
            <a:off x="1143000" y="419100"/>
            <a:ext cx="16002000" cy="9448800"/>
            <a:chOff x="0" y="0"/>
            <a:chExt cx="4214519" cy="1906568"/>
          </a:xfrm>
        </p:grpSpPr>
        <p:sp>
          <p:nvSpPr>
            <p:cNvPr id="3" name="Freeform 3">
              <a:extLst>
                <a:ext uri="{FF2B5EF4-FFF2-40B4-BE49-F238E27FC236}">
                  <a16:creationId xmlns:a16="http://schemas.microsoft.com/office/drawing/2014/main" id="{6DF6748A-51DB-39EC-0157-4F2DCB4A48D0}"/>
                </a:ext>
              </a:extLst>
            </p:cNvPr>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txBody>
            <a:bodyPr/>
            <a:lstStyle/>
            <a:p>
              <a:endParaRPr lang="en-US">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CCD5EF54-06F0-1919-319E-2A70A728ADE0}"/>
                </a:ext>
              </a:extLst>
            </p:cNvPr>
            <p:cNvSpPr txBox="1"/>
            <p:nvPr/>
          </p:nvSpPr>
          <p:spPr>
            <a:xfrm>
              <a:off x="0" y="0"/>
              <a:ext cx="4214519" cy="1906568"/>
            </a:xfrm>
            <a:prstGeom prst="rect">
              <a:avLst/>
            </a:prstGeom>
          </p:spPr>
          <p:txBody>
            <a:bodyPr lIns="101600" tIns="101600" rIns="101600" bIns="101600" rtlCol="0" anchor="ctr"/>
            <a:lstStyle/>
            <a:p>
              <a:pPr marL="0" lvl="0" indent="0" algn="ctr">
                <a:lnSpc>
                  <a:spcPts val="3000"/>
                </a:lnSpc>
              </a:pPr>
              <a:endParaRPr>
                <a:latin typeface="Arial" panose="020B0604020202020204" pitchFamily="34" charset="0"/>
                <a:cs typeface="Arial" panose="020B0604020202020204" pitchFamily="34" charset="0"/>
              </a:endParaRPr>
            </a:p>
          </p:txBody>
        </p:sp>
      </p:grpSp>
      <p:grpSp>
        <p:nvGrpSpPr>
          <p:cNvPr id="5" name="Group 5">
            <a:extLst>
              <a:ext uri="{FF2B5EF4-FFF2-40B4-BE49-F238E27FC236}">
                <a16:creationId xmlns:a16="http://schemas.microsoft.com/office/drawing/2014/main" id="{258B71B0-1866-86FE-8F44-D5CFFD41A95E}"/>
              </a:ext>
            </a:extLst>
          </p:cNvPr>
          <p:cNvGrpSpPr/>
          <p:nvPr/>
        </p:nvGrpSpPr>
        <p:grpSpPr>
          <a:xfrm>
            <a:off x="1949024" y="1104901"/>
            <a:ext cx="14389953" cy="2289262"/>
            <a:chOff x="0" y="0"/>
            <a:chExt cx="2555098" cy="896105"/>
          </a:xfrm>
        </p:grpSpPr>
        <p:sp>
          <p:nvSpPr>
            <p:cNvPr id="6" name="Freeform 6">
              <a:extLst>
                <a:ext uri="{FF2B5EF4-FFF2-40B4-BE49-F238E27FC236}">
                  <a16:creationId xmlns:a16="http://schemas.microsoft.com/office/drawing/2014/main" id="{AE5D499A-972F-80A5-5D27-8F8E871B1E61}"/>
                </a:ext>
              </a:extLst>
            </p:cNvPr>
            <p:cNvSpPr/>
            <p:nvPr/>
          </p:nvSpPr>
          <p:spPr>
            <a:xfrm>
              <a:off x="0" y="0"/>
              <a:ext cx="2555098" cy="896105"/>
            </a:xfrm>
            <a:custGeom>
              <a:avLst/>
              <a:gdLst/>
              <a:ahLst/>
              <a:cxnLst/>
              <a:rect l="l" t="t" r="r" b="b"/>
              <a:pathLst>
                <a:path w="2555098" h="896105">
                  <a:moveTo>
                    <a:pt x="20320" y="0"/>
                  </a:moveTo>
                  <a:lnTo>
                    <a:pt x="2534778" y="0"/>
                  </a:lnTo>
                  <a:cubicBezTo>
                    <a:pt x="2546001" y="0"/>
                    <a:pt x="2555098" y="9098"/>
                    <a:pt x="2555098" y="20320"/>
                  </a:cubicBezTo>
                  <a:lnTo>
                    <a:pt x="2555098" y="875785"/>
                  </a:lnTo>
                  <a:cubicBezTo>
                    <a:pt x="2555098" y="887007"/>
                    <a:pt x="2546001" y="896105"/>
                    <a:pt x="2534778" y="896105"/>
                  </a:cubicBezTo>
                  <a:lnTo>
                    <a:pt x="20320" y="896105"/>
                  </a:lnTo>
                  <a:cubicBezTo>
                    <a:pt x="14931" y="896105"/>
                    <a:pt x="9762" y="893964"/>
                    <a:pt x="5952" y="890153"/>
                  </a:cubicBezTo>
                  <a:cubicBezTo>
                    <a:pt x="2141" y="886342"/>
                    <a:pt x="0" y="881174"/>
                    <a:pt x="0" y="875785"/>
                  </a:cubicBezTo>
                  <a:lnTo>
                    <a:pt x="0" y="20320"/>
                  </a:lnTo>
                  <a:cubicBezTo>
                    <a:pt x="0" y="9098"/>
                    <a:pt x="9098" y="0"/>
                    <a:pt x="2032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725DA363-9515-F667-8A4A-6169D077D0D3}"/>
                </a:ext>
              </a:extLst>
            </p:cNvPr>
            <p:cNvSpPr txBox="1"/>
            <p:nvPr/>
          </p:nvSpPr>
          <p:spPr>
            <a:xfrm>
              <a:off x="0" y="38100"/>
              <a:ext cx="2555098" cy="858005"/>
            </a:xfrm>
            <a:prstGeom prst="rect">
              <a:avLst/>
            </a:prstGeom>
          </p:spPr>
          <p:txBody>
            <a:bodyPr lIns="50800" tIns="50800" rIns="50800" bIns="50800" rtlCol="0" anchor="ctr"/>
            <a:lstStyle/>
            <a:p>
              <a:pPr algn="ctr">
                <a:lnSpc>
                  <a:spcPts val="2694"/>
                </a:lnSpc>
              </a:pPr>
              <a:endParaRPr>
                <a:latin typeface="Arial" panose="020B0604020202020204" pitchFamily="34" charset="0"/>
                <a:cs typeface="Arial" panose="020B0604020202020204" pitchFamily="34" charset="0"/>
              </a:endParaRPr>
            </a:p>
          </p:txBody>
        </p:sp>
      </p:grpSp>
      <p:sp>
        <p:nvSpPr>
          <p:cNvPr id="9" name="Freeform 9">
            <a:extLst>
              <a:ext uri="{FF2B5EF4-FFF2-40B4-BE49-F238E27FC236}">
                <a16:creationId xmlns:a16="http://schemas.microsoft.com/office/drawing/2014/main" id="{FE6D2311-CC03-3E64-FCA8-6776EA93C2DC}"/>
              </a:ext>
            </a:extLst>
          </p:cNvPr>
          <p:cNvSpPr/>
          <p:nvPr/>
        </p:nvSpPr>
        <p:spPr>
          <a:xfrm>
            <a:off x="6858000" y="3829362"/>
            <a:ext cx="9525000" cy="5069260"/>
          </a:xfrm>
          <a:custGeom>
            <a:avLst/>
            <a:gdLst/>
            <a:ahLst/>
            <a:cxnLst/>
            <a:rect l="l" t="t" r="r" b="b"/>
            <a:pathLst>
              <a:path w="2555098" h="690575">
                <a:moveTo>
                  <a:pt x="20320" y="0"/>
                </a:moveTo>
                <a:lnTo>
                  <a:pt x="2534778" y="0"/>
                </a:lnTo>
                <a:cubicBezTo>
                  <a:pt x="2546001" y="0"/>
                  <a:pt x="2555098" y="9098"/>
                  <a:pt x="2555098" y="20320"/>
                </a:cubicBezTo>
                <a:lnTo>
                  <a:pt x="2555098" y="670255"/>
                </a:lnTo>
                <a:cubicBezTo>
                  <a:pt x="2555098" y="675644"/>
                  <a:pt x="2552958" y="680812"/>
                  <a:pt x="2549147" y="684623"/>
                </a:cubicBezTo>
                <a:cubicBezTo>
                  <a:pt x="2545336" y="688434"/>
                  <a:pt x="2540167" y="690575"/>
                  <a:pt x="2534778" y="690575"/>
                </a:cubicBezTo>
                <a:lnTo>
                  <a:pt x="20320" y="690575"/>
                </a:lnTo>
                <a:cubicBezTo>
                  <a:pt x="9098" y="690575"/>
                  <a:pt x="0" y="681477"/>
                  <a:pt x="0" y="670255"/>
                </a:cubicBezTo>
                <a:lnTo>
                  <a:pt x="0" y="20320"/>
                </a:lnTo>
                <a:cubicBezTo>
                  <a:pt x="0" y="9098"/>
                  <a:pt x="9098" y="0"/>
                  <a:pt x="2032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314BF025-26B9-80D6-C831-05D35310D069}"/>
              </a:ext>
            </a:extLst>
          </p:cNvPr>
          <p:cNvSpPr txBox="1"/>
          <p:nvPr/>
        </p:nvSpPr>
        <p:spPr>
          <a:xfrm>
            <a:off x="7084068" y="4337828"/>
            <a:ext cx="9072863" cy="4052328"/>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Lắp đặt, đóng ngắt các thiết bị điện đúng cách.</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vừa sạc vừa sử dụng các thiết bị điện.</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Ngắt điện cho các thiết bị khi thời tiết xấu.</a:t>
            </a:r>
          </a:p>
        </p:txBody>
      </p:sp>
      <p:sp>
        <p:nvSpPr>
          <p:cNvPr id="22" name="TextBox 21">
            <a:extLst>
              <a:ext uri="{FF2B5EF4-FFF2-40B4-BE49-F238E27FC236}">
                <a16:creationId xmlns:a16="http://schemas.microsoft.com/office/drawing/2014/main" id="{E30E6304-3474-64CC-325D-1C11EC479C7E}"/>
              </a:ext>
            </a:extLst>
          </p:cNvPr>
          <p:cNvSpPr txBox="1"/>
          <p:nvPr/>
        </p:nvSpPr>
        <p:spPr>
          <a:xfrm>
            <a:off x="2101424" y="1388379"/>
            <a:ext cx="14085153" cy="1651671"/>
          </a:xfrm>
          <a:prstGeom prst="rect">
            <a:avLst/>
          </a:prstGeom>
          <a:noFill/>
        </p:spPr>
        <p:txBody>
          <a:bodyPr wrap="square">
            <a:spAutoFit/>
          </a:bodyPr>
          <a:lstStyle/>
          <a:p>
            <a:pPr algn="just">
              <a:lnSpc>
                <a:spcPct val="150000"/>
              </a:lnSpc>
            </a:pPr>
            <a:r>
              <a:rPr lang="en-US" sz="3600">
                <a:solidFill>
                  <a:srgbClr val="FF0000"/>
                </a:solidFill>
                <a:latin typeface="Arial" panose="020B0604020202020204" pitchFamily="34" charset="0"/>
                <a:cs typeface="Arial" panose="020B0604020202020204" pitchFamily="34" charset="0"/>
              </a:rPr>
              <a:t>Dựa vào tác dụng sinh lí của dòng điện xoay chiều, hãy nêu một số quy tắc cần thiết để đảm bảo an toàn trong sử dụng điện.</a:t>
            </a:r>
          </a:p>
        </p:txBody>
      </p:sp>
      <p:sp>
        <p:nvSpPr>
          <p:cNvPr id="8" name="Freeform 15">
            <a:extLst>
              <a:ext uri="{FF2B5EF4-FFF2-40B4-BE49-F238E27FC236}">
                <a16:creationId xmlns:a16="http://schemas.microsoft.com/office/drawing/2014/main" id="{E02A87AF-5F7A-2B48-22BE-AC7A1017D9A7}"/>
              </a:ext>
            </a:extLst>
          </p:cNvPr>
          <p:cNvSpPr/>
          <p:nvPr/>
        </p:nvSpPr>
        <p:spPr>
          <a:xfrm>
            <a:off x="1470223" y="3715025"/>
            <a:ext cx="5026048" cy="6092180"/>
          </a:xfrm>
          <a:custGeom>
            <a:avLst/>
            <a:gdLst/>
            <a:ahLst/>
            <a:cxnLst/>
            <a:rect l="l" t="t" r="r" b="b"/>
            <a:pathLst>
              <a:path w="2240577" h="2715851">
                <a:moveTo>
                  <a:pt x="0" y="0"/>
                </a:moveTo>
                <a:lnTo>
                  <a:pt x="2240578" y="0"/>
                </a:lnTo>
                <a:lnTo>
                  <a:pt x="2240578" y="2715851"/>
                </a:lnTo>
                <a:lnTo>
                  <a:pt x="0" y="271585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702723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2249150" y="3957802"/>
            <a:ext cx="4895850" cy="4191000"/>
            <a:chOff x="0" y="0"/>
            <a:chExt cx="1354202" cy="1124243"/>
          </a:xfrm>
        </p:grpSpPr>
        <p:sp>
          <p:nvSpPr>
            <p:cNvPr id="3" name="Freeform 3"/>
            <p:cNvSpPr/>
            <p:nvPr/>
          </p:nvSpPr>
          <p:spPr>
            <a:xfrm>
              <a:off x="0" y="0"/>
              <a:ext cx="1354202" cy="1124243"/>
            </a:xfrm>
            <a:custGeom>
              <a:avLst/>
              <a:gdLst/>
              <a:ahLst/>
              <a:cxnLst/>
              <a:rect l="l" t="t" r="r" b="b"/>
              <a:pathLst>
                <a:path w="1354202" h="1124243">
                  <a:moveTo>
                    <a:pt x="38340" y="0"/>
                  </a:moveTo>
                  <a:lnTo>
                    <a:pt x="1315863" y="0"/>
                  </a:lnTo>
                  <a:cubicBezTo>
                    <a:pt x="1326031" y="0"/>
                    <a:pt x="1335783" y="4039"/>
                    <a:pt x="1342973" y="11229"/>
                  </a:cubicBezTo>
                  <a:cubicBezTo>
                    <a:pt x="1350163" y="18419"/>
                    <a:pt x="1354202" y="28171"/>
                    <a:pt x="1354202" y="38340"/>
                  </a:cubicBezTo>
                  <a:lnTo>
                    <a:pt x="1354202" y="1085904"/>
                  </a:lnTo>
                  <a:cubicBezTo>
                    <a:pt x="1354202" y="1096072"/>
                    <a:pt x="1350163" y="1105824"/>
                    <a:pt x="1342973" y="1113014"/>
                  </a:cubicBezTo>
                  <a:cubicBezTo>
                    <a:pt x="1335783" y="1120204"/>
                    <a:pt x="1326031" y="1124243"/>
                    <a:pt x="1315863" y="1124243"/>
                  </a:cubicBezTo>
                  <a:lnTo>
                    <a:pt x="38340" y="1124243"/>
                  </a:lnTo>
                  <a:cubicBezTo>
                    <a:pt x="28171" y="1124243"/>
                    <a:pt x="18419" y="1120204"/>
                    <a:pt x="11229" y="1113014"/>
                  </a:cubicBezTo>
                  <a:cubicBezTo>
                    <a:pt x="4039" y="1105824"/>
                    <a:pt x="0" y="1096072"/>
                    <a:pt x="0" y="1085904"/>
                  </a:cubicBezTo>
                  <a:lnTo>
                    <a:pt x="0" y="38340"/>
                  </a:lnTo>
                  <a:cubicBezTo>
                    <a:pt x="0" y="28171"/>
                    <a:pt x="4039" y="18419"/>
                    <a:pt x="11229" y="11229"/>
                  </a:cubicBezTo>
                  <a:cubicBezTo>
                    <a:pt x="18419" y="4039"/>
                    <a:pt x="28171" y="0"/>
                    <a:pt x="38340" y="0"/>
                  </a:cubicBezTo>
                  <a:close/>
                </a:path>
              </a:pathLst>
            </a:custGeom>
            <a:solidFill>
              <a:srgbClr val="FFFFFF"/>
            </a:solidFill>
            <a:ln cap="rnd">
              <a:noFill/>
              <a:prstDash val="solid"/>
              <a:round/>
            </a:ln>
          </p:spPr>
          <p:txBody>
            <a:bodyPr/>
            <a:lstStyle/>
            <a:p>
              <a:pPr>
                <a:lnSpc>
                  <a:spcPct val="150000"/>
                </a:lnSpc>
              </a:pPr>
              <a:endParaRPr lang="en-US" sz="4000">
                <a:latin typeface="Arial" panose="020B0604020202020204" pitchFamily="34" charset="0"/>
                <a:cs typeface="Arial" panose="020B0604020202020204" pitchFamily="34" charset="0"/>
              </a:endParaRPr>
            </a:p>
          </p:txBody>
        </p:sp>
        <p:sp>
          <p:nvSpPr>
            <p:cNvPr id="4" name="TextBox 4"/>
            <p:cNvSpPr txBox="1"/>
            <p:nvPr/>
          </p:nvSpPr>
          <p:spPr>
            <a:xfrm>
              <a:off x="0" y="-38100"/>
              <a:ext cx="1354202" cy="1162343"/>
            </a:xfrm>
            <a:prstGeom prst="rect">
              <a:avLst/>
            </a:prstGeom>
          </p:spPr>
          <p:txBody>
            <a:bodyPr lIns="254000" tIns="254000" rIns="254000" bIns="254000" rtlCol="0" anchor="ctr"/>
            <a:lstStyle/>
            <a:p>
              <a:pPr marL="0" lvl="0" indent="0" algn="ctr">
                <a:lnSpc>
                  <a:spcPct val="150000"/>
                </a:lnSpc>
                <a:spcBef>
                  <a:spcPct val="0"/>
                </a:spcBef>
              </a:pPr>
              <a:r>
                <a:rPr lang="vi-VN" sz="4000">
                  <a:solidFill>
                    <a:srgbClr val="000000"/>
                  </a:solidFill>
                  <a:effectLst/>
                  <a:latin typeface="Arial" panose="020B0604020202020204" pitchFamily="34" charset="0"/>
                  <a:ea typeface="Times New Roman" panose="02020603050405020304" pitchFamily="18" charset="0"/>
                </a:rPr>
                <a:t>Ôn tập chủ đề 4</a:t>
              </a:r>
              <a:endParaRPr lang="en-US" sz="4000" u="none" strike="noStrike">
                <a:solidFill>
                  <a:srgbClr val="000001"/>
                </a:solidFill>
                <a:latin typeface="Arial" panose="020B0604020202020204" pitchFamily="34" charset="0"/>
                <a:ea typeface="Inter"/>
                <a:cs typeface="Arial" panose="020B0604020202020204" pitchFamily="34" charset="0"/>
                <a:sym typeface="Inter"/>
              </a:endParaRPr>
            </a:p>
          </p:txBody>
        </p:sp>
      </p:grpSp>
      <p:sp>
        <p:nvSpPr>
          <p:cNvPr id="5" name="Freeform 5"/>
          <p:cNvSpPr/>
          <p:nvPr/>
        </p:nvSpPr>
        <p:spPr>
          <a:xfrm rot="2101791">
            <a:off x="-466391" y="7614100"/>
            <a:ext cx="6148601" cy="1111872"/>
          </a:xfrm>
          <a:custGeom>
            <a:avLst/>
            <a:gdLst/>
            <a:ahLst/>
            <a:cxnLst/>
            <a:rect l="l" t="t" r="r" b="b"/>
            <a:pathLst>
              <a:path w="6148601" h="1111872">
                <a:moveTo>
                  <a:pt x="0" y="0"/>
                </a:moveTo>
                <a:lnTo>
                  <a:pt x="6148601" y="0"/>
                </a:lnTo>
                <a:lnTo>
                  <a:pt x="6148601" y="1111872"/>
                </a:lnTo>
                <a:lnTo>
                  <a:pt x="0" y="1111872"/>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6"/>
          <p:cNvGrpSpPr/>
          <p:nvPr/>
        </p:nvGrpSpPr>
        <p:grpSpPr>
          <a:xfrm>
            <a:off x="1295400" y="3957802"/>
            <a:ext cx="4895850" cy="4191000"/>
            <a:chOff x="0" y="0"/>
            <a:chExt cx="1354202" cy="1124243"/>
          </a:xfrm>
        </p:grpSpPr>
        <p:sp>
          <p:nvSpPr>
            <p:cNvPr id="7" name="Freeform 7"/>
            <p:cNvSpPr/>
            <p:nvPr/>
          </p:nvSpPr>
          <p:spPr>
            <a:xfrm>
              <a:off x="0" y="0"/>
              <a:ext cx="1354202" cy="1124243"/>
            </a:xfrm>
            <a:custGeom>
              <a:avLst/>
              <a:gdLst/>
              <a:ahLst/>
              <a:cxnLst/>
              <a:rect l="l" t="t" r="r" b="b"/>
              <a:pathLst>
                <a:path w="1354202" h="1124243">
                  <a:moveTo>
                    <a:pt x="38340" y="0"/>
                  </a:moveTo>
                  <a:lnTo>
                    <a:pt x="1315863" y="0"/>
                  </a:lnTo>
                  <a:cubicBezTo>
                    <a:pt x="1326031" y="0"/>
                    <a:pt x="1335783" y="4039"/>
                    <a:pt x="1342973" y="11229"/>
                  </a:cubicBezTo>
                  <a:cubicBezTo>
                    <a:pt x="1350163" y="18419"/>
                    <a:pt x="1354202" y="28171"/>
                    <a:pt x="1354202" y="38340"/>
                  </a:cubicBezTo>
                  <a:lnTo>
                    <a:pt x="1354202" y="1085904"/>
                  </a:lnTo>
                  <a:cubicBezTo>
                    <a:pt x="1354202" y="1096072"/>
                    <a:pt x="1350163" y="1105824"/>
                    <a:pt x="1342973" y="1113014"/>
                  </a:cubicBezTo>
                  <a:cubicBezTo>
                    <a:pt x="1335783" y="1120204"/>
                    <a:pt x="1326031" y="1124243"/>
                    <a:pt x="1315863" y="1124243"/>
                  </a:cubicBezTo>
                  <a:lnTo>
                    <a:pt x="38340" y="1124243"/>
                  </a:lnTo>
                  <a:cubicBezTo>
                    <a:pt x="28171" y="1124243"/>
                    <a:pt x="18419" y="1120204"/>
                    <a:pt x="11229" y="1113014"/>
                  </a:cubicBezTo>
                  <a:cubicBezTo>
                    <a:pt x="4039" y="1105824"/>
                    <a:pt x="0" y="1096072"/>
                    <a:pt x="0" y="1085904"/>
                  </a:cubicBezTo>
                  <a:lnTo>
                    <a:pt x="0" y="38340"/>
                  </a:lnTo>
                  <a:cubicBezTo>
                    <a:pt x="0" y="28171"/>
                    <a:pt x="4039" y="18419"/>
                    <a:pt x="11229" y="11229"/>
                  </a:cubicBezTo>
                  <a:cubicBezTo>
                    <a:pt x="18419" y="4039"/>
                    <a:pt x="28171" y="0"/>
                    <a:pt x="38340" y="0"/>
                  </a:cubicBezTo>
                  <a:close/>
                </a:path>
              </a:pathLst>
            </a:custGeom>
            <a:solidFill>
              <a:srgbClr val="FFFFFF"/>
            </a:solidFill>
            <a:ln cap="rnd">
              <a:noFill/>
              <a:prstDash val="solid"/>
              <a:round/>
            </a:ln>
          </p:spPr>
          <p:txBody>
            <a:bodyPr/>
            <a:lstStyle/>
            <a:p>
              <a:pPr>
                <a:lnSpc>
                  <a:spcPct val="150000"/>
                </a:lnSpc>
              </a:pPr>
              <a:endParaRPr lang="en-US" sz="4000">
                <a:latin typeface="Arial" panose="020B0604020202020204" pitchFamily="34" charset="0"/>
                <a:cs typeface="Arial" panose="020B0604020202020204" pitchFamily="34" charset="0"/>
              </a:endParaRPr>
            </a:p>
          </p:txBody>
        </p:sp>
        <p:sp>
          <p:nvSpPr>
            <p:cNvPr id="8" name="TextBox 8"/>
            <p:cNvSpPr txBox="1"/>
            <p:nvPr/>
          </p:nvSpPr>
          <p:spPr>
            <a:xfrm>
              <a:off x="0" y="-38100"/>
              <a:ext cx="1354202" cy="1162343"/>
            </a:xfrm>
            <a:prstGeom prst="rect">
              <a:avLst/>
            </a:prstGeom>
          </p:spPr>
          <p:txBody>
            <a:bodyPr lIns="254000" tIns="254000" rIns="254000" bIns="254000" rtlCol="0" anchor="ctr"/>
            <a:lstStyle/>
            <a:p>
              <a:pPr marL="0" lvl="0" indent="0" algn="ctr">
                <a:lnSpc>
                  <a:spcPct val="150000"/>
                </a:lnSpc>
                <a:spcBef>
                  <a:spcPct val="0"/>
                </a:spcBef>
              </a:pPr>
              <a:r>
                <a:rPr lang="en-US" sz="4000">
                  <a:solidFill>
                    <a:srgbClr val="000000"/>
                  </a:solidFill>
                  <a:effectLst/>
                  <a:latin typeface="Arial" panose="020B0604020202020204" pitchFamily="34" charset="0"/>
                  <a:ea typeface="Times New Roman" panose="02020603050405020304" pitchFamily="18" charset="0"/>
                </a:rPr>
                <a:t>Xem lại kiến thức đã </a:t>
              </a:r>
              <a:r>
                <a:rPr lang="vi-VN" sz="4000">
                  <a:solidFill>
                    <a:srgbClr val="000000"/>
                  </a:solidFill>
                  <a:effectLst/>
                  <a:latin typeface="Arial" panose="020B0604020202020204" pitchFamily="34" charset="0"/>
                  <a:ea typeface="Times New Roman" panose="02020603050405020304" pitchFamily="18" charset="0"/>
                </a:rPr>
                <a:t>học</a:t>
              </a:r>
              <a:endParaRPr lang="en-US" sz="4000">
                <a:solidFill>
                  <a:srgbClr val="000001"/>
                </a:solidFill>
                <a:latin typeface="Arial" panose="020B0604020202020204" pitchFamily="34" charset="0"/>
                <a:ea typeface="Inter"/>
                <a:cs typeface="Arial" panose="020B0604020202020204" pitchFamily="34" charset="0"/>
                <a:sym typeface="Inter"/>
              </a:endParaRPr>
            </a:p>
          </p:txBody>
        </p:sp>
      </p:grpSp>
      <p:grpSp>
        <p:nvGrpSpPr>
          <p:cNvPr id="9" name="Group 9"/>
          <p:cNvGrpSpPr/>
          <p:nvPr/>
        </p:nvGrpSpPr>
        <p:grpSpPr>
          <a:xfrm>
            <a:off x="6772275" y="3957802"/>
            <a:ext cx="4895850" cy="4191000"/>
            <a:chOff x="0" y="0"/>
            <a:chExt cx="1354202" cy="1124243"/>
          </a:xfrm>
        </p:grpSpPr>
        <p:sp>
          <p:nvSpPr>
            <p:cNvPr id="10" name="Freeform 10"/>
            <p:cNvSpPr/>
            <p:nvPr/>
          </p:nvSpPr>
          <p:spPr>
            <a:xfrm>
              <a:off x="0" y="0"/>
              <a:ext cx="1354202" cy="1124243"/>
            </a:xfrm>
            <a:custGeom>
              <a:avLst/>
              <a:gdLst/>
              <a:ahLst/>
              <a:cxnLst/>
              <a:rect l="l" t="t" r="r" b="b"/>
              <a:pathLst>
                <a:path w="1354202" h="1124243">
                  <a:moveTo>
                    <a:pt x="38340" y="0"/>
                  </a:moveTo>
                  <a:lnTo>
                    <a:pt x="1315863" y="0"/>
                  </a:lnTo>
                  <a:cubicBezTo>
                    <a:pt x="1326031" y="0"/>
                    <a:pt x="1335783" y="4039"/>
                    <a:pt x="1342973" y="11229"/>
                  </a:cubicBezTo>
                  <a:cubicBezTo>
                    <a:pt x="1350163" y="18419"/>
                    <a:pt x="1354202" y="28171"/>
                    <a:pt x="1354202" y="38340"/>
                  </a:cubicBezTo>
                  <a:lnTo>
                    <a:pt x="1354202" y="1085904"/>
                  </a:lnTo>
                  <a:cubicBezTo>
                    <a:pt x="1354202" y="1096072"/>
                    <a:pt x="1350163" y="1105824"/>
                    <a:pt x="1342973" y="1113014"/>
                  </a:cubicBezTo>
                  <a:cubicBezTo>
                    <a:pt x="1335783" y="1120204"/>
                    <a:pt x="1326031" y="1124243"/>
                    <a:pt x="1315863" y="1124243"/>
                  </a:cubicBezTo>
                  <a:lnTo>
                    <a:pt x="38340" y="1124243"/>
                  </a:lnTo>
                  <a:cubicBezTo>
                    <a:pt x="28171" y="1124243"/>
                    <a:pt x="18419" y="1120204"/>
                    <a:pt x="11229" y="1113014"/>
                  </a:cubicBezTo>
                  <a:cubicBezTo>
                    <a:pt x="4039" y="1105824"/>
                    <a:pt x="0" y="1096072"/>
                    <a:pt x="0" y="1085904"/>
                  </a:cubicBezTo>
                  <a:lnTo>
                    <a:pt x="0" y="38340"/>
                  </a:lnTo>
                  <a:cubicBezTo>
                    <a:pt x="0" y="28171"/>
                    <a:pt x="4039" y="18419"/>
                    <a:pt x="11229" y="11229"/>
                  </a:cubicBezTo>
                  <a:cubicBezTo>
                    <a:pt x="18419" y="4039"/>
                    <a:pt x="28171" y="0"/>
                    <a:pt x="38340" y="0"/>
                  </a:cubicBezTo>
                  <a:close/>
                </a:path>
              </a:pathLst>
            </a:custGeom>
            <a:solidFill>
              <a:srgbClr val="FFFFFF"/>
            </a:solidFill>
            <a:ln cap="rnd">
              <a:noFill/>
              <a:prstDash val="solid"/>
              <a:round/>
            </a:ln>
          </p:spPr>
          <p:txBody>
            <a:bodyPr/>
            <a:lstStyle/>
            <a:p>
              <a:pPr>
                <a:lnSpc>
                  <a:spcPct val="150000"/>
                </a:lnSpc>
              </a:pPr>
              <a:endParaRPr lang="en-US" sz="4000">
                <a:latin typeface="Arial" panose="020B0604020202020204" pitchFamily="34" charset="0"/>
                <a:cs typeface="Arial" panose="020B0604020202020204" pitchFamily="34" charset="0"/>
              </a:endParaRPr>
            </a:p>
          </p:txBody>
        </p:sp>
        <p:sp>
          <p:nvSpPr>
            <p:cNvPr id="11" name="TextBox 11"/>
            <p:cNvSpPr txBox="1"/>
            <p:nvPr/>
          </p:nvSpPr>
          <p:spPr>
            <a:xfrm>
              <a:off x="0" y="-38100"/>
              <a:ext cx="1354202" cy="1162343"/>
            </a:xfrm>
            <a:prstGeom prst="rect">
              <a:avLst/>
            </a:prstGeom>
          </p:spPr>
          <p:txBody>
            <a:bodyPr lIns="254000" tIns="254000" rIns="254000" bIns="254000" rtlCol="0" anchor="ctr"/>
            <a:lstStyle/>
            <a:p>
              <a:pPr marL="0" lvl="0" indent="0" algn="ctr">
                <a:lnSpc>
                  <a:spcPct val="150000"/>
                </a:lnSpc>
                <a:spcBef>
                  <a:spcPct val="0"/>
                </a:spcBef>
              </a:pPr>
              <a:r>
                <a:rPr lang="en-US" sz="4000">
                  <a:solidFill>
                    <a:srgbClr val="000000"/>
                  </a:solidFill>
                  <a:effectLst/>
                  <a:latin typeface="Arial" panose="020B0604020202020204" pitchFamily="34" charset="0"/>
                  <a:ea typeface="Times New Roman" panose="02020603050405020304" pitchFamily="18" charset="0"/>
                </a:rPr>
                <a:t>Hoàn</a:t>
              </a:r>
              <a:r>
                <a:rPr lang="vi-VN" sz="4000">
                  <a:solidFill>
                    <a:srgbClr val="000000"/>
                  </a:solidFill>
                  <a:effectLst/>
                  <a:latin typeface="Arial" panose="020B0604020202020204" pitchFamily="34" charset="0"/>
                  <a:ea typeface="Times New Roman" panose="02020603050405020304" pitchFamily="18" charset="0"/>
                </a:rPr>
                <a:t> thành các bài tập </a:t>
              </a:r>
              <a:r>
                <a:rPr lang="en-US" sz="4000">
                  <a:solidFill>
                    <a:srgbClr val="000000"/>
                  </a:solidFill>
                  <a:effectLst/>
                  <a:latin typeface="Arial" panose="020B0604020202020204" pitchFamily="34" charset="0"/>
                  <a:ea typeface="Times New Roman" panose="02020603050405020304" pitchFamily="18" charset="0"/>
                </a:rPr>
                <a:t>trong </a:t>
              </a:r>
              <a:r>
                <a:rPr lang="vi-VN" sz="4000">
                  <a:solidFill>
                    <a:srgbClr val="000000"/>
                  </a:solidFill>
                  <a:effectLst/>
                  <a:latin typeface="Arial" panose="020B0604020202020204" pitchFamily="34" charset="0"/>
                  <a:ea typeface="Times New Roman" panose="02020603050405020304" pitchFamily="18" charset="0"/>
                </a:rPr>
                <a:t>SBT</a:t>
              </a:r>
              <a:endParaRPr lang="en-US" sz="4000" u="none" strike="noStrike">
                <a:solidFill>
                  <a:srgbClr val="000001"/>
                </a:solidFill>
                <a:latin typeface="Arial" panose="020B0604020202020204" pitchFamily="34" charset="0"/>
                <a:ea typeface="Inter"/>
                <a:cs typeface="Arial" panose="020B0604020202020204" pitchFamily="34" charset="0"/>
                <a:sym typeface="Inter"/>
              </a:endParaRPr>
            </a:p>
          </p:txBody>
        </p:sp>
      </p:grpSp>
      <p:sp>
        <p:nvSpPr>
          <p:cNvPr id="12" name="TextBox 12"/>
          <p:cNvSpPr txBox="1"/>
          <p:nvPr/>
        </p:nvSpPr>
        <p:spPr>
          <a:xfrm>
            <a:off x="3924300" y="1969957"/>
            <a:ext cx="10439400" cy="1162369"/>
          </a:xfrm>
          <a:prstGeom prst="rect">
            <a:avLst/>
          </a:prstGeom>
        </p:spPr>
        <p:txBody>
          <a:bodyPr wrap="square" lIns="0" tIns="0" rIns="0" bIns="0" rtlCol="0" anchor="t">
            <a:spAutoFit/>
          </a:bodyPr>
          <a:lstStyle/>
          <a:p>
            <a:pPr algn="ctr">
              <a:lnSpc>
                <a:spcPts val="99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HƯỚNG DẪN VỀ NHÀ</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sp>
        <p:nvSpPr>
          <p:cNvPr id="14" name="Freeform 14"/>
          <p:cNvSpPr/>
          <p:nvPr/>
        </p:nvSpPr>
        <p:spPr>
          <a:xfrm rot="-950541" flipH="1">
            <a:off x="13750994" y="2380241"/>
            <a:ext cx="6148601" cy="1111872"/>
          </a:xfrm>
          <a:custGeom>
            <a:avLst/>
            <a:gdLst/>
            <a:ahLst/>
            <a:cxnLst/>
            <a:rect l="l" t="t" r="r" b="b"/>
            <a:pathLst>
              <a:path w="6148601" h="1111872">
                <a:moveTo>
                  <a:pt x="6148602" y="0"/>
                </a:moveTo>
                <a:lnTo>
                  <a:pt x="0" y="0"/>
                </a:lnTo>
                <a:lnTo>
                  <a:pt x="0" y="1111872"/>
                </a:lnTo>
                <a:lnTo>
                  <a:pt x="6148602" y="1111872"/>
                </a:lnTo>
                <a:lnTo>
                  <a:pt x="6148602"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3" name="Google Shape;248;p4">
            <a:extLst>
              <a:ext uri="{FF2B5EF4-FFF2-40B4-BE49-F238E27FC236}">
                <a16:creationId xmlns:a16="http://schemas.microsoft.com/office/drawing/2014/main" id="{59D5C671-C857-B4FB-86FA-B4E29FC83C54}"/>
              </a:ext>
            </a:extLst>
          </p:cNvPr>
          <p:cNvPicPr preferRelativeResize="0"/>
          <p:nvPr/>
        </p:nvPicPr>
        <p:blipFill rotWithShape="1">
          <a:blip r:embed="rId3">
            <a:alphaModFix/>
          </a:blip>
          <a:srcRect/>
          <a:stretch/>
        </p:blipFill>
        <p:spPr>
          <a:xfrm>
            <a:off x="7460398" y="8974278"/>
            <a:ext cx="3367204" cy="665022"/>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668000" y="-95250"/>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latin typeface="Arial" panose="020B0604020202020204" pitchFamily="34" charset="0"/>
                <a:cs typeface="Arial" panose="020B0604020202020204" pitchFamily="34" charset="0"/>
              </a:endParaRPr>
            </a:p>
          </p:txBody>
        </p:sp>
      </p:grpSp>
      <p:sp>
        <p:nvSpPr>
          <p:cNvPr id="5" name="Freeform 5"/>
          <p:cNvSpPr/>
          <p:nvPr/>
        </p:nvSpPr>
        <p:spPr>
          <a:xfrm>
            <a:off x="9956673" y="630931"/>
            <a:ext cx="6616827" cy="7877175"/>
          </a:xfrm>
          <a:custGeom>
            <a:avLst/>
            <a:gdLst/>
            <a:ahLst/>
            <a:cxnLst/>
            <a:rect l="l" t="t" r="r" b="b"/>
            <a:pathLst>
              <a:path w="6616827" h="7877175">
                <a:moveTo>
                  <a:pt x="0" y="0"/>
                </a:moveTo>
                <a:lnTo>
                  <a:pt x="6616827" y="0"/>
                </a:lnTo>
                <a:lnTo>
                  <a:pt x="6616827" y="7877175"/>
                </a:lnTo>
                <a:lnTo>
                  <a:pt x="0" y="78771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3976304" y="5407218"/>
            <a:ext cx="5520015" cy="2870408"/>
          </a:xfrm>
          <a:custGeom>
            <a:avLst/>
            <a:gdLst/>
            <a:ahLst/>
            <a:cxnLst/>
            <a:rect l="l" t="t" r="r" b="b"/>
            <a:pathLst>
              <a:path w="5520015" h="2870408">
                <a:moveTo>
                  <a:pt x="0" y="0"/>
                </a:moveTo>
                <a:lnTo>
                  <a:pt x="5520015" y="0"/>
                </a:lnTo>
                <a:lnTo>
                  <a:pt x="5520015" y="2870408"/>
                </a:lnTo>
                <a:lnTo>
                  <a:pt x="0" y="28704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5400000">
            <a:off x="16844079" y="7457646"/>
            <a:ext cx="583961" cy="2684880"/>
          </a:xfrm>
          <a:custGeom>
            <a:avLst/>
            <a:gdLst/>
            <a:ahLst/>
            <a:cxnLst/>
            <a:rect l="l" t="t" r="r" b="b"/>
            <a:pathLst>
              <a:path w="583961" h="2684880">
                <a:moveTo>
                  <a:pt x="0" y="0"/>
                </a:moveTo>
                <a:lnTo>
                  <a:pt x="583962" y="0"/>
                </a:lnTo>
                <a:lnTo>
                  <a:pt x="583962" y="2684880"/>
                </a:lnTo>
                <a:lnTo>
                  <a:pt x="0" y="2684880"/>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9"/>
          <p:cNvSpPr txBox="1"/>
          <p:nvPr/>
        </p:nvSpPr>
        <p:spPr>
          <a:xfrm>
            <a:off x="604561" y="3714134"/>
            <a:ext cx="9352112" cy="2858731"/>
          </a:xfrm>
          <a:prstGeom prst="rect">
            <a:avLst/>
          </a:prstGeom>
        </p:spPr>
        <p:txBody>
          <a:bodyPr wrap="square" lIns="0" tIns="0" rIns="0" bIns="0" rtlCol="0" anchor="t">
            <a:spAutoFit/>
          </a:bodyPr>
          <a:lstStyle/>
          <a:p>
            <a:pPr algn="ctr">
              <a:lnSpc>
                <a:spcPct val="150000"/>
              </a:lnSpc>
            </a:pPr>
            <a:r>
              <a:rPr lang="vi-VN" sz="6600" b="1">
                <a:solidFill>
                  <a:srgbClr val="000001"/>
                </a:solidFill>
                <a:latin typeface="Arial" panose="020B0604020202020204" pitchFamily="34" charset="0"/>
                <a:ea typeface="Agrandir Narrow Ultra-Bold"/>
                <a:cs typeface="Arial" panose="020B0604020202020204" pitchFamily="34" charset="0"/>
                <a:sym typeface="Agrandir Narrow Ultra-Bold"/>
              </a:rPr>
              <a:t>CẢM ƠN CÁC EM ĐÃ THAM GIA BUỔI HỌC</a:t>
            </a:r>
            <a:endParaRPr lang="en-US" sz="6600" b="1">
              <a:solidFill>
                <a:srgbClr val="000001"/>
              </a:solidFill>
              <a:latin typeface="Arial" panose="020B0604020202020204" pitchFamily="34" charset="0"/>
              <a:ea typeface="Agrandir Narrow Ultra-Bold"/>
              <a:cs typeface="Arial" panose="020B0604020202020204" pitchFamily="34" charset="0"/>
              <a:sym typeface="Agrandir Narrow Ultra-Bold"/>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9244ED83-9EA2-AE5A-EA82-5F7FA1744C16}"/>
            </a:ext>
          </a:extLst>
        </p:cNvPr>
        <p:cNvGrpSpPr/>
        <p:nvPr/>
      </p:nvGrpSpPr>
      <p:grpSpPr>
        <a:xfrm>
          <a:off x="0" y="0"/>
          <a:ext cx="0" cy="0"/>
          <a:chOff x="0" y="0"/>
          <a:chExt cx="0" cy="0"/>
        </a:xfrm>
      </p:grpSpPr>
      <p:sp>
        <p:nvSpPr>
          <p:cNvPr id="10" name="Freeform 10">
            <a:extLst>
              <a:ext uri="{FF2B5EF4-FFF2-40B4-BE49-F238E27FC236}">
                <a16:creationId xmlns:a16="http://schemas.microsoft.com/office/drawing/2014/main" id="{056896C7-83CE-32CB-E9B4-D9EB75C32F46}"/>
              </a:ext>
            </a:extLst>
          </p:cNvPr>
          <p:cNvSpPr/>
          <p:nvPr/>
        </p:nvSpPr>
        <p:spPr>
          <a:xfrm rot="1855922">
            <a:off x="7397623" y="538350"/>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Freeform 11">
            <a:extLst>
              <a:ext uri="{FF2B5EF4-FFF2-40B4-BE49-F238E27FC236}">
                <a16:creationId xmlns:a16="http://schemas.microsoft.com/office/drawing/2014/main" id="{E95914BC-979B-4E60-7955-2E20DBC650EE}"/>
              </a:ext>
            </a:extLst>
          </p:cNvPr>
          <p:cNvSpPr/>
          <p:nvPr/>
        </p:nvSpPr>
        <p:spPr>
          <a:xfrm rot="8687491">
            <a:off x="13681324" y="9383128"/>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2" name="Freeform 12">
            <a:extLst>
              <a:ext uri="{FF2B5EF4-FFF2-40B4-BE49-F238E27FC236}">
                <a16:creationId xmlns:a16="http://schemas.microsoft.com/office/drawing/2014/main" id="{E2493D57-E1B3-9CD5-89FC-C5F0F5B69A87}"/>
              </a:ext>
            </a:extLst>
          </p:cNvPr>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3" name="Freeform 13">
            <a:extLst>
              <a:ext uri="{FF2B5EF4-FFF2-40B4-BE49-F238E27FC236}">
                <a16:creationId xmlns:a16="http://schemas.microsoft.com/office/drawing/2014/main" id="{51D3B2C1-E6DD-3428-BA6F-A665C44C8C66}"/>
              </a:ext>
            </a:extLst>
          </p:cNvPr>
          <p:cNvSpPr/>
          <p:nvPr/>
        </p:nvSpPr>
        <p:spPr>
          <a:xfrm rot="-2267321">
            <a:off x="3525711" y="9888094"/>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4"/>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4" name="Freeform 14">
            <a:extLst>
              <a:ext uri="{FF2B5EF4-FFF2-40B4-BE49-F238E27FC236}">
                <a16:creationId xmlns:a16="http://schemas.microsoft.com/office/drawing/2014/main" id="{B413999E-EBE6-A2ED-95C2-F278C20356A5}"/>
              </a:ext>
            </a:extLst>
          </p:cNvPr>
          <p:cNvSpPr/>
          <p:nvPr/>
        </p:nvSpPr>
        <p:spPr>
          <a:xfrm rot="-10800000">
            <a:off x="713675" y="-181167"/>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5"/>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5033337E-7087-9948-987E-40F05F6A74A4}"/>
              </a:ext>
            </a:extLst>
          </p:cNvPr>
          <p:cNvSpPr/>
          <p:nvPr/>
        </p:nvSpPr>
        <p:spPr>
          <a:xfrm>
            <a:off x="2636655" y="4896036"/>
            <a:ext cx="13014690" cy="1808152"/>
          </a:xfrm>
          <a:prstGeom prst="rect">
            <a:avLst/>
          </a:prstGeom>
          <a:solidFill>
            <a:srgbClr val="FFFFFF"/>
          </a:solidFill>
          <a:ln cap="rnd">
            <a:noFill/>
            <a:prstDash val="solid"/>
            <a:round/>
          </a:ln>
        </p:spPr>
        <p:txBody>
          <a:bodyPr/>
          <a:lstStyle/>
          <a:p>
            <a:endParaRPr lang="en-US" sz="6600">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785C5136-8BF4-A1D2-4E37-223E0FC439DA}"/>
              </a:ext>
            </a:extLst>
          </p:cNvPr>
          <p:cNvSpPr txBox="1"/>
          <p:nvPr/>
        </p:nvSpPr>
        <p:spPr>
          <a:xfrm>
            <a:off x="1905001" y="4380202"/>
            <a:ext cx="13722026" cy="2713024"/>
          </a:xfrm>
          <a:prstGeom prst="rect">
            <a:avLst/>
          </a:prstGeom>
        </p:spPr>
        <p:txBody>
          <a:bodyPr lIns="254000" tIns="254000" rIns="254000" bIns="254000" rtlCol="0" anchor="ctr"/>
          <a:lstStyle/>
          <a:p>
            <a:pPr algn="ctr">
              <a:spcBef>
                <a:spcPct val="0"/>
              </a:spcBef>
            </a:pPr>
            <a:r>
              <a:rPr lang="vi-VN" sz="6600" b="1" dirty="0" smtClean="0">
                <a:cs typeface="Arial" panose="020B0604020202020204" pitchFamily="34" charset="0"/>
              </a:rPr>
              <a:t>I.</a:t>
            </a:r>
            <a:r>
              <a:rPr lang="vi-VN" sz="6600" b="1" dirty="0">
                <a:latin typeface="Arial" panose="020B0604020202020204" pitchFamily="34" charset="0"/>
                <a:cs typeface="Arial" panose="020B0604020202020204" pitchFamily="34" charset="0"/>
              </a:rPr>
              <a:t> </a:t>
            </a:r>
            <a:r>
              <a:rPr lang="vi-VN" sz="6600" b="1" dirty="0" smtClean="0">
                <a:solidFill>
                  <a:sysClr val="windowText" lastClr="000000"/>
                </a:solidFill>
                <a:effectLst/>
                <a:latin typeface="Arial" panose="020B0604020202020204" pitchFamily="34" charset="0"/>
                <a:ea typeface="Times New Roman" panose="02020603050405020304" pitchFamily="18" charset="0"/>
                <a:cs typeface="Arial" panose="020B0604020202020204" pitchFamily="34" charset="0"/>
              </a:rPr>
              <a:t>DÒNG </a:t>
            </a:r>
            <a:r>
              <a:rPr lang="vi-VN" sz="6600" b="1" dirty="0">
                <a:solidFill>
                  <a:sysClr val="windowText" lastClr="000000"/>
                </a:solidFill>
                <a:effectLst/>
                <a:latin typeface="Arial" panose="020B0604020202020204" pitchFamily="34" charset="0"/>
                <a:ea typeface="Times New Roman" panose="02020603050405020304" pitchFamily="18" charset="0"/>
                <a:cs typeface="Arial" panose="020B0604020202020204" pitchFamily="34" charset="0"/>
              </a:rPr>
              <a:t>ĐIỆN XOAY CHIỀU</a:t>
            </a:r>
            <a:endParaRPr lang="en-US" sz="34400" b="1" dirty="0">
              <a:solidFill>
                <a:sysClr val="windowText" lastClr="000000"/>
              </a:solidFill>
              <a:latin typeface="Arial" panose="020B0604020202020204" pitchFamily="34" charset="0"/>
              <a:ea typeface="Agrandir Narrow Ultra-Bold"/>
              <a:cs typeface="Arial" panose="020B0604020202020204" pitchFamily="34" charset="0"/>
              <a:sym typeface="Agrandir Narrow Ultra-Bold"/>
            </a:endParaRPr>
          </a:p>
        </p:txBody>
      </p:sp>
      <p:sp>
        <p:nvSpPr>
          <p:cNvPr id="9" name="Freeform 9">
            <a:extLst>
              <a:ext uri="{FF2B5EF4-FFF2-40B4-BE49-F238E27FC236}">
                <a16:creationId xmlns:a16="http://schemas.microsoft.com/office/drawing/2014/main" id="{98E5FB15-640B-4A9C-98FF-08A0B9DC3BBD}"/>
              </a:ext>
            </a:extLst>
          </p:cNvPr>
          <p:cNvSpPr/>
          <p:nvPr/>
        </p:nvSpPr>
        <p:spPr>
          <a:xfrm rot="-2118277">
            <a:off x="14245377" y="6438657"/>
            <a:ext cx="2328250" cy="3302482"/>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6"/>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DEF2DBE-A226-8834-7565-EA9E9487F73C}"/>
              </a:ext>
            </a:extLst>
          </p:cNvPr>
          <p:cNvGrpSpPr/>
          <p:nvPr/>
        </p:nvGrpSpPr>
        <p:grpSpPr>
          <a:xfrm>
            <a:off x="14481176" y="-418150"/>
            <a:ext cx="4767600" cy="4767000"/>
            <a:chOff x="14481176" y="-418150"/>
            <a:chExt cx="4767600" cy="4767000"/>
          </a:xfrm>
        </p:grpSpPr>
        <p:sp>
          <p:nvSpPr>
            <p:cNvPr id="7" name="Google Shape;297;p35">
              <a:extLst>
                <a:ext uri="{FF2B5EF4-FFF2-40B4-BE49-F238E27FC236}">
                  <a16:creationId xmlns:a16="http://schemas.microsoft.com/office/drawing/2014/main" id="{21AB952F-03F0-7731-A92F-685D407A2546}"/>
                </a:ext>
              </a:extLst>
            </p:cNvPr>
            <p:cNvSpPr/>
            <p:nvPr/>
          </p:nvSpPr>
          <p:spPr>
            <a:xfrm>
              <a:off x="14481176" y="-418150"/>
              <a:ext cx="4767600" cy="4767000"/>
            </a:xfrm>
            <a:prstGeom prst="ellipse">
              <a:avLst/>
            </a:prstGeom>
            <a:solidFill>
              <a:schemeClr val="accent1"/>
            </a:solidFill>
            <a:ln w="19050" cap="flat" cmpd="sng">
              <a:solidFill>
                <a:schemeClr val="lt2"/>
              </a:solidFill>
              <a:prstDash val="dot"/>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Fira Sans"/>
                <a:ea typeface="Fira Sans"/>
                <a:cs typeface="Fira Sans"/>
                <a:sym typeface="Fira Sans"/>
              </a:endParaRPr>
            </a:p>
          </p:txBody>
        </p:sp>
        <p:grpSp>
          <p:nvGrpSpPr>
            <p:cNvPr id="16" name="Google Shape;302;p35">
              <a:extLst>
                <a:ext uri="{FF2B5EF4-FFF2-40B4-BE49-F238E27FC236}">
                  <a16:creationId xmlns:a16="http://schemas.microsoft.com/office/drawing/2014/main" id="{D88AC08C-E299-B44B-386A-10F0F6DC1632}"/>
                </a:ext>
              </a:extLst>
            </p:cNvPr>
            <p:cNvGrpSpPr/>
            <p:nvPr/>
          </p:nvGrpSpPr>
          <p:grpSpPr>
            <a:xfrm rot="1189666">
              <a:off x="15555508" y="922607"/>
              <a:ext cx="2119148" cy="2085510"/>
              <a:chOff x="5604200" y="1429035"/>
              <a:chExt cx="952560" cy="937440"/>
            </a:xfrm>
          </p:grpSpPr>
          <p:sp>
            <p:nvSpPr>
              <p:cNvPr id="17" name="Google Shape;303;p35">
                <a:extLst>
                  <a:ext uri="{FF2B5EF4-FFF2-40B4-BE49-F238E27FC236}">
                    <a16:creationId xmlns:a16="http://schemas.microsoft.com/office/drawing/2014/main" id="{4A589231-111A-8231-7A00-D56130FD674B}"/>
                  </a:ext>
                </a:extLst>
              </p:cNvPr>
              <p:cNvSpPr/>
              <p:nvPr/>
            </p:nvSpPr>
            <p:spPr>
              <a:xfrm>
                <a:off x="5604200" y="1429035"/>
                <a:ext cx="952560" cy="937440"/>
              </a:xfrm>
              <a:custGeom>
                <a:avLst/>
                <a:gdLst/>
                <a:ahLst/>
                <a:cxnLst/>
                <a:rect l="l" t="t" r="r" b="b"/>
                <a:pathLst>
                  <a:path w="2646" h="2604" extrusionOk="0">
                    <a:moveTo>
                      <a:pt x="2573" y="0"/>
                    </a:moveTo>
                    <a:lnTo>
                      <a:pt x="2573" y="0"/>
                    </a:lnTo>
                    <a:cubicBezTo>
                      <a:pt x="73" y="0"/>
                      <a:pt x="73" y="0"/>
                      <a:pt x="73" y="0"/>
                    </a:cubicBezTo>
                    <a:cubicBezTo>
                      <a:pt x="31" y="0"/>
                      <a:pt x="0" y="31"/>
                      <a:pt x="0" y="73"/>
                    </a:cubicBezTo>
                    <a:cubicBezTo>
                      <a:pt x="0" y="2531"/>
                      <a:pt x="0" y="2531"/>
                      <a:pt x="0" y="2531"/>
                    </a:cubicBezTo>
                    <a:cubicBezTo>
                      <a:pt x="0" y="2573"/>
                      <a:pt x="31" y="2604"/>
                      <a:pt x="73" y="2604"/>
                    </a:cubicBezTo>
                    <a:cubicBezTo>
                      <a:pt x="604" y="2604"/>
                      <a:pt x="604" y="2604"/>
                      <a:pt x="604" y="2604"/>
                    </a:cubicBezTo>
                    <a:cubicBezTo>
                      <a:pt x="646" y="2604"/>
                      <a:pt x="677" y="2573"/>
                      <a:pt x="677" y="2531"/>
                    </a:cubicBezTo>
                    <a:cubicBezTo>
                      <a:pt x="677" y="2490"/>
                      <a:pt x="646" y="2458"/>
                      <a:pt x="604" y="2458"/>
                    </a:cubicBezTo>
                    <a:cubicBezTo>
                      <a:pt x="135" y="2458"/>
                      <a:pt x="135" y="2458"/>
                      <a:pt x="135" y="2458"/>
                    </a:cubicBezTo>
                    <a:cubicBezTo>
                      <a:pt x="135" y="146"/>
                      <a:pt x="135" y="146"/>
                      <a:pt x="135" y="146"/>
                    </a:cubicBezTo>
                    <a:cubicBezTo>
                      <a:pt x="2511" y="146"/>
                      <a:pt x="2511" y="146"/>
                      <a:pt x="2511" y="146"/>
                    </a:cubicBezTo>
                    <a:cubicBezTo>
                      <a:pt x="2511" y="2302"/>
                      <a:pt x="2511" y="2302"/>
                      <a:pt x="2511" y="2302"/>
                    </a:cubicBezTo>
                    <a:cubicBezTo>
                      <a:pt x="2146" y="1771"/>
                      <a:pt x="2146" y="1771"/>
                      <a:pt x="2146" y="1771"/>
                    </a:cubicBezTo>
                    <a:cubicBezTo>
                      <a:pt x="2125" y="1750"/>
                      <a:pt x="2104" y="1740"/>
                      <a:pt x="2083" y="1740"/>
                    </a:cubicBezTo>
                    <a:cubicBezTo>
                      <a:pt x="2063" y="1740"/>
                      <a:pt x="2031" y="1761"/>
                      <a:pt x="2021" y="1781"/>
                    </a:cubicBezTo>
                    <a:cubicBezTo>
                      <a:pt x="1667" y="2458"/>
                      <a:pt x="1667" y="2458"/>
                      <a:pt x="1667" y="2458"/>
                    </a:cubicBezTo>
                    <a:cubicBezTo>
                      <a:pt x="1406" y="2458"/>
                      <a:pt x="1406" y="2458"/>
                      <a:pt x="1406" y="2458"/>
                    </a:cubicBezTo>
                    <a:cubicBezTo>
                      <a:pt x="1406" y="1948"/>
                      <a:pt x="1406" y="1948"/>
                      <a:pt x="1406" y="1948"/>
                    </a:cubicBezTo>
                    <a:cubicBezTo>
                      <a:pt x="1406" y="1938"/>
                      <a:pt x="1406" y="1938"/>
                      <a:pt x="1406" y="1938"/>
                    </a:cubicBezTo>
                    <a:cubicBezTo>
                      <a:pt x="1688" y="1906"/>
                      <a:pt x="1906" y="1698"/>
                      <a:pt x="1906" y="1438"/>
                    </a:cubicBezTo>
                    <a:cubicBezTo>
                      <a:pt x="1906" y="1167"/>
                      <a:pt x="1906" y="938"/>
                      <a:pt x="1906" y="938"/>
                    </a:cubicBezTo>
                    <a:cubicBezTo>
                      <a:pt x="1688" y="938"/>
                      <a:pt x="1688" y="938"/>
                      <a:pt x="1688" y="938"/>
                    </a:cubicBezTo>
                    <a:cubicBezTo>
                      <a:pt x="1688" y="365"/>
                      <a:pt x="1688" y="365"/>
                      <a:pt x="1688" y="365"/>
                    </a:cubicBezTo>
                    <a:cubicBezTo>
                      <a:pt x="1542" y="365"/>
                      <a:pt x="1542" y="365"/>
                      <a:pt x="1542" y="365"/>
                    </a:cubicBezTo>
                    <a:cubicBezTo>
                      <a:pt x="1542" y="938"/>
                      <a:pt x="1542" y="938"/>
                      <a:pt x="1542" y="938"/>
                    </a:cubicBezTo>
                    <a:cubicBezTo>
                      <a:pt x="1333" y="938"/>
                      <a:pt x="1333" y="938"/>
                      <a:pt x="1333" y="938"/>
                    </a:cubicBezTo>
                    <a:cubicBezTo>
                      <a:pt x="1125" y="938"/>
                      <a:pt x="1125" y="938"/>
                      <a:pt x="1125" y="938"/>
                    </a:cubicBezTo>
                    <a:cubicBezTo>
                      <a:pt x="1125" y="365"/>
                      <a:pt x="1125" y="365"/>
                      <a:pt x="1125" y="365"/>
                    </a:cubicBezTo>
                    <a:cubicBezTo>
                      <a:pt x="979" y="365"/>
                      <a:pt x="979" y="365"/>
                      <a:pt x="979" y="365"/>
                    </a:cubicBezTo>
                    <a:cubicBezTo>
                      <a:pt x="979" y="938"/>
                      <a:pt x="979" y="938"/>
                      <a:pt x="979" y="938"/>
                    </a:cubicBezTo>
                    <a:cubicBezTo>
                      <a:pt x="761" y="938"/>
                      <a:pt x="761" y="938"/>
                      <a:pt x="761" y="938"/>
                    </a:cubicBezTo>
                    <a:cubicBezTo>
                      <a:pt x="761" y="1438"/>
                      <a:pt x="761" y="1438"/>
                      <a:pt x="761" y="1438"/>
                    </a:cubicBezTo>
                    <a:cubicBezTo>
                      <a:pt x="761" y="1698"/>
                      <a:pt x="979" y="1906"/>
                      <a:pt x="1261" y="1938"/>
                    </a:cubicBezTo>
                    <a:lnTo>
                      <a:pt x="1261" y="1948"/>
                    </a:lnTo>
                    <a:cubicBezTo>
                      <a:pt x="1261" y="2531"/>
                      <a:pt x="1261" y="2531"/>
                      <a:pt x="1261" y="2531"/>
                    </a:cubicBezTo>
                    <a:cubicBezTo>
                      <a:pt x="1261" y="2573"/>
                      <a:pt x="1292" y="2604"/>
                      <a:pt x="1333" y="2604"/>
                    </a:cubicBezTo>
                    <a:cubicBezTo>
                      <a:pt x="1708" y="2604"/>
                      <a:pt x="1708" y="2604"/>
                      <a:pt x="1708" y="2604"/>
                    </a:cubicBezTo>
                    <a:cubicBezTo>
                      <a:pt x="1740" y="2604"/>
                      <a:pt x="1761" y="2583"/>
                      <a:pt x="1771" y="2563"/>
                    </a:cubicBezTo>
                    <a:cubicBezTo>
                      <a:pt x="2094" y="1948"/>
                      <a:pt x="2094" y="1948"/>
                      <a:pt x="2094" y="1948"/>
                    </a:cubicBezTo>
                    <a:cubicBezTo>
                      <a:pt x="2521" y="2573"/>
                      <a:pt x="2521" y="2573"/>
                      <a:pt x="2521" y="2573"/>
                    </a:cubicBezTo>
                    <a:cubicBezTo>
                      <a:pt x="2531" y="2594"/>
                      <a:pt x="2552" y="2604"/>
                      <a:pt x="2573" y="2604"/>
                    </a:cubicBezTo>
                    <a:cubicBezTo>
                      <a:pt x="2583" y="2604"/>
                      <a:pt x="2594" y="2604"/>
                      <a:pt x="2594" y="2594"/>
                    </a:cubicBezTo>
                    <a:cubicBezTo>
                      <a:pt x="2625" y="2594"/>
                      <a:pt x="2646" y="2563"/>
                      <a:pt x="2646" y="2531"/>
                    </a:cubicBezTo>
                    <a:cubicBezTo>
                      <a:pt x="2646" y="73"/>
                      <a:pt x="2646" y="73"/>
                      <a:pt x="2646" y="73"/>
                    </a:cubicBezTo>
                    <a:cubicBezTo>
                      <a:pt x="2646" y="31"/>
                      <a:pt x="2615" y="0"/>
                      <a:pt x="2573" y="0"/>
                    </a:cubicBezTo>
                    <a:close/>
                  </a:path>
                </a:pathLst>
              </a:custGeom>
              <a:solidFill>
                <a:schemeClr val="accent3"/>
              </a:solidFill>
              <a:ln w="1524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0000" tIns="90000" rIns="180000" bIns="90000" anchor="ctr" anchorCtr="1">
                <a:noAutofit/>
              </a:bodyPr>
              <a:lstStyle/>
              <a:p>
                <a:pPr defTabSz="1828800">
                  <a:buClr>
                    <a:srgbClr val="000000"/>
                  </a:buClr>
                </a:pPr>
                <a:endParaRPr sz="3600" kern="0">
                  <a:solidFill>
                    <a:srgbClr val="FFFFFF"/>
                  </a:solidFill>
                  <a:latin typeface="Arial"/>
                  <a:ea typeface="Arial"/>
                  <a:cs typeface="Arial"/>
                  <a:sym typeface="Arial"/>
                </a:endParaRPr>
              </a:p>
            </p:txBody>
          </p:sp>
          <p:sp>
            <p:nvSpPr>
              <p:cNvPr id="18" name="Google Shape;304;p35">
                <a:extLst>
                  <a:ext uri="{FF2B5EF4-FFF2-40B4-BE49-F238E27FC236}">
                    <a16:creationId xmlns:a16="http://schemas.microsoft.com/office/drawing/2014/main" id="{4A8A8885-EB5F-D5C1-62A9-53194B490302}"/>
                  </a:ext>
                </a:extLst>
              </p:cNvPr>
              <p:cNvSpPr/>
              <p:nvPr/>
            </p:nvSpPr>
            <p:spPr>
              <a:xfrm>
                <a:off x="5604200" y="1430835"/>
                <a:ext cx="952560" cy="933840"/>
              </a:xfrm>
              <a:custGeom>
                <a:avLst/>
                <a:gdLst/>
                <a:ahLst/>
                <a:cxnLst/>
                <a:rect l="l" t="t" r="r" b="b"/>
                <a:pathLst>
                  <a:path w="2646" h="2594" extrusionOk="0">
                    <a:moveTo>
                      <a:pt x="2573" y="2594"/>
                    </a:moveTo>
                    <a:lnTo>
                      <a:pt x="2573" y="2594"/>
                    </a:lnTo>
                    <a:cubicBezTo>
                      <a:pt x="2552" y="2594"/>
                      <a:pt x="2531" y="2583"/>
                      <a:pt x="2521" y="2573"/>
                    </a:cubicBezTo>
                    <a:cubicBezTo>
                      <a:pt x="2094" y="1937"/>
                      <a:pt x="2094" y="1937"/>
                      <a:pt x="2094" y="1937"/>
                    </a:cubicBezTo>
                    <a:cubicBezTo>
                      <a:pt x="1771" y="2562"/>
                      <a:pt x="1771" y="2562"/>
                      <a:pt x="1771" y="2562"/>
                    </a:cubicBezTo>
                    <a:cubicBezTo>
                      <a:pt x="1761" y="2583"/>
                      <a:pt x="1740" y="2594"/>
                      <a:pt x="1708" y="2594"/>
                    </a:cubicBezTo>
                    <a:cubicBezTo>
                      <a:pt x="1333" y="2594"/>
                      <a:pt x="1333" y="2594"/>
                      <a:pt x="1333" y="2594"/>
                    </a:cubicBezTo>
                    <a:cubicBezTo>
                      <a:pt x="1292" y="2594"/>
                      <a:pt x="1261" y="2573"/>
                      <a:pt x="1261" y="2531"/>
                    </a:cubicBezTo>
                    <a:cubicBezTo>
                      <a:pt x="1261" y="1937"/>
                      <a:pt x="1261" y="1937"/>
                      <a:pt x="1261" y="1937"/>
                    </a:cubicBezTo>
                    <a:cubicBezTo>
                      <a:pt x="1261" y="1906"/>
                      <a:pt x="1292" y="1875"/>
                      <a:pt x="1333" y="1875"/>
                    </a:cubicBezTo>
                    <a:cubicBezTo>
                      <a:pt x="1375" y="1875"/>
                      <a:pt x="1406" y="1906"/>
                      <a:pt x="1406" y="1937"/>
                    </a:cubicBezTo>
                    <a:cubicBezTo>
                      <a:pt x="1406" y="2458"/>
                      <a:pt x="1406" y="2458"/>
                      <a:pt x="1406" y="2458"/>
                    </a:cubicBezTo>
                    <a:cubicBezTo>
                      <a:pt x="1667" y="2458"/>
                      <a:pt x="1667" y="2458"/>
                      <a:pt x="1667" y="2458"/>
                    </a:cubicBezTo>
                    <a:cubicBezTo>
                      <a:pt x="2021" y="1771"/>
                      <a:pt x="2021" y="1771"/>
                      <a:pt x="2021" y="1771"/>
                    </a:cubicBezTo>
                    <a:cubicBezTo>
                      <a:pt x="2031" y="1750"/>
                      <a:pt x="2063" y="1739"/>
                      <a:pt x="2083" y="1739"/>
                    </a:cubicBezTo>
                    <a:cubicBezTo>
                      <a:pt x="2104" y="1739"/>
                      <a:pt x="2125" y="1750"/>
                      <a:pt x="2146" y="1771"/>
                    </a:cubicBezTo>
                    <a:cubicBezTo>
                      <a:pt x="2511" y="2302"/>
                      <a:pt x="2511" y="2302"/>
                      <a:pt x="2511" y="2302"/>
                    </a:cubicBezTo>
                    <a:cubicBezTo>
                      <a:pt x="2511" y="146"/>
                      <a:pt x="2511" y="146"/>
                      <a:pt x="2511" y="146"/>
                    </a:cubicBezTo>
                    <a:cubicBezTo>
                      <a:pt x="135" y="146"/>
                      <a:pt x="135" y="146"/>
                      <a:pt x="135" y="146"/>
                    </a:cubicBezTo>
                    <a:cubicBezTo>
                      <a:pt x="135" y="2458"/>
                      <a:pt x="135" y="2458"/>
                      <a:pt x="135" y="2458"/>
                    </a:cubicBezTo>
                    <a:cubicBezTo>
                      <a:pt x="604" y="2458"/>
                      <a:pt x="604" y="2458"/>
                      <a:pt x="604" y="2458"/>
                    </a:cubicBezTo>
                    <a:cubicBezTo>
                      <a:pt x="646" y="2458"/>
                      <a:pt x="677" y="2490"/>
                      <a:pt x="677" y="2531"/>
                    </a:cubicBezTo>
                    <a:cubicBezTo>
                      <a:pt x="677" y="2573"/>
                      <a:pt x="646" y="2594"/>
                      <a:pt x="604" y="2594"/>
                    </a:cubicBezTo>
                    <a:cubicBezTo>
                      <a:pt x="73" y="2594"/>
                      <a:pt x="73" y="2594"/>
                      <a:pt x="73" y="2594"/>
                    </a:cubicBezTo>
                    <a:cubicBezTo>
                      <a:pt x="31" y="2594"/>
                      <a:pt x="0" y="2573"/>
                      <a:pt x="0" y="2531"/>
                    </a:cubicBezTo>
                    <a:cubicBezTo>
                      <a:pt x="0" y="73"/>
                      <a:pt x="0" y="73"/>
                      <a:pt x="0" y="73"/>
                    </a:cubicBezTo>
                    <a:cubicBezTo>
                      <a:pt x="0" y="31"/>
                      <a:pt x="31" y="0"/>
                      <a:pt x="73" y="0"/>
                    </a:cubicBezTo>
                    <a:cubicBezTo>
                      <a:pt x="2573" y="0"/>
                      <a:pt x="2573" y="0"/>
                      <a:pt x="2573" y="0"/>
                    </a:cubicBezTo>
                    <a:cubicBezTo>
                      <a:pt x="2615" y="0"/>
                      <a:pt x="2646" y="31"/>
                      <a:pt x="2646" y="73"/>
                    </a:cubicBezTo>
                    <a:cubicBezTo>
                      <a:pt x="2646" y="2531"/>
                      <a:pt x="2646" y="2531"/>
                      <a:pt x="2646" y="2531"/>
                    </a:cubicBezTo>
                    <a:cubicBezTo>
                      <a:pt x="2646" y="2562"/>
                      <a:pt x="2625" y="2583"/>
                      <a:pt x="2594" y="2594"/>
                    </a:cubicBezTo>
                    <a:cubicBezTo>
                      <a:pt x="2594" y="2594"/>
                      <a:pt x="2583" y="2594"/>
                      <a:pt x="2573" y="2594"/>
                    </a:cubicBezTo>
                    <a:close/>
                  </a:path>
                </a:pathLst>
              </a:custGeom>
              <a:solidFill>
                <a:schemeClr val="dk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19" name="Google Shape;305;p35">
                <a:extLst>
                  <a:ext uri="{FF2B5EF4-FFF2-40B4-BE49-F238E27FC236}">
                    <a16:creationId xmlns:a16="http://schemas.microsoft.com/office/drawing/2014/main" id="{7D421B4C-F2E6-9D17-7E16-C2E23431E740}"/>
                  </a:ext>
                </a:extLst>
              </p:cNvPr>
              <p:cNvSpPr/>
              <p:nvPr/>
            </p:nvSpPr>
            <p:spPr>
              <a:xfrm>
                <a:off x="5956640" y="1558275"/>
                <a:ext cx="52560" cy="209880"/>
              </a:xfrm>
              <a:custGeom>
                <a:avLst/>
                <a:gdLst/>
                <a:ahLst/>
                <a:cxnLst/>
                <a:rect l="l" t="t" r="r" b="b"/>
                <a:pathLst>
                  <a:path w="146" h="583" extrusionOk="0">
                    <a:moveTo>
                      <a:pt x="146" y="583"/>
                    </a:moveTo>
                    <a:lnTo>
                      <a:pt x="0" y="583"/>
                    </a:lnTo>
                    <a:lnTo>
                      <a:pt x="0" y="0"/>
                    </a:lnTo>
                    <a:lnTo>
                      <a:pt x="146" y="0"/>
                    </a:lnTo>
                    <a:lnTo>
                      <a:pt x="146" y="583"/>
                    </a:lnTo>
                    <a:close/>
                  </a:path>
                </a:pathLst>
              </a:custGeom>
              <a:solidFill>
                <a:schemeClr val="accent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20" name="Google Shape;306;p35">
                <a:extLst>
                  <a:ext uri="{FF2B5EF4-FFF2-40B4-BE49-F238E27FC236}">
                    <a16:creationId xmlns:a16="http://schemas.microsoft.com/office/drawing/2014/main" id="{B09675C1-F474-8674-2F7B-FA84B3C155FB}"/>
                  </a:ext>
                </a:extLst>
              </p:cNvPr>
              <p:cNvSpPr/>
              <p:nvPr/>
            </p:nvSpPr>
            <p:spPr>
              <a:xfrm>
                <a:off x="6159320" y="1558275"/>
                <a:ext cx="52560" cy="209880"/>
              </a:xfrm>
              <a:custGeom>
                <a:avLst/>
                <a:gdLst/>
                <a:ahLst/>
                <a:cxnLst/>
                <a:rect l="l" t="t" r="r" b="b"/>
                <a:pathLst>
                  <a:path w="146" h="583" extrusionOk="0">
                    <a:moveTo>
                      <a:pt x="146" y="583"/>
                    </a:moveTo>
                    <a:lnTo>
                      <a:pt x="0" y="583"/>
                    </a:lnTo>
                    <a:lnTo>
                      <a:pt x="0" y="0"/>
                    </a:lnTo>
                    <a:lnTo>
                      <a:pt x="146" y="0"/>
                    </a:lnTo>
                    <a:lnTo>
                      <a:pt x="146" y="583"/>
                    </a:lnTo>
                    <a:close/>
                  </a:path>
                </a:pathLst>
              </a:custGeom>
              <a:solidFill>
                <a:schemeClr val="accent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21" name="Google Shape;307;p35">
                <a:extLst>
                  <a:ext uri="{FF2B5EF4-FFF2-40B4-BE49-F238E27FC236}">
                    <a16:creationId xmlns:a16="http://schemas.microsoft.com/office/drawing/2014/main" id="{2A6AF843-F624-E5A9-E37C-8828C54C9B5E}"/>
                  </a:ext>
                </a:extLst>
              </p:cNvPr>
              <p:cNvSpPr/>
              <p:nvPr/>
            </p:nvSpPr>
            <p:spPr>
              <a:xfrm>
                <a:off x="5878160" y="1768155"/>
                <a:ext cx="205920" cy="360000"/>
              </a:xfrm>
              <a:custGeom>
                <a:avLst/>
                <a:gdLst/>
                <a:ahLst/>
                <a:cxnLst/>
                <a:rect l="l" t="t" r="r" b="b"/>
                <a:pathLst>
                  <a:path w="572" h="1000" extrusionOk="0">
                    <a:moveTo>
                      <a:pt x="0" y="0"/>
                    </a:moveTo>
                    <a:lnTo>
                      <a:pt x="0" y="0"/>
                    </a:lnTo>
                    <a:cubicBezTo>
                      <a:pt x="0" y="500"/>
                      <a:pt x="0" y="500"/>
                      <a:pt x="0" y="500"/>
                    </a:cubicBezTo>
                    <a:cubicBezTo>
                      <a:pt x="0" y="782"/>
                      <a:pt x="260" y="1000"/>
                      <a:pt x="572" y="1000"/>
                    </a:cubicBezTo>
                    <a:cubicBezTo>
                      <a:pt x="572" y="0"/>
                      <a:pt x="572" y="0"/>
                      <a:pt x="572" y="0"/>
                    </a:cubicBezTo>
                    <a:lnTo>
                      <a:pt x="0" y="0"/>
                    </a:lnTo>
                    <a:close/>
                  </a:path>
                </a:pathLst>
              </a:custGeom>
              <a:solidFill>
                <a:schemeClr val="lt2"/>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sp>
            <p:nvSpPr>
              <p:cNvPr id="22" name="Google Shape;308;p35">
                <a:extLst>
                  <a:ext uri="{FF2B5EF4-FFF2-40B4-BE49-F238E27FC236}">
                    <a16:creationId xmlns:a16="http://schemas.microsoft.com/office/drawing/2014/main" id="{D593597E-9B6D-444E-AB00-D25B4410FDD0}"/>
                  </a:ext>
                </a:extLst>
              </p:cNvPr>
              <p:cNvSpPr/>
              <p:nvPr/>
            </p:nvSpPr>
            <p:spPr>
              <a:xfrm>
                <a:off x="6084080" y="1768155"/>
                <a:ext cx="206280" cy="360000"/>
              </a:xfrm>
              <a:custGeom>
                <a:avLst/>
                <a:gdLst/>
                <a:ahLst/>
                <a:cxnLst/>
                <a:rect l="l" t="t" r="r" b="b"/>
                <a:pathLst>
                  <a:path w="573" h="1000" extrusionOk="0">
                    <a:moveTo>
                      <a:pt x="0" y="0"/>
                    </a:moveTo>
                    <a:lnTo>
                      <a:pt x="0" y="0"/>
                    </a:lnTo>
                    <a:cubicBezTo>
                      <a:pt x="0" y="1000"/>
                      <a:pt x="0" y="1000"/>
                      <a:pt x="0" y="1000"/>
                    </a:cubicBezTo>
                    <a:cubicBezTo>
                      <a:pt x="313" y="1000"/>
                      <a:pt x="573" y="782"/>
                      <a:pt x="573" y="500"/>
                    </a:cubicBezTo>
                    <a:cubicBezTo>
                      <a:pt x="573" y="230"/>
                      <a:pt x="573" y="0"/>
                      <a:pt x="573" y="0"/>
                    </a:cubicBezTo>
                    <a:lnTo>
                      <a:pt x="0" y="0"/>
                    </a:lnTo>
                    <a:close/>
                  </a:path>
                </a:pathLst>
              </a:custGeom>
              <a:solidFill>
                <a:schemeClr val="accent1"/>
              </a:solidFill>
              <a:ln>
                <a:noFill/>
              </a:ln>
            </p:spPr>
            <p:txBody>
              <a:bodyPr spcFirstLastPara="1" wrap="square" lIns="180000" tIns="90000" rIns="180000" bIns="90000" anchor="ctr" anchorCtr="1">
                <a:noAutofit/>
              </a:bodyPr>
              <a:lstStyle/>
              <a:p>
                <a:pPr defTabSz="1828800">
                  <a:buClr>
                    <a:srgbClr val="000000"/>
                  </a:buClr>
                </a:pPr>
                <a:endParaRPr sz="3600" kern="0">
                  <a:solidFill>
                    <a:srgbClr val="000000"/>
                  </a:solidFill>
                  <a:latin typeface="Arial"/>
                  <a:ea typeface="Arial"/>
                  <a:cs typeface="Arial"/>
                  <a:sym typeface="Arial"/>
                </a:endParaRPr>
              </a:p>
            </p:txBody>
          </p:sp>
        </p:grpSp>
      </p:grpSp>
      <p:grpSp>
        <p:nvGrpSpPr>
          <p:cNvPr id="23" name="Group 22">
            <a:extLst>
              <a:ext uri="{FF2B5EF4-FFF2-40B4-BE49-F238E27FC236}">
                <a16:creationId xmlns:a16="http://schemas.microsoft.com/office/drawing/2014/main" id="{56456D45-6474-A57A-E11E-714C660D3211}"/>
              </a:ext>
            </a:extLst>
          </p:cNvPr>
          <p:cNvGrpSpPr/>
          <p:nvPr/>
        </p:nvGrpSpPr>
        <p:grpSpPr>
          <a:xfrm>
            <a:off x="-194120" y="6735540"/>
            <a:ext cx="3375000" cy="3375000"/>
            <a:chOff x="-194120" y="6735540"/>
            <a:chExt cx="3375000" cy="3375000"/>
          </a:xfrm>
        </p:grpSpPr>
        <p:sp>
          <p:nvSpPr>
            <p:cNvPr id="24" name="Google Shape;298;p35">
              <a:extLst>
                <a:ext uri="{FF2B5EF4-FFF2-40B4-BE49-F238E27FC236}">
                  <a16:creationId xmlns:a16="http://schemas.microsoft.com/office/drawing/2014/main" id="{7E252298-FEBE-3BDB-6E86-068BD6186431}"/>
                </a:ext>
              </a:extLst>
            </p:cNvPr>
            <p:cNvSpPr/>
            <p:nvPr/>
          </p:nvSpPr>
          <p:spPr>
            <a:xfrm>
              <a:off x="-194120" y="6735540"/>
              <a:ext cx="3375000" cy="3375000"/>
            </a:xfrm>
            <a:prstGeom prst="ellipse">
              <a:avLst/>
            </a:prstGeom>
            <a:solidFill>
              <a:schemeClr val="accent1"/>
            </a:solidFill>
            <a:ln w="19050" cap="flat" cmpd="sng">
              <a:solidFill>
                <a:schemeClr val="lt2"/>
              </a:solidFill>
              <a:prstDash val="dot"/>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Fira Sans"/>
                <a:ea typeface="Fira Sans"/>
                <a:cs typeface="Fira Sans"/>
                <a:sym typeface="Fira Sans"/>
              </a:endParaRPr>
            </a:p>
          </p:txBody>
        </p:sp>
        <p:pic>
          <p:nvPicPr>
            <p:cNvPr id="25" name="Picture 24">
              <a:extLst>
                <a:ext uri="{FF2B5EF4-FFF2-40B4-BE49-F238E27FC236}">
                  <a16:creationId xmlns:a16="http://schemas.microsoft.com/office/drawing/2014/main" id="{D70E01F7-8832-C59E-4408-F2EC62DE7E7B}"/>
                </a:ext>
              </a:extLst>
            </p:cNvPr>
            <p:cNvPicPr>
              <a:picLocks noChangeAspect="1"/>
            </p:cNvPicPr>
            <p:nvPr/>
          </p:nvPicPr>
          <p:blipFill>
            <a:blip r:embed="rId7"/>
            <a:stretch>
              <a:fillRect/>
            </a:stretch>
          </p:blipFill>
          <p:spPr>
            <a:xfrm>
              <a:off x="542322" y="7027537"/>
              <a:ext cx="1902116" cy="3011686"/>
            </a:xfrm>
            <a:prstGeom prst="rect">
              <a:avLst/>
            </a:prstGeom>
          </p:spPr>
        </p:pic>
      </p:grpSp>
    </p:spTree>
    <p:extLst>
      <p:ext uri="{BB962C8B-B14F-4D97-AF65-F5344CB8AC3E}">
        <p14:creationId xmlns:p14="http://schemas.microsoft.com/office/powerpoint/2010/main" val="28534480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a:grpSpLocks noGrp="1" noUngrp="1" noRot="1" noMove="1" noResize="1"/>
          </p:cNvGrpSpPr>
          <p:nvPr/>
        </p:nvGrpSpPr>
        <p:grpSpPr>
          <a:xfrm>
            <a:off x="0" y="1452345"/>
            <a:ext cx="18288000" cy="8834655"/>
            <a:chOff x="0" y="0"/>
            <a:chExt cx="4214519" cy="2207605"/>
          </a:xfrm>
        </p:grpSpPr>
        <p:sp>
          <p:nvSpPr>
            <p:cNvPr id="6" name="Freeform 6"/>
            <p:cNvSpPr>
              <a:spLocks noGrp="1" noRot="1" noMove="1" noResize="1" noEditPoints="1" noAdjustHandles="1" noChangeArrowheads="1" noChangeShapeType="1"/>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pPr algn="ctr"/>
              <a:endParaRPr lang="en-US"/>
            </a:p>
          </p:txBody>
        </p:sp>
        <p:sp>
          <p:nvSpPr>
            <p:cNvPr id="7" name="TextBox 7"/>
            <p:cNvSpPr txBox="1">
              <a:spLocks noGrp="1" noRot="1" noMove="1" noResize="1" noEditPoints="1" noAdjustHandles="1" noChangeArrowheads="1" noChangeShapeType="1"/>
            </p:cNvSpPr>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2" name="Freeform 10">
            <a:extLst>
              <a:ext uri="{FF2B5EF4-FFF2-40B4-BE49-F238E27FC236}">
                <a16:creationId xmlns:a16="http://schemas.microsoft.com/office/drawing/2014/main" id="{31B8BB80-B838-C360-DC73-3B52C233A79C}"/>
              </a:ext>
            </a:extLst>
          </p:cNvPr>
          <p:cNvSpPr/>
          <p:nvPr/>
        </p:nvSpPr>
        <p:spPr>
          <a:xfrm rot="1855922">
            <a:off x="13803571" y="326096"/>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402ADEA-2058-708B-296B-9DEC37F76CBA}"/>
              </a:ext>
            </a:extLst>
          </p:cNvPr>
          <p:cNvGrpSpPr/>
          <p:nvPr/>
        </p:nvGrpSpPr>
        <p:grpSpPr>
          <a:xfrm>
            <a:off x="457200" y="39628"/>
            <a:ext cx="5257801" cy="1271102"/>
            <a:chOff x="780961" y="666750"/>
            <a:chExt cx="5673500" cy="1371600"/>
          </a:xfrm>
        </p:grpSpPr>
        <p:sp>
          <p:nvSpPr>
            <p:cNvPr id="9" name="Rounded Rectangle 1">
              <a:extLst>
                <a:ext uri="{FF2B5EF4-FFF2-40B4-BE49-F238E27FC236}">
                  <a16:creationId xmlns:a16="http://schemas.microsoft.com/office/drawing/2014/main" id="{9EF3EB14-C02D-2237-1200-472E449CA36A}"/>
                </a:ext>
              </a:extLst>
            </p:cNvPr>
            <p:cNvSpPr/>
            <p:nvPr/>
          </p:nvSpPr>
          <p:spPr>
            <a:xfrm>
              <a:off x="1466733" y="800099"/>
              <a:ext cx="4987728" cy="1104900"/>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Thí nghiệm 1</a:t>
              </a: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40A8C66-574F-7EB1-90F7-8AE450DD3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3" name="Freeform 11">
            <a:extLst>
              <a:ext uri="{FF2B5EF4-FFF2-40B4-BE49-F238E27FC236}">
                <a16:creationId xmlns:a16="http://schemas.microsoft.com/office/drawing/2014/main" id="{0375F9F9-1818-29DE-4000-5C61DE1F0855}"/>
              </a:ext>
            </a:extLst>
          </p:cNvPr>
          <p:cNvSpPr/>
          <p:nvPr/>
        </p:nvSpPr>
        <p:spPr>
          <a:xfrm rot="8687491">
            <a:off x="13856975" y="8993330"/>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E337E2-1DC5-060F-AF1C-C085FC4A8D98}"/>
              </a:ext>
            </a:extLst>
          </p:cNvPr>
          <p:cNvSpPr txBox="1"/>
          <p:nvPr/>
        </p:nvSpPr>
        <p:spPr>
          <a:xfrm>
            <a:off x="486507" y="1879382"/>
            <a:ext cx="17314982" cy="707886"/>
          </a:xfrm>
          <a:prstGeom prst="rect">
            <a:avLst/>
          </a:prstGeom>
          <a:noFill/>
        </p:spPr>
        <p:txBody>
          <a:bodyPr wrap="square">
            <a:spAutoFit/>
          </a:bodyPr>
          <a:lstStyle/>
          <a:p>
            <a:r>
              <a:rPr lang="vi-VN" sz="4000" b="1">
                <a:solidFill>
                  <a:srgbClr val="000000"/>
                </a:solidFill>
                <a:effectLst/>
                <a:latin typeface="Arial" panose="020B0604020202020204" pitchFamily="34" charset="0"/>
                <a:ea typeface="Times New Roman" panose="02020603050405020304" pitchFamily="18" charset="0"/>
              </a:rPr>
              <a:t>Tìm hiểu nguyên tắc tạo ra dòng điện xoay chiều bằng nam châm quay</a:t>
            </a:r>
            <a:endParaRPr lang="en-US" sz="4000"/>
          </a:p>
        </p:txBody>
      </p:sp>
      <p:pic>
        <p:nvPicPr>
          <p:cNvPr id="13" name="Picture 12" descr="A diagram of a device&#10;&#10;Description automatically generated">
            <a:extLst>
              <a:ext uri="{FF2B5EF4-FFF2-40B4-BE49-F238E27FC236}">
                <a16:creationId xmlns:a16="http://schemas.microsoft.com/office/drawing/2014/main" id="{006D1F53-5EEF-6430-D37C-CE64FB34AE21}"/>
              </a:ext>
            </a:extLst>
          </p:cNvPr>
          <p:cNvPicPr>
            <a:picLocks noChangeAspect="1"/>
          </p:cNvPicPr>
          <p:nvPr/>
        </p:nvPicPr>
        <p:blipFill>
          <a:blip r:embed="rId4"/>
          <a:stretch>
            <a:fillRect/>
          </a:stretch>
        </p:blipFill>
        <p:spPr>
          <a:xfrm>
            <a:off x="685800" y="4328087"/>
            <a:ext cx="9295195" cy="4930213"/>
          </a:xfrm>
          <a:prstGeom prst="rect">
            <a:avLst/>
          </a:prstGeom>
        </p:spPr>
      </p:pic>
      <p:sp>
        <p:nvSpPr>
          <p:cNvPr id="14" name="Arrow: Pentagon 13">
            <a:extLst>
              <a:ext uri="{FF2B5EF4-FFF2-40B4-BE49-F238E27FC236}">
                <a16:creationId xmlns:a16="http://schemas.microsoft.com/office/drawing/2014/main" id="{9DDCCC10-9D29-3F2B-E5C3-474AE0573F06}"/>
              </a:ext>
            </a:extLst>
          </p:cNvPr>
          <p:cNvSpPr/>
          <p:nvPr/>
        </p:nvSpPr>
        <p:spPr>
          <a:xfrm>
            <a:off x="685800" y="2968513"/>
            <a:ext cx="4267200" cy="960037"/>
          </a:xfrm>
          <a:prstGeom prst="homePlate">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ysClr val="windowText" lastClr="000000"/>
                </a:solidFill>
                <a:latin typeface="Arial" panose="020B0604020202020204" pitchFamily="34" charset="0"/>
                <a:cs typeface="Arial" panose="020B0604020202020204" pitchFamily="34" charset="0"/>
              </a:rPr>
              <a:t>Chuẩn bị</a:t>
            </a:r>
            <a:endParaRPr lang="en-US" sz="4000" b="1">
              <a:solidFill>
                <a:sysClr val="windowText" lastClr="000000"/>
              </a:solidFill>
              <a:latin typeface="Arial" panose="020B0604020202020204" pitchFamily="34" charset="0"/>
              <a:cs typeface="Arial" panose="020B0604020202020204" pitchFamily="34" charset="0"/>
            </a:endParaRPr>
          </a:p>
        </p:txBody>
      </p:sp>
      <p:sp>
        <p:nvSpPr>
          <p:cNvPr id="15" name="Arrow: Pentagon 14">
            <a:extLst>
              <a:ext uri="{FF2B5EF4-FFF2-40B4-BE49-F238E27FC236}">
                <a16:creationId xmlns:a16="http://schemas.microsoft.com/office/drawing/2014/main" id="{7B96532A-F123-540C-5443-035757FCD6E3}"/>
              </a:ext>
            </a:extLst>
          </p:cNvPr>
          <p:cNvSpPr/>
          <p:nvPr/>
        </p:nvSpPr>
        <p:spPr>
          <a:xfrm>
            <a:off x="10363200" y="2965887"/>
            <a:ext cx="4267200" cy="960037"/>
          </a:xfrm>
          <a:prstGeom prst="homePlate">
            <a:avLst/>
          </a:prstGeom>
          <a:solidFill>
            <a:schemeClr val="accent4">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ysClr val="windowText" lastClr="000000"/>
                </a:solidFill>
                <a:latin typeface="Arial" panose="020B0604020202020204" pitchFamily="34" charset="0"/>
                <a:cs typeface="Arial" panose="020B0604020202020204" pitchFamily="34" charset="0"/>
              </a:rPr>
              <a:t>Tiến hành</a:t>
            </a:r>
            <a:endParaRPr lang="en-US" sz="4000" b="1">
              <a:solidFill>
                <a:sysClr val="windowText" lastClr="0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3258A16-40A8-3402-7D30-8FDC7233E802}"/>
              </a:ext>
            </a:extLst>
          </p:cNvPr>
          <p:cNvSpPr txBox="1"/>
          <p:nvPr/>
        </p:nvSpPr>
        <p:spPr>
          <a:xfrm>
            <a:off x="10363200" y="4332552"/>
            <a:ext cx="7239000" cy="4697504"/>
          </a:xfrm>
          <a:prstGeom prst="rect">
            <a:avLst/>
          </a:prstGeom>
          <a:noFill/>
        </p:spPr>
        <p:txBody>
          <a:bodyPr wrap="square">
            <a:spAutoFit/>
          </a:bodyPr>
          <a:lstStyle/>
          <a:p>
            <a:pPr algn="just">
              <a:lnSpc>
                <a:spcPct val="150000"/>
              </a:lnSpc>
              <a:spcAft>
                <a:spcPts val="800"/>
              </a:spcAft>
            </a:pPr>
            <a:r>
              <a:rPr lang="en-US" sz="4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1: </a:t>
            </a:r>
            <a:r>
              <a:rPr lang="en-US" sz="40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 nam châm lên trục quay (Hình 13.1).</a:t>
            </a:r>
            <a:endParaRPr lang="en-US" sz="4000" kern="100">
              <a:effectLst/>
              <a:latin typeface="Arial" panose="020B0604020202020204" pitchFamily="34" charset="0"/>
              <a:ea typeface="Aptos" panose="020B0004020202020204" pitchFamily="34" charset="0"/>
              <a:cs typeface="Arial" panose="020B0604020202020204" pitchFamily="34" charset="0"/>
            </a:endParaRPr>
          </a:p>
          <a:p>
            <a:pPr algn="just">
              <a:lnSpc>
                <a:spcPct val="150000"/>
              </a:lnSpc>
              <a:spcAft>
                <a:spcPts val="800"/>
              </a:spcAft>
            </a:pPr>
            <a:r>
              <a:rPr lang="en-US" sz="4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2: </a:t>
            </a:r>
            <a:r>
              <a:rPr lang="en-US" sz="40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Quay nam châm xung quanh trục. Quan sát sự chớp sáng của hai đèn LED.</a:t>
            </a:r>
            <a:endParaRPr lang="en-US" sz="4000" kern="100">
              <a:effectLst/>
              <a:latin typeface="Arial" panose="020B0604020202020204" pitchFamily="34" charset="0"/>
              <a:ea typeface="Aptos" panose="020B00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DC48E38F-8E38-00CE-CE0F-9E015CA97008}"/>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339DA364-BE29-EEAE-250E-D45BE582F157}"/>
              </a:ext>
            </a:extLst>
          </p:cNvPr>
          <p:cNvGrpSpPr>
            <a:grpSpLocks/>
          </p:cNvGrpSpPr>
          <p:nvPr/>
        </p:nvGrpSpPr>
        <p:grpSpPr>
          <a:xfrm>
            <a:off x="539868" y="1011923"/>
            <a:ext cx="17208264" cy="8263155"/>
            <a:chOff x="0" y="0"/>
            <a:chExt cx="4214519" cy="2207605"/>
          </a:xfrm>
        </p:grpSpPr>
        <p:sp>
          <p:nvSpPr>
            <p:cNvPr id="6" name="Freeform 6">
              <a:extLst>
                <a:ext uri="{FF2B5EF4-FFF2-40B4-BE49-F238E27FC236}">
                  <a16:creationId xmlns:a16="http://schemas.microsoft.com/office/drawing/2014/main" id="{639608AD-1E4F-A083-8E04-94BD79E87A15}"/>
                </a:ext>
              </a:extLst>
            </p:cNvPr>
            <p:cNvSpPr>
              <a:spLocks/>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pPr algn="ctr"/>
              <a:endParaRPr lang="en-US"/>
            </a:p>
          </p:txBody>
        </p:sp>
        <p:sp>
          <p:nvSpPr>
            <p:cNvPr id="7" name="TextBox 7">
              <a:extLst>
                <a:ext uri="{FF2B5EF4-FFF2-40B4-BE49-F238E27FC236}">
                  <a16:creationId xmlns:a16="http://schemas.microsoft.com/office/drawing/2014/main" id="{1F94E1D6-3C53-172B-1950-EA8070AE50FE}"/>
                </a:ext>
              </a:extLst>
            </p:cNvPr>
            <p:cNvSpPr txBox="1">
              <a:spLocks/>
            </p:cNvSpPr>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2" name="Freeform 10">
            <a:extLst>
              <a:ext uri="{FF2B5EF4-FFF2-40B4-BE49-F238E27FC236}">
                <a16:creationId xmlns:a16="http://schemas.microsoft.com/office/drawing/2014/main" id="{F35C344F-6832-8238-3B4D-CE62B871A748}"/>
              </a:ext>
            </a:extLst>
          </p:cNvPr>
          <p:cNvSpPr/>
          <p:nvPr/>
        </p:nvSpPr>
        <p:spPr>
          <a:xfrm rot="1855922">
            <a:off x="13603316" y="37318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7" name="Thought Bubble: Cloud 16">
            <a:extLst>
              <a:ext uri="{FF2B5EF4-FFF2-40B4-BE49-F238E27FC236}">
                <a16:creationId xmlns:a16="http://schemas.microsoft.com/office/drawing/2014/main" id="{BB6AC545-345A-7B6A-9FC4-EF7D606B9D1F}"/>
              </a:ext>
            </a:extLst>
          </p:cNvPr>
          <p:cNvSpPr/>
          <p:nvPr/>
        </p:nvSpPr>
        <p:spPr>
          <a:xfrm>
            <a:off x="7622654" y="3733300"/>
            <a:ext cx="3040813" cy="141020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9" name="Freeform 13">
            <a:extLst>
              <a:ext uri="{FF2B5EF4-FFF2-40B4-BE49-F238E27FC236}">
                <a16:creationId xmlns:a16="http://schemas.microsoft.com/office/drawing/2014/main" id="{27AC2541-0CF2-CB23-DA22-A0CEBE975A81}"/>
              </a:ext>
            </a:extLst>
          </p:cNvPr>
          <p:cNvSpPr/>
          <p:nvPr/>
        </p:nvSpPr>
        <p:spPr>
          <a:xfrm rot="21066648">
            <a:off x="-3835690" y="9481119"/>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FF1C276-EF34-4F9B-1E92-0A632DB70470}"/>
              </a:ext>
            </a:extLst>
          </p:cNvPr>
          <p:cNvGrpSpPr/>
          <p:nvPr/>
        </p:nvGrpSpPr>
        <p:grpSpPr>
          <a:xfrm>
            <a:off x="1109780" y="1486914"/>
            <a:ext cx="16066565" cy="1927515"/>
            <a:chOff x="925000" y="1598878"/>
            <a:chExt cx="16066565" cy="1927515"/>
          </a:xfrm>
        </p:grpSpPr>
        <p:sp>
          <p:nvSpPr>
            <p:cNvPr id="9" name="TextBox 8">
              <a:extLst>
                <a:ext uri="{FF2B5EF4-FFF2-40B4-BE49-F238E27FC236}">
                  <a16:creationId xmlns:a16="http://schemas.microsoft.com/office/drawing/2014/main" id="{02684238-72D2-6073-2556-131967F189FD}"/>
                </a:ext>
              </a:extLst>
            </p:cNvPr>
            <p:cNvSpPr txBox="1"/>
            <p:nvPr/>
          </p:nvSpPr>
          <p:spPr>
            <a:xfrm>
              <a:off x="2516475" y="1598878"/>
              <a:ext cx="14475090" cy="1927515"/>
            </a:xfrm>
            <a:prstGeom prst="rect">
              <a:avLst/>
            </a:prstGeom>
            <a:noFill/>
          </p:spPr>
          <p:txBody>
            <a:bodyPr wrap="square">
              <a:spAutoFit/>
            </a:bodyPr>
            <a:lstStyle/>
            <a:p>
              <a:pPr>
                <a:lnSpc>
                  <a:spcPct val="150000"/>
                </a:lnSpc>
                <a:spcAft>
                  <a:spcPts val="800"/>
                </a:spcAft>
              </a:pPr>
              <a:r>
                <a:rPr lang="en-US" sz="40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Hai đèn LED có sáng cùng lúc không?</a:t>
              </a:r>
              <a:endParaRPr lang="en-US" sz="4000" kern="100">
                <a:solidFill>
                  <a:srgbClr val="FF0000"/>
                </a:solidFill>
                <a:effectLst/>
                <a:latin typeface="Arial" panose="020B0604020202020204" pitchFamily="34" charset="0"/>
                <a:ea typeface="Aptos" panose="020B0004020202020204" pitchFamily="34" charset="0"/>
                <a:cs typeface="Arial" panose="020B0604020202020204" pitchFamily="34" charset="0"/>
              </a:endParaRPr>
            </a:p>
            <a:p>
              <a:pPr>
                <a:lnSpc>
                  <a:spcPct val="150000"/>
                </a:lnSpc>
                <a:spcAft>
                  <a:spcPts val="800"/>
                </a:spcAft>
              </a:pPr>
              <a:r>
                <a:rPr lang="en-US" sz="40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Có nhận xét gì về chiều dòng điện trong cuộn dây dẫn?</a:t>
              </a:r>
              <a:endParaRPr lang="en-US" sz="4000" kern="100">
                <a:solidFill>
                  <a:srgbClr val="FF000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0" name="Picture 36">
              <a:extLst>
                <a:ext uri="{FF2B5EF4-FFF2-40B4-BE49-F238E27FC236}">
                  <a16:creationId xmlns:a16="http://schemas.microsoft.com/office/drawing/2014/main" id="{FD9C7DCE-AA37-84E1-90FE-E0F04EBA7B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5000" y="1683692"/>
              <a:ext cx="1406309" cy="1757886"/>
            </a:xfrm>
            <a:prstGeom prst="rect">
              <a:avLst/>
            </a:prstGeom>
          </p:spPr>
        </p:pic>
      </p:grpSp>
      <p:sp>
        <p:nvSpPr>
          <p:cNvPr id="14" name="TextBox 13">
            <a:extLst>
              <a:ext uri="{FF2B5EF4-FFF2-40B4-BE49-F238E27FC236}">
                <a16:creationId xmlns:a16="http://schemas.microsoft.com/office/drawing/2014/main" id="{70B6F2D3-007C-C616-E996-CB415D4C18A5}"/>
              </a:ext>
            </a:extLst>
          </p:cNvPr>
          <p:cNvSpPr txBox="1"/>
          <p:nvPr/>
        </p:nvSpPr>
        <p:spPr>
          <a:xfrm>
            <a:off x="1109780" y="5409182"/>
            <a:ext cx="8567620" cy="3416256"/>
          </a:xfrm>
          <a:prstGeom prst="rect">
            <a:avLst/>
          </a:prstGeom>
          <a:noFill/>
        </p:spPr>
        <p:txBody>
          <a:bodyPr wrap="square" rtlCol="0">
            <a:spAutoFit/>
          </a:bodyPr>
          <a:lstStyle/>
          <a:p>
            <a:pPr algn="just">
              <a:lnSpc>
                <a:spcPct val="150000"/>
              </a:lnSpc>
              <a:spcAft>
                <a:spcPts val="800"/>
              </a:spcAft>
            </a:pPr>
            <a:r>
              <a:rPr lang="vi-VN" sz="3600" kern="100">
                <a:solidFill>
                  <a:srgbClr val="000000"/>
                </a:solidFill>
                <a:effectLst/>
                <a:latin typeface="Arial" panose="020B0604020202020204" pitchFamily="34" charset="0"/>
                <a:ea typeface="Aptos" panose="020B0004020202020204" pitchFamily="34" charset="0"/>
                <a:cs typeface="Arial" panose="020B0604020202020204" pitchFamily="34" charset="0"/>
              </a:rPr>
              <a:t>a) Hai đèn LED không sáng cùng lúc mà chớp sáng luân phiên.</a:t>
            </a:r>
            <a:endParaRPr lang="en-US" sz="3600" kern="100">
              <a:effectLst/>
              <a:latin typeface="Arial" panose="020B0604020202020204" pitchFamily="34" charset="0"/>
              <a:ea typeface="Aptos" panose="020B0004020202020204" pitchFamily="34" charset="0"/>
              <a:cs typeface="Arial" panose="020B0604020202020204" pitchFamily="34" charset="0"/>
            </a:endParaRPr>
          </a:p>
          <a:p>
            <a:pPr algn="just">
              <a:lnSpc>
                <a:spcPct val="150000"/>
              </a:lnSpc>
              <a:spcAft>
                <a:spcPts val="800"/>
              </a:spcAft>
            </a:pPr>
            <a:r>
              <a:rPr lang="vi-VN" sz="3600" kern="100">
                <a:solidFill>
                  <a:srgbClr val="000000"/>
                </a:solidFill>
                <a:effectLst/>
                <a:latin typeface="Arial" panose="020B0604020202020204" pitchFamily="34" charset="0"/>
                <a:ea typeface="Aptos" panose="020B0004020202020204" pitchFamily="34" charset="0"/>
                <a:cs typeface="Arial" panose="020B0604020202020204" pitchFamily="34" charset="0"/>
              </a:rPr>
              <a:t>b) Dòng điện cảm ứng xuất hiện trong cuộn dây dẫn luân phiên đổi chiều.</a:t>
            </a:r>
            <a:endParaRPr lang="en-US" sz="3600" kern="100">
              <a:effectLst/>
              <a:latin typeface="Arial" panose="020B0604020202020204" pitchFamily="34" charset="0"/>
              <a:ea typeface="Aptos" panose="020B0004020202020204" pitchFamily="34" charset="0"/>
              <a:cs typeface="Arial" panose="020B0604020202020204" pitchFamily="34" charset="0"/>
            </a:endParaRPr>
          </a:p>
        </p:txBody>
      </p:sp>
      <p:pic>
        <p:nvPicPr>
          <p:cNvPr id="16" name="Picture 15" descr="A diagram of a device&#10;&#10;Description automatically generated">
            <a:extLst>
              <a:ext uri="{FF2B5EF4-FFF2-40B4-BE49-F238E27FC236}">
                <a16:creationId xmlns:a16="http://schemas.microsoft.com/office/drawing/2014/main" id="{679C8771-7181-22B3-0250-7E4831EBC6E5}"/>
              </a:ext>
            </a:extLst>
          </p:cNvPr>
          <p:cNvPicPr>
            <a:picLocks noChangeAspect="1"/>
          </p:cNvPicPr>
          <p:nvPr/>
        </p:nvPicPr>
        <p:blipFill>
          <a:blip r:embed="rId6"/>
          <a:stretch>
            <a:fillRect/>
          </a:stretch>
        </p:blipFill>
        <p:spPr>
          <a:xfrm>
            <a:off x="9835063" y="5002197"/>
            <a:ext cx="7793602" cy="4133762"/>
          </a:xfrm>
          <a:prstGeom prst="rect">
            <a:avLst/>
          </a:prstGeom>
        </p:spPr>
      </p:pic>
      <p:sp>
        <p:nvSpPr>
          <p:cNvPr id="3" name="Freeform 11">
            <a:extLst>
              <a:ext uri="{FF2B5EF4-FFF2-40B4-BE49-F238E27FC236}">
                <a16:creationId xmlns:a16="http://schemas.microsoft.com/office/drawing/2014/main" id="{B9BFEC2A-18BA-6A97-297A-639C297B3BD2}"/>
              </a:ext>
            </a:extLst>
          </p:cNvPr>
          <p:cNvSpPr/>
          <p:nvPr/>
        </p:nvSpPr>
        <p:spPr>
          <a:xfrm rot="8687491">
            <a:off x="13689786" y="9092477"/>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9959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2FE194DE-996B-4D40-E68C-3F516874ACAC}"/>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2AA8294F-9037-57D6-68EB-61257C24B4D4}"/>
              </a:ext>
            </a:extLst>
          </p:cNvPr>
          <p:cNvGrpSpPr>
            <a:grpSpLocks noGrp="1" noUngrp="1" noRot="1" noMove="1" noResize="1"/>
          </p:cNvGrpSpPr>
          <p:nvPr/>
        </p:nvGrpSpPr>
        <p:grpSpPr>
          <a:xfrm>
            <a:off x="0" y="1452345"/>
            <a:ext cx="18288000" cy="8834655"/>
            <a:chOff x="0" y="0"/>
            <a:chExt cx="4214519" cy="2207605"/>
          </a:xfrm>
        </p:grpSpPr>
        <p:sp>
          <p:nvSpPr>
            <p:cNvPr id="6" name="Freeform 6">
              <a:extLst>
                <a:ext uri="{FF2B5EF4-FFF2-40B4-BE49-F238E27FC236}">
                  <a16:creationId xmlns:a16="http://schemas.microsoft.com/office/drawing/2014/main" id="{FE64A158-F570-6EE3-12D3-509DD5DA546D}"/>
                </a:ext>
              </a:extLst>
            </p:cNvPr>
            <p:cNvSpPr>
              <a:spLocks noGrp="1" noRot="1" noMove="1" noResize="1" noEditPoints="1" noAdjustHandles="1" noChangeArrowheads="1" noChangeShapeType="1"/>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pPr algn="ctr"/>
              <a:endParaRPr lang="en-US"/>
            </a:p>
          </p:txBody>
        </p:sp>
        <p:sp>
          <p:nvSpPr>
            <p:cNvPr id="7" name="TextBox 7">
              <a:extLst>
                <a:ext uri="{FF2B5EF4-FFF2-40B4-BE49-F238E27FC236}">
                  <a16:creationId xmlns:a16="http://schemas.microsoft.com/office/drawing/2014/main" id="{3748FD37-B50C-D429-BD21-9093360A95F2}"/>
                </a:ext>
              </a:extLst>
            </p:cNvPr>
            <p:cNvSpPr txBox="1">
              <a:spLocks noGrp="1" noRot="1" noMove="1" noResize="1" noEditPoints="1" noAdjustHandles="1" noChangeArrowheads="1" noChangeShapeType="1"/>
            </p:cNvSpPr>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2" name="Freeform 10">
            <a:extLst>
              <a:ext uri="{FF2B5EF4-FFF2-40B4-BE49-F238E27FC236}">
                <a16:creationId xmlns:a16="http://schemas.microsoft.com/office/drawing/2014/main" id="{331C0CA7-4241-E438-9510-13441211E39E}"/>
              </a:ext>
            </a:extLst>
          </p:cNvPr>
          <p:cNvSpPr/>
          <p:nvPr/>
        </p:nvSpPr>
        <p:spPr>
          <a:xfrm rot="1855922">
            <a:off x="13803571" y="326096"/>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09AE873-9366-808C-2A69-0D350C956CB6}"/>
              </a:ext>
            </a:extLst>
          </p:cNvPr>
          <p:cNvGrpSpPr/>
          <p:nvPr/>
        </p:nvGrpSpPr>
        <p:grpSpPr>
          <a:xfrm>
            <a:off x="457200" y="39628"/>
            <a:ext cx="5257801" cy="1271102"/>
            <a:chOff x="780961" y="666750"/>
            <a:chExt cx="5673500" cy="1371600"/>
          </a:xfrm>
        </p:grpSpPr>
        <p:sp>
          <p:nvSpPr>
            <p:cNvPr id="9" name="Rounded Rectangle 1">
              <a:extLst>
                <a:ext uri="{FF2B5EF4-FFF2-40B4-BE49-F238E27FC236}">
                  <a16:creationId xmlns:a16="http://schemas.microsoft.com/office/drawing/2014/main" id="{F085C1E0-16C0-6D4C-6606-0C6EFB4375B6}"/>
                </a:ext>
              </a:extLst>
            </p:cNvPr>
            <p:cNvSpPr/>
            <p:nvPr/>
          </p:nvSpPr>
          <p:spPr>
            <a:xfrm>
              <a:off x="1466733" y="800099"/>
              <a:ext cx="4987728" cy="1104900"/>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Thí nghiệm 2</a:t>
              </a: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ADC0DB2-ADDE-C27C-E5CF-8759FFE0E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3" name="Freeform 11">
            <a:extLst>
              <a:ext uri="{FF2B5EF4-FFF2-40B4-BE49-F238E27FC236}">
                <a16:creationId xmlns:a16="http://schemas.microsoft.com/office/drawing/2014/main" id="{49E0B1B9-EBEB-563A-7ED0-D675863B63FB}"/>
              </a:ext>
            </a:extLst>
          </p:cNvPr>
          <p:cNvSpPr/>
          <p:nvPr/>
        </p:nvSpPr>
        <p:spPr>
          <a:xfrm rot="8687491">
            <a:off x="14172883" y="947806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58B1AB1-CA51-1149-058F-53BC1E0328D5}"/>
              </a:ext>
            </a:extLst>
          </p:cNvPr>
          <p:cNvSpPr txBox="1"/>
          <p:nvPr/>
        </p:nvSpPr>
        <p:spPr>
          <a:xfrm>
            <a:off x="114300" y="1821056"/>
            <a:ext cx="18059395" cy="707886"/>
          </a:xfrm>
          <a:prstGeom prst="rect">
            <a:avLst/>
          </a:prstGeom>
          <a:noFill/>
        </p:spPr>
        <p:txBody>
          <a:bodyPr wrap="square">
            <a:spAutoFit/>
          </a:bodyPr>
          <a:lstStyle/>
          <a:p>
            <a:pPr algn="ctr"/>
            <a:r>
              <a:rPr lang="en-US" sz="4000" b="1">
                <a:solidFill>
                  <a:srgbClr val="000000"/>
                </a:solidFill>
                <a:effectLst/>
                <a:latin typeface="Arial" panose="020B0604020202020204" pitchFamily="34" charset="0"/>
                <a:ea typeface="Times New Roman" panose="02020603050405020304" pitchFamily="18" charset="0"/>
              </a:rPr>
              <a:t>Tìm hiểu nguyên tắc tạo ra dòng điện xoay chiều bằng cuộn dây dẫn quay</a:t>
            </a:r>
            <a:endParaRPr lang="en-US" sz="4000"/>
          </a:p>
        </p:txBody>
      </p:sp>
      <p:sp>
        <p:nvSpPr>
          <p:cNvPr id="14" name="Arrow: Pentagon 13">
            <a:extLst>
              <a:ext uri="{FF2B5EF4-FFF2-40B4-BE49-F238E27FC236}">
                <a16:creationId xmlns:a16="http://schemas.microsoft.com/office/drawing/2014/main" id="{6D17A0F4-49A4-774B-58DE-E2C50B913AC4}"/>
              </a:ext>
            </a:extLst>
          </p:cNvPr>
          <p:cNvSpPr/>
          <p:nvPr/>
        </p:nvSpPr>
        <p:spPr>
          <a:xfrm>
            <a:off x="685800" y="2968513"/>
            <a:ext cx="4267200" cy="960037"/>
          </a:xfrm>
          <a:prstGeom prst="homePlate">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ysClr val="windowText" lastClr="000000"/>
                </a:solidFill>
                <a:latin typeface="Arial" panose="020B0604020202020204" pitchFamily="34" charset="0"/>
                <a:cs typeface="Arial" panose="020B0604020202020204" pitchFamily="34" charset="0"/>
              </a:rPr>
              <a:t>Chuẩn bị</a:t>
            </a:r>
            <a:endParaRPr lang="en-US" sz="4000" b="1">
              <a:solidFill>
                <a:sysClr val="windowText" lastClr="000000"/>
              </a:solidFill>
              <a:latin typeface="Arial" panose="020B0604020202020204" pitchFamily="34" charset="0"/>
              <a:cs typeface="Arial" panose="020B0604020202020204" pitchFamily="34" charset="0"/>
            </a:endParaRPr>
          </a:p>
        </p:txBody>
      </p:sp>
      <p:sp>
        <p:nvSpPr>
          <p:cNvPr id="15" name="Arrow: Pentagon 14">
            <a:extLst>
              <a:ext uri="{FF2B5EF4-FFF2-40B4-BE49-F238E27FC236}">
                <a16:creationId xmlns:a16="http://schemas.microsoft.com/office/drawing/2014/main" id="{53AB1593-38F8-8505-BFE8-C3237A49F0B0}"/>
              </a:ext>
            </a:extLst>
          </p:cNvPr>
          <p:cNvSpPr/>
          <p:nvPr/>
        </p:nvSpPr>
        <p:spPr>
          <a:xfrm>
            <a:off x="9601200" y="2967794"/>
            <a:ext cx="4267200" cy="960037"/>
          </a:xfrm>
          <a:prstGeom prst="homePlate">
            <a:avLst/>
          </a:prstGeom>
          <a:solidFill>
            <a:schemeClr val="accent4">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ysClr val="windowText" lastClr="000000"/>
                </a:solidFill>
                <a:latin typeface="Arial" panose="020B0604020202020204" pitchFamily="34" charset="0"/>
                <a:cs typeface="Arial" panose="020B0604020202020204" pitchFamily="34" charset="0"/>
              </a:rPr>
              <a:t>Tiến hành</a:t>
            </a:r>
            <a:endParaRPr lang="en-US" sz="4000" b="1">
              <a:solidFill>
                <a:sysClr val="windowText" lastClr="0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8863439-9AE3-31FD-1E0D-6585E76EEA82}"/>
              </a:ext>
            </a:extLst>
          </p:cNvPr>
          <p:cNvSpPr txBox="1"/>
          <p:nvPr/>
        </p:nvSpPr>
        <p:spPr>
          <a:xfrm>
            <a:off x="9601200" y="4040554"/>
            <a:ext cx="8001000" cy="5620834"/>
          </a:xfrm>
          <a:prstGeom prst="rect">
            <a:avLst/>
          </a:prstGeom>
          <a:noFill/>
        </p:spPr>
        <p:txBody>
          <a:bodyPr wrap="square">
            <a:spAutoFit/>
          </a:bodyPr>
          <a:lstStyle/>
          <a:p>
            <a:pPr algn="just">
              <a:lnSpc>
                <a:spcPct val="150000"/>
              </a:lnSpc>
              <a:spcAft>
                <a:spcPts val="800"/>
              </a:spcAft>
            </a:pPr>
            <a:r>
              <a:rPr lang="en-US" sz="4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1: </a:t>
            </a:r>
            <a:r>
              <a:rPr lang="en-US" sz="40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 dạng những bộ phận chính trong bộ thí nghiệm về dòng điện xoay chiều (Hình 13.2).</a:t>
            </a:r>
            <a:endParaRPr lang="en-US" sz="4000" kern="100">
              <a:effectLst/>
              <a:latin typeface="Arial" panose="020B0604020202020204" pitchFamily="34" charset="0"/>
              <a:ea typeface="Aptos" panose="020B0004020202020204" pitchFamily="34" charset="0"/>
              <a:cs typeface="Arial" panose="020B0604020202020204" pitchFamily="34" charset="0"/>
            </a:endParaRPr>
          </a:p>
          <a:p>
            <a:pPr algn="just">
              <a:lnSpc>
                <a:spcPct val="150000"/>
              </a:lnSpc>
              <a:spcAft>
                <a:spcPts val="800"/>
              </a:spcAft>
            </a:pPr>
            <a:r>
              <a:rPr lang="en-US" sz="4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2: </a:t>
            </a:r>
            <a:r>
              <a:rPr lang="en-US" sz="40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Quay cuộn dây dẫn xung quanh trục. Quan sát sự chớp sáng của hai bóng đèn LED.  </a:t>
            </a:r>
            <a:endParaRPr lang="en-US" sz="4000" kern="100">
              <a:effectLst/>
              <a:latin typeface="Arial" panose="020B0604020202020204" pitchFamily="34" charset="0"/>
              <a:ea typeface="Aptos" panose="020B0004020202020204" pitchFamily="34" charset="0"/>
              <a:cs typeface="Arial" panose="020B0604020202020204" pitchFamily="34" charset="0"/>
            </a:endParaRPr>
          </a:p>
        </p:txBody>
      </p:sp>
      <p:pic>
        <p:nvPicPr>
          <p:cNvPr id="4" name="Picture 3" descr="A close-up of a device&#10;&#10;Description automatically generated">
            <a:extLst>
              <a:ext uri="{FF2B5EF4-FFF2-40B4-BE49-F238E27FC236}">
                <a16:creationId xmlns:a16="http://schemas.microsoft.com/office/drawing/2014/main" id="{10A40EED-2AB2-A738-9C5A-68A77C46B55B}"/>
              </a:ext>
            </a:extLst>
          </p:cNvPr>
          <p:cNvPicPr>
            <a:picLocks noChangeAspect="1"/>
          </p:cNvPicPr>
          <p:nvPr/>
        </p:nvPicPr>
        <p:blipFill>
          <a:blip r:embed="rId4"/>
          <a:stretch>
            <a:fillRect/>
          </a:stretch>
        </p:blipFill>
        <p:spPr>
          <a:xfrm>
            <a:off x="457200" y="4041273"/>
            <a:ext cx="8936121" cy="5595989"/>
          </a:xfrm>
          <a:prstGeom prst="rect">
            <a:avLst/>
          </a:prstGeom>
        </p:spPr>
      </p:pic>
    </p:spTree>
    <p:extLst>
      <p:ext uri="{BB962C8B-B14F-4D97-AF65-F5344CB8AC3E}">
        <p14:creationId xmlns:p14="http://schemas.microsoft.com/office/powerpoint/2010/main" val="33234365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a:extLst>
            <a:ext uri="{FF2B5EF4-FFF2-40B4-BE49-F238E27FC236}">
              <a16:creationId xmlns:a16="http://schemas.microsoft.com/office/drawing/2014/main" id="{B30C2732-ECE1-5CA1-E1F6-1F4D9C7BFF77}"/>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8DD3EBEF-71E2-61DC-EC39-29C926EE814D}"/>
              </a:ext>
            </a:extLst>
          </p:cNvPr>
          <p:cNvGrpSpPr>
            <a:grpSpLocks/>
          </p:cNvGrpSpPr>
          <p:nvPr/>
        </p:nvGrpSpPr>
        <p:grpSpPr>
          <a:xfrm>
            <a:off x="539868" y="1011923"/>
            <a:ext cx="17208264" cy="8263155"/>
            <a:chOff x="0" y="0"/>
            <a:chExt cx="4214519" cy="2207605"/>
          </a:xfrm>
        </p:grpSpPr>
        <p:sp>
          <p:nvSpPr>
            <p:cNvPr id="6" name="Freeform 6">
              <a:extLst>
                <a:ext uri="{FF2B5EF4-FFF2-40B4-BE49-F238E27FC236}">
                  <a16:creationId xmlns:a16="http://schemas.microsoft.com/office/drawing/2014/main" id="{234BC06D-1B32-9F8E-A326-4C4876630DF7}"/>
                </a:ext>
              </a:extLst>
            </p:cNvPr>
            <p:cNvSpPr>
              <a:spLocks/>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pPr algn="ctr"/>
              <a:endParaRPr lang="en-US"/>
            </a:p>
          </p:txBody>
        </p:sp>
        <p:sp>
          <p:nvSpPr>
            <p:cNvPr id="7" name="TextBox 7">
              <a:extLst>
                <a:ext uri="{FF2B5EF4-FFF2-40B4-BE49-F238E27FC236}">
                  <a16:creationId xmlns:a16="http://schemas.microsoft.com/office/drawing/2014/main" id="{85C53FF7-AFE7-BD05-1329-6BEBC086B010}"/>
                </a:ext>
              </a:extLst>
            </p:cNvPr>
            <p:cNvSpPr txBox="1">
              <a:spLocks/>
            </p:cNvSpPr>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2" name="Freeform 10">
            <a:extLst>
              <a:ext uri="{FF2B5EF4-FFF2-40B4-BE49-F238E27FC236}">
                <a16:creationId xmlns:a16="http://schemas.microsoft.com/office/drawing/2014/main" id="{D7E9E916-B40E-95AE-B637-0B67180191DF}"/>
              </a:ext>
            </a:extLst>
          </p:cNvPr>
          <p:cNvSpPr/>
          <p:nvPr/>
        </p:nvSpPr>
        <p:spPr>
          <a:xfrm rot="1855922">
            <a:off x="13603316" y="37318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9" name="Freeform 13">
            <a:extLst>
              <a:ext uri="{FF2B5EF4-FFF2-40B4-BE49-F238E27FC236}">
                <a16:creationId xmlns:a16="http://schemas.microsoft.com/office/drawing/2014/main" id="{834F3A49-926E-0AA6-9292-69568CB09EF4}"/>
              </a:ext>
            </a:extLst>
          </p:cNvPr>
          <p:cNvSpPr/>
          <p:nvPr/>
        </p:nvSpPr>
        <p:spPr>
          <a:xfrm rot="21066648">
            <a:off x="-3444089" y="9944377"/>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3"/>
            <a:stretch>
              <a:fillRect/>
            </a:stretch>
          </a:blipFill>
        </p:spPr>
        <p:txBody>
          <a:bodyPr/>
          <a:lstStyle/>
          <a:p>
            <a:endParaRPr lang="en-US" sz="660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2AF156F-6E74-6DA8-2048-46CCE83A7CA4}"/>
              </a:ext>
            </a:extLst>
          </p:cNvPr>
          <p:cNvGrpSpPr/>
          <p:nvPr/>
        </p:nvGrpSpPr>
        <p:grpSpPr>
          <a:xfrm>
            <a:off x="1109780" y="1486914"/>
            <a:ext cx="16066565" cy="1927515"/>
            <a:chOff x="925000" y="1598878"/>
            <a:chExt cx="16066565" cy="1927515"/>
          </a:xfrm>
        </p:grpSpPr>
        <p:sp>
          <p:nvSpPr>
            <p:cNvPr id="9" name="TextBox 8">
              <a:extLst>
                <a:ext uri="{FF2B5EF4-FFF2-40B4-BE49-F238E27FC236}">
                  <a16:creationId xmlns:a16="http://schemas.microsoft.com/office/drawing/2014/main" id="{0F5FE28B-C95F-1C94-305E-1A035F58E2F5}"/>
                </a:ext>
              </a:extLst>
            </p:cNvPr>
            <p:cNvSpPr txBox="1"/>
            <p:nvPr/>
          </p:nvSpPr>
          <p:spPr>
            <a:xfrm>
              <a:off x="2516475" y="1598878"/>
              <a:ext cx="14475090" cy="1927515"/>
            </a:xfrm>
            <a:prstGeom prst="rect">
              <a:avLst/>
            </a:prstGeom>
            <a:noFill/>
          </p:spPr>
          <p:txBody>
            <a:bodyPr wrap="square">
              <a:spAutoFit/>
            </a:bodyPr>
            <a:lstStyle/>
            <a:p>
              <a:pPr>
                <a:lnSpc>
                  <a:spcPct val="150000"/>
                </a:lnSpc>
                <a:spcAft>
                  <a:spcPts val="800"/>
                </a:spcAft>
              </a:pPr>
              <a:r>
                <a:rPr lang="en-US" sz="40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Hai đèn LED có sáng cùng lúc không?</a:t>
              </a:r>
              <a:endParaRPr lang="en-US" sz="4000" kern="100">
                <a:solidFill>
                  <a:srgbClr val="FF0000"/>
                </a:solidFill>
                <a:effectLst/>
                <a:latin typeface="Arial" panose="020B0604020202020204" pitchFamily="34" charset="0"/>
                <a:ea typeface="Aptos" panose="020B0004020202020204" pitchFamily="34" charset="0"/>
                <a:cs typeface="Arial" panose="020B0604020202020204" pitchFamily="34" charset="0"/>
              </a:endParaRPr>
            </a:p>
            <a:p>
              <a:pPr>
                <a:lnSpc>
                  <a:spcPct val="150000"/>
                </a:lnSpc>
                <a:spcAft>
                  <a:spcPts val="800"/>
                </a:spcAft>
              </a:pPr>
              <a:r>
                <a:rPr lang="en-US" sz="40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Có nhận xét gì về chiều dòng điện trong cuộn dây dẫn?</a:t>
              </a:r>
              <a:endParaRPr lang="en-US" sz="4000" kern="100">
                <a:solidFill>
                  <a:srgbClr val="FF000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0" name="Picture 36">
              <a:extLst>
                <a:ext uri="{FF2B5EF4-FFF2-40B4-BE49-F238E27FC236}">
                  <a16:creationId xmlns:a16="http://schemas.microsoft.com/office/drawing/2014/main" id="{7645620F-B428-8A38-201A-CF34872718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5000" y="1683692"/>
              <a:ext cx="1406309" cy="1757886"/>
            </a:xfrm>
            <a:prstGeom prst="rect">
              <a:avLst/>
            </a:prstGeom>
          </p:spPr>
        </p:pic>
      </p:grpSp>
      <p:pic>
        <p:nvPicPr>
          <p:cNvPr id="4" name="Picture 3" descr="A close-up of a device&#10;&#10;Description automatically generated">
            <a:extLst>
              <a:ext uri="{FF2B5EF4-FFF2-40B4-BE49-F238E27FC236}">
                <a16:creationId xmlns:a16="http://schemas.microsoft.com/office/drawing/2014/main" id="{83A7F871-D3C9-E8BC-D0B7-AA5316ABCCD9}"/>
              </a:ext>
            </a:extLst>
          </p:cNvPr>
          <p:cNvPicPr>
            <a:picLocks noChangeAspect="1"/>
          </p:cNvPicPr>
          <p:nvPr/>
        </p:nvPicPr>
        <p:blipFill>
          <a:blip r:embed="rId6"/>
          <a:stretch>
            <a:fillRect/>
          </a:stretch>
        </p:blipFill>
        <p:spPr>
          <a:xfrm>
            <a:off x="9650837" y="3889420"/>
            <a:ext cx="7819393" cy="4896671"/>
          </a:xfrm>
          <a:prstGeom prst="rect">
            <a:avLst/>
          </a:prstGeom>
        </p:spPr>
      </p:pic>
      <p:sp>
        <p:nvSpPr>
          <p:cNvPr id="3" name="Freeform 11">
            <a:extLst>
              <a:ext uri="{FF2B5EF4-FFF2-40B4-BE49-F238E27FC236}">
                <a16:creationId xmlns:a16="http://schemas.microsoft.com/office/drawing/2014/main" id="{F797F64F-4979-67FB-AE86-A8C8F2F7D7F9}"/>
              </a:ext>
            </a:extLst>
          </p:cNvPr>
          <p:cNvSpPr/>
          <p:nvPr/>
        </p:nvSpPr>
        <p:spPr>
          <a:xfrm rot="8687491">
            <a:off x="13791885" y="907738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2"/>
            <a:stretch>
              <a:fillRect/>
            </a:stretch>
          </a:blipFill>
        </p:spPr>
        <p:txBody>
          <a:bodyPr/>
          <a:lstStyle/>
          <a:p>
            <a:endParaRPr lang="en-US" sz="6600">
              <a:latin typeface="Arial" panose="020B0604020202020204" pitchFamily="34" charset="0"/>
              <a:cs typeface="Arial" panose="020B0604020202020204" pitchFamily="34" charset="0"/>
            </a:endParaRPr>
          </a:p>
        </p:txBody>
      </p:sp>
      <p:sp>
        <p:nvSpPr>
          <p:cNvPr id="17" name="Thought Bubble: Cloud 16">
            <a:extLst>
              <a:ext uri="{FF2B5EF4-FFF2-40B4-BE49-F238E27FC236}">
                <a16:creationId xmlns:a16="http://schemas.microsoft.com/office/drawing/2014/main" id="{6CBDB89C-A100-9D88-362D-AF51FDFB5194}"/>
              </a:ext>
            </a:extLst>
          </p:cNvPr>
          <p:cNvSpPr/>
          <p:nvPr/>
        </p:nvSpPr>
        <p:spPr>
          <a:xfrm>
            <a:off x="7622654" y="3733300"/>
            <a:ext cx="3040813" cy="141020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53FFC10-4E13-800C-D41E-E299428C9571}"/>
              </a:ext>
            </a:extLst>
          </p:cNvPr>
          <p:cNvSpPr txBox="1"/>
          <p:nvPr/>
        </p:nvSpPr>
        <p:spPr>
          <a:xfrm>
            <a:off x="1109780" y="5286110"/>
            <a:ext cx="8683906" cy="3416256"/>
          </a:xfrm>
          <a:prstGeom prst="rect">
            <a:avLst/>
          </a:prstGeom>
          <a:noFill/>
        </p:spPr>
        <p:txBody>
          <a:bodyPr wrap="square" rtlCol="0">
            <a:spAutoFit/>
          </a:bodyPr>
          <a:lstStyle/>
          <a:p>
            <a:pPr algn="just">
              <a:lnSpc>
                <a:spcPct val="150000"/>
              </a:lnSpc>
              <a:spcAft>
                <a:spcPts val="800"/>
              </a:spcAft>
            </a:pPr>
            <a:r>
              <a:rPr lang="vi-VN" sz="3600" kern="100">
                <a:solidFill>
                  <a:srgbClr val="000000"/>
                </a:solidFill>
                <a:effectLst/>
                <a:latin typeface="Arial" panose="020B0604020202020204" pitchFamily="34" charset="0"/>
                <a:ea typeface="Aptos" panose="020B0004020202020204" pitchFamily="34" charset="0"/>
                <a:cs typeface="Arial" panose="020B0604020202020204" pitchFamily="34" charset="0"/>
              </a:rPr>
              <a:t>a) Hai đèn LED không sáng cùng lúc mà chớp sáng luân phiên.</a:t>
            </a:r>
            <a:endParaRPr lang="en-US" sz="3600" kern="100">
              <a:effectLst/>
              <a:latin typeface="Arial" panose="020B0604020202020204" pitchFamily="34" charset="0"/>
              <a:ea typeface="Aptos" panose="020B0004020202020204" pitchFamily="34" charset="0"/>
              <a:cs typeface="Arial" panose="020B0604020202020204" pitchFamily="34" charset="0"/>
            </a:endParaRPr>
          </a:p>
          <a:p>
            <a:pPr algn="just">
              <a:lnSpc>
                <a:spcPct val="150000"/>
              </a:lnSpc>
            </a:pPr>
            <a:r>
              <a:rPr lang="vi-VN" sz="3600">
                <a:solidFill>
                  <a:srgbClr val="000000"/>
                </a:solidFill>
                <a:effectLst/>
                <a:latin typeface="Arial" panose="020B0604020202020204" pitchFamily="34" charset="0"/>
                <a:ea typeface="Aptos" panose="020B0004020202020204" pitchFamily="34" charset="0"/>
                <a:cs typeface="Arial" panose="020B0604020202020204" pitchFamily="34" charset="0"/>
              </a:rPr>
              <a:t>b) Dòng điện cảm ứng xuất hiện trong cuộn dây dẫn luân phiên đổi chiều.</a:t>
            </a:r>
            <a:endParaRPr lang="en-US" sz="3600" kern="10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3892339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500"/>
                                        <p:tgtEl>
                                          <p:spTgt spid="1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4008</TotalTime>
  <Words>2596</Words>
  <Application>Microsoft Office PowerPoint</Application>
  <PresentationFormat>Custom</PresentationFormat>
  <Paragraphs>221</Paragraphs>
  <Slides>49</Slides>
  <Notes>8</Notes>
  <HiddenSlides>0</HiddenSlides>
  <MMClips>30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Symbol</vt:lpstr>
      <vt:lpstr>Agrandir Narrow Ultra-Bold</vt:lpstr>
      <vt:lpstr>Calibri</vt:lpstr>
      <vt:lpstr>Wingdings</vt:lpstr>
      <vt:lpstr>Fira Sans</vt:lpstr>
      <vt:lpstr>Tahoma</vt:lpstr>
      <vt:lpstr>Arial</vt:lpstr>
      <vt:lpstr>Inter</vt:lpstr>
      <vt:lpstr>Times New Roman</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MyPC</cp:lastModifiedBy>
  <cp:revision>37</cp:revision>
  <dcterms:created xsi:type="dcterms:W3CDTF">2006-08-16T00:00:00Z</dcterms:created>
  <dcterms:modified xsi:type="dcterms:W3CDTF">2026-04-08T00:45:31Z</dcterms:modified>
  <cp:category>9Slide.vn</cp:category>
  <dc:identifier>DAGWgvm1UtE</dc:identifier>
</cp:coreProperties>
</file>