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7f3beefd34b94d6f"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56" r:id="rId3"/>
    <p:sldId id="257" r:id="rId4"/>
    <p:sldId id="261" r:id="rId5"/>
    <p:sldId id="260" r:id="rId6"/>
    <p:sldId id="263" r:id="rId7"/>
    <p:sldId id="274" r:id="rId8"/>
    <p:sldId id="281" r:id="rId9"/>
    <p:sldId id="272" r:id="rId10"/>
    <p:sldId id="273" r:id="rId11"/>
    <p:sldId id="264" r:id="rId12"/>
    <p:sldId id="277" r:id="rId13"/>
    <p:sldId id="276" r:id="rId14"/>
    <p:sldId id="278" r:id="rId15"/>
    <p:sldId id="279" r:id="rId16"/>
    <p:sldId id="280" r:id="rId17"/>
    <p:sldId id="282" r:id="rId18"/>
  </p:sldIdLst>
  <p:sldSz cx="18288000" cy="10287000"/>
  <p:notesSz cx="6858000" cy="9144000"/>
  <p:embeddedFontLst>
    <p:embeddedFont>
      <p:font typeface="DM Sans Bold" charset="0"/>
      <p:regular r:id="rId19"/>
    </p:embeddedFont>
    <p:embeddedFont>
      <p:font typeface="Arial Black" pitchFamily="34" charset="0"/>
      <p:bold r:id="rId20"/>
    </p:embeddedFont>
    <p:embeddedFont>
      <p:font typeface="DM Sans" charset="0"/>
      <p:regular r:id="rId21"/>
    </p:embeddedFont>
    <p:embeddedFont>
      <p:font typeface="Calibri"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D60093"/>
    <a:srgbClr val="43C466"/>
    <a:srgbClr val="FFFFFF"/>
    <a:srgbClr val="EC00EC"/>
    <a:srgbClr val="FFBF31"/>
    <a:srgbClr val="FFB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0" d="100"/>
          <a:sy n="40" d="100"/>
        </p:scale>
        <p:origin x="-558"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32.svg"/><Relationship Id="rId4" Type="http://schemas.openxmlformats.org/officeDocument/2006/relationships/image" Target="../media/image23.png"/><Relationship Id="rId9"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30.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4.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2.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10.png"/><Relationship Id="rId12"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1633" y="2656877"/>
            <a:ext cx="17384733" cy="7373171"/>
            <a:chOff x="0" y="0"/>
            <a:chExt cx="9620467" cy="4080209"/>
          </a:xfrm>
        </p:grpSpPr>
        <p:sp>
          <p:nvSpPr>
            <p:cNvPr id="3" name="Freeform 3"/>
            <p:cNvSpPr/>
            <p:nvPr/>
          </p:nvSpPr>
          <p:spPr>
            <a:xfrm>
              <a:off x="0" y="0"/>
              <a:ext cx="9620467" cy="4080209"/>
            </a:xfrm>
            <a:custGeom>
              <a:avLst/>
              <a:gdLst/>
              <a:ahLst/>
              <a:cxnLst/>
              <a:rect l="l" t="t" r="r" b="b"/>
              <a:pathLst>
                <a:path w="9620467" h="4080209">
                  <a:moveTo>
                    <a:pt x="9496007" y="4080209"/>
                  </a:moveTo>
                  <a:lnTo>
                    <a:pt x="124460" y="4080209"/>
                  </a:lnTo>
                  <a:cubicBezTo>
                    <a:pt x="55880" y="4080209"/>
                    <a:pt x="0" y="4024329"/>
                    <a:pt x="0" y="3955749"/>
                  </a:cubicBezTo>
                  <a:lnTo>
                    <a:pt x="0" y="124460"/>
                  </a:lnTo>
                  <a:cubicBezTo>
                    <a:pt x="0" y="55880"/>
                    <a:pt x="55880" y="0"/>
                    <a:pt x="124460" y="0"/>
                  </a:cubicBezTo>
                  <a:lnTo>
                    <a:pt x="9496007" y="0"/>
                  </a:lnTo>
                  <a:cubicBezTo>
                    <a:pt x="9564587" y="0"/>
                    <a:pt x="9620467" y="55880"/>
                    <a:pt x="9620467" y="124460"/>
                  </a:cubicBezTo>
                  <a:lnTo>
                    <a:pt x="9620467" y="3955749"/>
                  </a:lnTo>
                  <a:cubicBezTo>
                    <a:pt x="9620467" y="4024329"/>
                    <a:pt x="9564587" y="4080209"/>
                    <a:pt x="9496007" y="4080209"/>
                  </a:cubicBezTo>
                  <a:close/>
                </a:path>
              </a:pathLst>
            </a:custGeom>
            <a:solidFill>
              <a:srgbClr val="EDEDED"/>
            </a:solidFill>
          </p:spPr>
        </p:sp>
      </p:grpSp>
      <p:grpSp>
        <p:nvGrpSpPr>
          <p:cNvPr id="4" name="Group 4"/>
          <p:cNvGrpSpPr/>
          <p:nvPr/>
        </p:nvGrpSpPr>
        <p:grpSpPr>
          <a:xfrm>
            <a:off x="2590800" y="6972577"/>
            <a:ext cx="1811035" cy="2054543"/>
            <a:chOff x="0" y="5578"/>
            <a:chExt cx="1994932" cy="2235393"/>
          </a:xfrm>
        </p:grpSpPr>
        <p:sp>
          <p:nvSpPr>
            <p:cNvPr id="5" name="TextBox 5"/>
            <p:cNvSpPr txBox="1"/>
            <p:nvPr/>
          </p:nvSpPr>
          <p:spPr>
            <a:xfrm>
              <a:off x="0" y="918799"/>
              <a:ext cx="1994932" cy="1322172"/>
            </a:xfrm>
            <a:prstGeom prst="rect">
              <a:avLst/>
            </a:prstGeom>
          </p:spPr>
          <p:txBody>
            <a:bodyPr wrap="square" lIns="0" tIns="0" rIns="0" bIns="0" rtlCol="0" anchor="t">
              <a:spAutoFit/>
            </a:bodyPr>
            <a:lstStyle/>
            <a:p>
              <a:pPr marL="0" lvl="0" indent="0" algn="ctr">
                <a:lnSpc>
                  <a:spcPct val="150000"/>
                </a:lnSpc>
                <a:spcBef>
                  <a:spcPct val="0"/>
                </a:spcBef>
              </a:pPr>
              <a:r>
                <a:rPr lang="en-US" sz="2800" u="none" dirty="0" err="1">
                  <a:solidFill>
                    <a:srgbClr val="000000"/>
                  </a:solidFill>
                  <a:latin typeface="Times New Roman" panose="02020603050405020304" pitchFamily="18" charset="0"/>
                  <a:cs typeface="Times New Roman" panose="02020603050405020304" pitchFamily="18" charset="0"/>
                </a:rPr>
                <a:t>Trông</a:t>
              </a:r>
              <a:r>
                <a:rPr lang="en-US" sz="2800" u="none" dirty="0">
                  <a:solidFill>
                    <a:srgbClr val="000000"/>
                  </a:solidFill>
                  <a:latin typeface="Times New Roman" panose="02020603050405020304" pitchFamily="18" charset="0"/>
                  <a:cs typeface="Times New Roman" panose="02020603050405020304" pitchFamily="18" charset="0"/>
                </a:rPr>
                <a:t> </a:t>
              </a:r>
              <a:r>
                <a:rPr lang="en-US" sz="2800" u="none" dirty="0" err="1">
                  <a:solidFill>
                    <a:srgbClr val="000000"/>
                  </a:solidFill>
                  <a:latin typeface="Times New Roman" panose="02020603050405020304" pitchFamily="18" charset="0"/>
                  <a:cs typeface="Times New Roman" panose="02020603050405020304" pitchFamily="18" charset="0"/>
                </a:rPr>
                <a:t>đồng</a:t>
              </a:r>
              <a:r>
                <a:rPr lang="en-US" sz="2800" u="none" dirty="0">
                  <a:solidFill>
                    <a:srgbClr val="000000"/>
                  </a:solidFill>
                  <a:latin typeface="Times New Roman" panose="02020603050405020304" pitchFamily="18" charset="0"/>
                  <a:cs typeface="Times New Roman" panose="02020603050405020304" pitchFamily="18" charset="0"/>
                </a:rPr>
                <a:t> </a:t>
              </a:r>
              <a:r>
                <a:rPr lang="en-US" sz="2800" u="none" dirty="0" err="1">
                  <a:solidFill>
                    <a:srgbClr val="000000"/>
                  </a:solidFill>
                  <a:latin typeface="Times New Roman" panose="02020603050405020304" pitchFamily="18" charset="0"/>
                  <a:cs typeface="Times New Roman" panose="02020603050405020304" pitchFamily="18" charset="0"/>
                </a:rPr>
                <a:t>Đông</a:t>
              </a:r>
              <a:r>
                <a:rPr lang="en-US" sz="2800" u="none" dirty="0">
                  <a:solidFill>
                    <a:srgbClr val="000000"/>
                  </a:solidFill>
                  <a:latin typeface="Times New Roman" panose="02020603050405020304" pitchFamily="18" charset="0"/>
                  <a:cs typeface="Times New Roman" panose="02020603050405020304" pitchFamily="18" charset="0"/>
                </a:rPr>
                <a:t> </a:t>
              </a:r>
              <a:r>
                <a:rPr lang="en-US" sz="2800" u="none" dirty="0" err="1">
                  <a:solidFill>
                    <a:srgbClr val="000000"/>
                  </a:solidFill>
                  <a:latin typeface="Times New Roman" panose="02020603050405020304" pitchFamily="18" charset="0"/>
                  <a:cs typeface="Times New Roman" panose="02020603050405020304" pitchFamily="18" charset="0"/>
                </a:rPr>
                <a:t>Sơn</a:t>
              </a:r>
              <a:r>
                <a:rPr lang="en-US" sz="2800" u="none" dirty="0">
                  <a:solidFill>
                    <a:srgbClr val="000000"/>
                  </a:solidFill>
                  <a:latin typeface="Times New Roman" panose="02020603050405020304" pitchFamily="18" charset="0"/>
                  <a:cs typeface="Times New Roman" panose="02020603050405020304" pitchFamily="18" charset="0"/>
                </a:rPr>
                <a:t> </a:t>
              </a:r>
            </a:p>
          </p:txBody>
        </p:sp>
        <p:grpSp>
          <p:nvGrpSpPr>
            <p:cNvPr id="6" name="Group 6"/>
            <p:cNvGrpSpPr/>
            <p:nvPr/>
          </p:nvGrpSpPr>
          <p:grpSpPr>
            <a:xfrm>
              <a:off x="544790" y="5578"/>
              <a:ext cx="806564" cy="765518"/>
              <a:chOff x="-981837" y="36121"/>
              <a:chExt cx="5222691" cy="4956914"/>
            </a:xfrm>
          </p:grpSpPr>
          <p:sp>
            <p:nvSpPr>
              <p:cNvPr id="7" name="Freeform 7"/>
              <p:cNvSpPr/>
              <p:nvPr/>
            </p:nvSpPr>
            <p:spPr>
              <a:xfrm>
                <a:off x="-981837" y="36121"/>
                <a:ext cx="5222691" cy="49569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8" name="TextBox 8"/>
            <p:cNvSpPr txBox="1"/>
            <p:nvPr/>
          </p:nvSpPr>
          <p:spPr>
            <a:xfrm>
              <a:off x="695096" y="171092"/>
              <a:ext cx="480029" cy="460444"/>
            </a:xfrm>
            <a:prstGeom prst="rect">
              <a:avLst/>
            </a:prstGeom>
          </p:spPr>
          <p:txBody>
            <a:bodyPr lIns="0" tIns="0" rIns="0" bIns="0" rtlCol="0" anchor="t">
              <a:spAutoFit/>
            </a:bodyPr>
            <a:lstStyle/>
            <a:p>
              <a:pPr algn="ctr">
                <a:lnSpc>
                  <a:spcPts val="3290"/>
                </a:lnSpc>
              </a:pPr>
              <a:r>
                <a:rPr lang="en-US" sz="2800" dirty="0">
                  <a:solidFill>
                    <a:srgbClr val="FFFFFF"/>
                  </a:solidFill>
                  <a:latin typeface="Times New Roman" panose="02020603050405020304" pitchFamily="18" charset="0"/>
                  <a:cs typeface="Times New Roman" panose="02020603050405020304" pitchFamily="18" charset="0"/>
                </a:rPr>
                <a:t>1</a:t>
              </a:r>
            </a:p>
          </p:txBody>
        </p:sp>
      </p:grpSp>
      <p:grpSp>
        <p:nvGrpSpPr>
          <p:cNvPr id="9" name="Group 9"/>
          <p:cNvGrpSpPr/>
          <p:nvPr/>
        </p:nvGrpSpPr>
        <p:grpSpPr>
          <a:xfrm>
            <a:off x="8448914" y="6940668"/>
            <a:ext cx="1780124" cy="1479432"/>
            <a:chOff x="0" y="0"/>
            <a:chExt cx="2373499" cy="1972576"/>
          </a:xfrm>
        </p:grpSpPr>
        <p:sp>
          <p:nvSpPr>
            <p:cNvPr id="10" name="TextBox 10"/>
            <p:cNvSpPr txBox="1"/>
            <p:nvPr/>
          </p:nvSpPr>
          <p:spPr>
            <a:xfrm>
              <a:off x="0" y="1616752"/>
              <a:ext cx="2373499" cy="355824"/>
            </a:xfrm>
            <a:prstGeom prst="rect">
              <a:avLst/>
            </a:prstGeom>
          </p:spPr>
          <p:txBody>
            <a:bodyPr lIns="0" tIns="0" rIns="0" bIns="0" rtlCol="0" anchor="t">
              <a:spAutoFit/>
            </a:bodyPr>
            <a:lstStyle/>
            <a:p>
              <a:pPr marL="0" lvl="0" indent="0" algn="ctr">
                <a:lnSpc>
                  <a:spcPts val="1861"/>
                </a:lnSpc>
                <a:spcBef>
                  <a:spcPct val="0"/>
                </a:spcBef>
              </a:pPr>
              <a:r>
                <a:rPr lang="en-US" sz="2800" u="none" dirty="0" err="1">
                  <a:solidFill>
                    <a:srgbClr val="000000"/>
                  </a:solidFill>
                  <a:latin typeface="Times New Roman" panose="02020603050405020304" pitchFamily="18" charset="0"/>
                  <a:cs typeface="Times New Roman" panose="02020603050405020304" pitchFamily="18" charset="0"/>
                </a:rPr>
                <a:t>Cỏ</a:t>
              </a:r>
              <a:r>
                <a:rPr lang="en-US" sz="2800" u="none" dirty="0">
                  <a:solidFill>
                    <a:srgbClr val="000000"/>
                  </a:solidFill>
                  <a:latin typeface="Times New Roman" panose="02020603050405020304" pitchFamily="18" charset="0"/>
                  <a:cs typeface="Times New Roman" panose="02020603050405020304" pitchFamily="18" charset="0"/>
                </a:rPr>
                <a:t> </a:t>
              </a:r>
              <a:r>
                <a:rPr lang="en-US" sz="2800" u="none" dirty="0" err="1">
                  <a:solidFill>
                    <a:srgbClr val="000000"/>
                  </a:solidFill>
                  <a:latin typeface="Times New Roman" panose="02020603050405020304" pitchFamily="18" charset="0"/>
                  <a:cs typeface="Times New Roman" panose="02020603050405020304" pitchFamily="18" charset="0"/>
                </a:rPr>
                <a:t>bốn</a:t>
              </a:r>
              <a:r>
                <a:rPr lang="en-US" sz="2800" u="none" dirty="0">
                  <a:solidFill>
                    <a:srgbClr val="000000"/>
                  </a:solidFill>
                  <a:latin typeface="Times New Roman" panose="02020603050405020304" pitchFamily="18" charset="0"/>
                  <a:cs typeface="Times New Roman" panose="02020603050405020304" pitchFamily="18" charset="0"/>
                </a:rPr>
                <a:t> </a:t>
              </a:r>
              <a:r>
                <a:rPr lang="en-US" sz="2800" u="none" dirty="0" err="1">
                  <a:solidFill>
                    <a:srgbClr val="000000"/>
                  </a:solidFill>
                  <a:latin typeface="Times New Roman" panose="02020603050405020304" pitchFamily="18" charset="0"/>
                  <a:cs typeface="Times New Roman" panose="02020603050405020304" pitchFamily="18" charset="0"/>
                </a:rPr>
                <a:t>lá</a:t>
              </a:r>
              <a:endParaRPr lang="en-US" sz="2800" u="none" dirty="0">
                <a:solidFill>
                  <a:srgbClr val="000000"/>
                </a:solidFill>
                <a:latin typeface="Times New Roman" panose="02020603050405020304" pitchFamily="18" charset="0"/>
                <a:cs typeface="Times New Roman" panose="02020603050405020304" pitchFamily="18" charset="0"/>
              </a:endParaRPr>
            </a:p>
          </p:txBody>
        </p:sp>
        <p:grpSp>
          <p:nvGrpSpPr>
            <p:cNvPr id="11" name="Group 11"/>
            <p:cNvGrpSpPr/>
            <p:nvPr/>
          </p:nvGrpSpPr>
          <p:grpSpPr>
            <a:xfrm>
              <a:off x="696420" y="0"/>
              <a:ext cx="980659" cy="980659"/>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13" name="TextBox 13"/>
            <p:cNvSpPr txBox="1"/>
            <p:nvPr/>
          </p:nvSpPr>
          <p:spPr>
            <a:xfrm>
              <a:off x="957287" y="231775"/>
              <a:ext cx="480029" cy="566787"/>
            </a:xfrm>
            <a:prstGeom prst="rect">
              <a:avLst/>
            </a:prstGeom>
          </p:spPr>
          <p:txBody>
            <a:bodyPr lIns="0" tIns="0" rIns="0" bIns="0" rtlCol="0" anchor="t">
              <a:spAutoFit/>
            </a:bodyPr>
            <a:lstStyle/>
            <a:p>
              <a:pPr algn="ctr">
                <a:lnSpc>
                  <a:spcPts val="3290"/>
                </a:lnSpc>
              </a:pPr>
              <a:r>
                <a:rPr lang="en-US" sz="2800" dirty="0">
                  <a:solidFill>
                    <a:srgbClr val="FFFFFF"/>
                  </a:solidFill>
                  <a:latin typeface="Times New Roman" panose="02020603050405020304" pitchFamily="18" charset="0"/>
                  <a:cs typeface="Times New Roman" panose="02020603050405020304" pitchFamily="18" charset="0"/>
                </a:rPr>
                <a:t>2</a:t>
              </a:r>
            </a:p>
          </p:txBody>
        </p:sp>
      </p:grpSp>
      <p:grpSp>
        <p:nvGrpSpPr>
          <p:cNvPr id="14" name="Group 14"/>
          <p:cNvGrpSpPr/>
          <p:nvPr/>
        </p:nvGrpSpPr>
        <p:grpSpPr>
          <a:xfrm>
            <a:off x="13917076" y="6864785"/>
            <a:ext cx="1780124" cy="2790839"/>
            <a:chOff x="0" y="0"/>
            <a:chExt cx="2373499" cy="3721116"/>
          </a:xfrm>
        </p:grpSpPr>
        <p:sp>
          <p:nvSpPr>
            <p:cNvPr id="15" name="TextBox 15"/>
            <p:cNvSpPr txBox="1"/>
            <p:nvPr/>
          </p:nvSpPr>
          <p:spPr>
            <a:xfrm>
              <a:off x="0" y="1239071"/>
              <a:ext cx="2373499" cy="2482045"/>
            </a:xfrm>
            <a:prstGeom prst="rect">
              <a:avLst/>
            </a:prstGeom>
          </p:spPr>
          <p:txBody>
            <a:bodyPr lIns="0" tIns="0" rIns="0" bIns="0" rtlCol="0" anchor="t">
              <a:spAutoFit/>
            </a:bodyPr>
            <a:lstStyle/>
            <a:p>
              <a:pPr marL="0" lvl="0" indent="0" algn="ctr">
                <a:lnSpc>
                  <a:spcPct val="150000"/>
                </a:lnSpc>
                <a:spcBef>
                  <a:spcPct val="0"/>
                </a:spcBef>
              </a:pPr>
              <a:r>
                <a:rPr lang="en-US" sz="2800" dirty="0">
                  <a:solidFill>
                    <a:srgbClr val="000000"/>
                  </a:solidFill>
                  <a:latin typeface="Times New Roman" panose="02020603050405020304" pitchFamily="18" charset="0"/>
                  <a:cs typeface="Times New Roman" panose="02020603050405020304" pitchFamily="18" charset="0"/>
                </a:rPr>
                <a:t>Giao </a:t>
              </a:r>
              <a:r>
                <a:rPr lang="en-US" sz="2800" dirty="0" err="1">
                  <a:solidFill>
                    <a:srgbClr val="000000"/>
                  </a:solidFill>
                  <a:latin typeface="Times New Roman" panose="02020603050405020304" pitchFamily="18" charset="0"/>
                  <a:cs typeface="Times New Roman" panose="02020603050405020304" pitchFamily="18" charset="0"/>
                </a:rPr>
                <a:t>lộ</a:t>
              </a:r>
              <a:r>
                <a:rPr lang="en-US" sz="2800" dirty="0">
                  <a:solidFill>
                    <a:srgbClr val="000000"/>
                  </a:solidFill>
                  <a:latin typeface="Times New Roman" panose="02020603050405020304" pitchFamily="18" charset="0"/>
                  <a:cs typeface="Times New Roman" panose="02020603050405020304" pitchFamily="18" charset="0"/>
                </a:rPr>
                <a:t> Jackson Ville</a:t>
              </a:r>
              <a:r>
                <a:rPr lang="en-US" sz="2800" u="none" dirty="0">
                  <a:solidFill>
                    <a:srgbClr val="000000"/>
                  </a:solidFill>
                  <a:latin typeface="Times New Roman" panose="02020603050405020304" pitchFamily="18" charset="0"/>
                  <a:cs typeface="Times New Roman" panose="02020603050405020304" pitchFamily="18" charset="0"/>
                </a:rPr>
                <a:t>.</a:t>
              </a:r>
            </a:p>
          </p:txBody>
        </p:sp>
        <p:grpSp>
          <p:nvGrpSpPr>
            <p:cNvPr id="16" name="Group 16"/>
            <p:cNvGrpSpPr/>
            <p:nvPr/>
          </p:nvGrpSpPr>
          <p:grpSpPr>
            <a:xfrm>
              <a:off x="696420" y="0"/>
              <a:ext cx="980659" cy="980659"/>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18" name="TextBox 18"/>
            <p:cNvSpPr txBox="1"/>
            <p:nvPr/>
          </p:nvSpPr>
          <p:spPr>
            <a:xfrm>
              <a:off x="957287" y="231775"/>
              <a:ext cx="480029" cy="566787"/>
            </a:xfrm>
            <a:prstGeom prst="rect">
              <a:avLst/>
            </a:prstGeom>
          </p:spPr>
          <p:txBody>
            <a:bodyPr lIns="0" tIns="0" rIns="0" bIns="0" rtlCol="0" anchor="t">
              <a:spAutoFit/>
            </a:bodyPr>
            <a:lstStyle/>
            <a:p>
              <a:pPr algn="ctr">
                <a:lnSpc>
                  <a:spcPts val="3290"/>
                </a:lnSpc>
              </a:pPr>
              <a:r>
                <a:rPr lang="en-US" sz="2800">
                  <a:solidFill>
                    <a:srgbClr val="FFFFFF"/>
                  </a:solidFill>
                  <a:latin typeface="Times New Roman" panose="02020603050405020304" pitchFamily="18" charset="0"/>
                  <a:cs typeface="Times New Roman" panose="02020603050405020304" pitchFamily="18" charset="0"/>
                </a:rPr>
                <a:t>3</a:t>
              </a:r>
            </a:p>
          </p:txBody>
        </p:sp>
      </p:grpSp>
      <p:sp>
        <p:nvSpPr>
          <p:cNvPr id="24" name="TextBox 24"/>
          <p:cNvSpPr txBox="1"/>
          <p:nvPr/>
        </p:nvSpPr>
        <p:spPr>
          <a:xfrm>
            <a:off x="1219200" y="898802"/>
            <a:ext cx="7002283" cy="902876"/>
          </a:xfrm>
          <a:prstGeom prst="rect">
            <a:avLst/>
          </a:prstGeom>
        </p:spPr>
        <p:txBody>
          <a:bodyPr lIns="0" tIns="0" rIns="0" bIns="0" rtlCol="0" anchor="t">
            <a:spAutoFit/>
          </a:bodyPr>
          <a:lstStyle/>
          <a:p>
            <a:pPr marL="0" lvl="0" indent="0">
              <a:lnSpc>
                <a:spcPts val="7699"/>
              </a:lnSpc>
              <a:spcBef>
                <a:spcPct val="0"/>
              </a:spcBef>
            </a:pPr>
            <a:r>
              <a:rPr lang="en-US" sz="5400" b="1" spc="-54" dirty="0">
                <a:solidFill>
                  <a:srgbClr val="000000"/>
                </a:solidFill>
                <a:latin typeface="Times New Roman" panose="02020603050405020304" pitchFamily="18" charset="0"/>
                <a:cs typeface="Times New Roman" panose="02020603050405020304" pitchFamily="18" charset="0"/>
              </a:rPr>
              <a:t>KHỞI ĐỘNG </a:t>
            </a:r>
            <a:endParaRPr lang="en-US" sz="5400" b="1" u="none" spc="-54" dirty="0">
              <a:solidFill>
                <a:srgbClr val="000000"/>
              </a:solidFill>
              <a:latin typeface="Times New Roman" panose="02020603050405020304" pitchFamily="18" charset="0"/>
              <a:cs typeface="Times New Roman" panose="02020603050405020304" pitchFamily="18" charset="0"/>
            </a:endParaRPr>
          </a:p>
        </p:txBody>
      </p:sp>
      <p:pic>
        <p:nvPicPr>
          <p:cNvPr id="1026" name="Picture 2" descr="Trống đồng Đông Sơn -... - Đồ Đồng Bảo Long Ý Yên Nam Định | Facebook">
            <a:extLst>
              <a:ext uri="{FF2B5EF4-FFF2-40B4-BE49-F238E27FC236}">
                <a16:creationId xmlns:a16="http://schemas.microsoft.com/office/drawing/2014/main" xmlns="" id="{70C23F0C-C670-40FD-A9AD-653B07A9DE6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778" b="94667" l="0" r="100000"/>
                    </a14:imgEffect>
                  </a14:imgLayer>
                </a14:imgProps>
              </a:ext>
              <a:ext uri="{28A0092B-C50C-407E-A947-70E740481C1C}">
                <a14:useLocalDpi xmlns:a14="http://schemas.microsoft.com/office/drawing/2010/main" val="0"/>
              </a:ext>
            </a:extLst>
          </a:blip>
          <a:srcRect/>
          <a:stretch>
            <a:fillRect/>
          </a:stretch>
        </p:blipFill>
        <p:spPr bwMode="auto">
          <a:xfrm>
            <a:off x="1600200" y="2957086"/>
            <a:ext cx="3526962" cy="35269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B Cỏ Bốn Lá - Reviews | Facebook">
            <a:extLst>
              <a:ext uri="{FF2B5EF4-FFF2-40B4-BE49-F238E27FC236}">
                <a16:creationId xmlns:a16="http://schemas.microsoft.com/office/drawing/2014/main" xmlns="" id="{20FD9FA6-D2CB-4EBF-92EF-8A4C0C9EB4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1959" y="3346332"/>
            <a:ext cx="3824287" cy="29971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gỡ ngàng với những bức ảnh vệ tinh cực kỳ ấn tượng | VTV.VN">
            <a:extLst>
              <a:ext uri="{FF2B5EF4-FFF2-40B4-BE49-F238E27FC236}">
                <a16:creationId xmlns:a16="http://schemas.microsoft.com/office/drawing/2014/main" xmlns="" id="{DB7A7591-3FB8-41AF-AEB9-359BB1F16DE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844" t="10159" r="15152" b="8680"/>
          <a:stretch/>
        </p:blipFill>
        <p:spPr bwMode="auto">
          <a:xfrm>
            <a:off x="12763119" y="3258753"/>
            <a:ext cx="3781344" cy="30847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55 MẶT TRỐNG ĐỒNG - Tranh Mặt Trống cao cấp giá rẻ">
            <a:extLst>
              <a:ext uri="{FF2B5EF4-FFF2-40B4-BE49-F238E27FC236}">
                <a16:creationId xmlns:a16="http://schemas.microsoft.com/office/drawing/2014/main" xmlns="" id="{CCF4093F-435D-4A53-87A0-BC1C48A151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775" y="2729958"/>
            <a:ext cx="4827083" cy="48270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026"/>
                                        </p:tgtEl>
                                      </p:cBhvr>
                                    </p:animEffect>
                                    <p:set>
                                      <p:cBhvr>
                                        <p:cTn id="19" dur="1" fill="hold">
                                          <p:stCondLst>
                                            <p:cond delay="499"/>
                                          </p:stCondLst>
                                        </p:cTn>
                                        <p:tgtEl>
                                          <p:spTgt spid="102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anim calcmode="lin" valueType="num">
                                      <p:cBhvr additive="base">
                                        <p:cTn id="29" dur="500" fill="hold"/>
                                        <p:tgtEl>
                                          <p:spTgt spid="1030"/>
                                        </p:tgtEl>
                                        <p:attrNameLst>
                                          <p:attrName>ppt_x</p:attrName>
                                        </p:attrNameLst>
                                      </p:cBhvr>
                                      <p:tavLst>
                                        <p:tav tm="0">
                                          <p:val>
                                            <p:strVal val="#ppt_x"/>
                                          </p:val>
                                        </p:tav>
                                        <p:tav tm="100000">
                                          <p:val>
                                            <p:strVal val="#ppt_x"/>
                                          </p:val>
                                        </p:tav>
                                      </p:tavLst>
                                    </p:anim>
                                    <p:anim calcmode="lin" valueType="num">
                                      <p:cBhvr additive="base">
                                        <p:cTn id="3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32"/>
                                        </p:tgtEl>
                                        <p:attrNameLst>
                                          <p:attrName>style.visibility</p:attrName>
                                        </p:attrNameLst>
                                      </p:cBhvr>
                                      <p:to>
                                        <p:strVal val="visible"/>
                                      </p:to>
                                    </p:set>
                                    <p:anim calcmode="lin" valueType="num">
                                      <p:cBhvr additive="base">
                                        <p:cTn id="41" dur="500" fill="hold"/>
                                        <p:tgtEl>
                                          <p:spTgt spid="1032"/>
                                        </p:tgtEl>
                                        <p:attrNameLst>
                                          <p:attrName>ppt_x</p:attrName>
                                        </p:attrNameLst>
                                      </p:cBhvr>
                                      <p:tavLst>
                                        <p:tav tm="0">
                                          <p:val>
                                            <p:strVal val="#ppt_x"/>
                                          </p:val>
                                        </p:tav>
                                        <p:tav tm="100000">
                                          <p:val>
                                            <p:strVal val="#ppt_x"/>
                                          </p:val>
                                        </p:tav>
                                      </p:tavLst>
                                    </p:anim>
                                    <p:anim calcmode="lin" valueType="num">
                                      <p:cBhvr additive="base">
                                        <p:cTn id="42"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AutoShape 3"/>
          <p:cNvSpPr>
            <a:spLocks noChangeArrowheads="1"/>
          </p:cNvSpPr>
          <p:nvPr/>
        </p:nvSpPr>
        <p:spPr bwMode="auto">
          <a:xfrm>
            <a:off x="132215" y="801062"/>
            <a:ext cx="9984319" cy="9372600"/>
          </a:xfrm>
          <a:prstGeom prst="star32">
            <a:avLst>
              <a:gd name="adj" fmla="val 44282"/>
            </a:avLst>
          </a:prstGeom>
          <a:solidFill>
            <a:srgbClr val="43C466"/>
          </a:solidFill>
          <a:ln w="9525">
            <a:solidFill>
              <a:schemeClr val="tx1"/>
            </a:solidFill>
            <a:miter lim="800000"/>
            <a:headEnd/>
            <a:tailEnd/>
          </a:ln>
          <a:effectLst/>
        </p:spPr>
        <p:txBody>
          <a:bodyPr wrap="none" anchor="ctr"/>
          <a:lstStyle/>
          <a:p>
            <a:pPr marL="685800" indent="-685800" algn="ctr"/>
            <a:r>
              <a:rPr lang="en-US" sz="5400" b="1" dirty="0">
                <a:latin typeface="Times New Roman" pitchFamily="18" charset="0"/>
              </a:rPr>
              <a:t>         </a:t>
            </a:r>
          </a:p>
          <a:p>
            <a:pPr marL="685800" indent="-685800" algn="ctr"/>
            <a:r>
              <a:rPr lang="en-US" sz="5400" b="1" dirty="0">
                <a:latin typeface="Times New Roman" pitchFamily="18" charset="0"/>
              </a:rPr>
              <a:t>  </a:t>
            </a:r>
          </a:p>
        </p:txBody>
      </p:sp>
      <p:sp>
        <p:nvSpPr>
          <p:cNvPr id="38916" name="AutoShape 4"/>
          <p:cNvSpPr>
            <a:spLocks noChangeArrowheads="1"/>
          </p:cNvSpPr>
          <p:nvPr/>
        </p:nvSpPr>
        <p:spPr bwMode="auto">
          <a:xfrm>
            <a:off x="10401300" y="1143000"/>
            <a:ext cx="5257800" cy="3200400"/>
          </a:xfrm>
          <a:prstGeom prst="wedgeEllipseCallout">
            <a:avLst>
              <a:gd name="adj1" fmla="val -57880"/>
              <a:gd name="adj2" fmla="val 17486"/>
            </a:avLst>
          </a:prstGeom>
          <a:solidFill>
            <a:srgbClr val="FFFF00"/>
          </a:solidFill>
          <a:ln w="9525">
            <a:solidFill>
              <a:schemeClr val="tx1"/>
            </a:solidFill>
            <a:miter lim="800000"/>
            <a:headEnd/>
            <a:tailEnd/>
          </a:ln>
          <a:effectLst/>
        </p:spPr>
        <p:txBody>
          <a:bodyPr/>
          <a:lstStyle/>
          <a:p>
            <a:pPr algn="ctr"/>
            <a:r>
              <a:rPr lang="en-US" sz="4800" b="1" dirty="0" err="1">
                <a:latin typeface="Times New Roman" panose="02020603050405020304" pitchFamily="18" charset="0"/>
                <a:cs typeface="Times New Roman" panose="02020603050405020304" pitchFamily="18" charset="0"/>
              </a:rPr>
              <a:t>Các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chữ</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có</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tâm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đối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xứng</a:t>
            </a:r>
            <a:endParaRPr lang="en-US" sz="4800" b="1" dirty="0">
              <a:latin typeface="Times New Roman" panose="02020603050405020304" pitchFamily="18" charset="0"/>
              <a:cs typeface="Times New Roman" panose="02020603050405020304" pitchFamily="18" charset="0"/>
            </a:endParaRPr>
          </a:p>
        </p:txBody>
      </p:sp>
      <p:sp>
        <p:nvSpPr>
          <p:cNvPr id="38917" name="AutoShape 5"/>
          <p:cNvSpPr>
            <a:spLocks noChangeArrowheads="1"/>
          </p:cNvSpPr>
          <p:nvPr/>
        </p:nvSpPr>
        <p:spPr bwMode="auto">
          <a:xfrm>
            <a:off x="10058400" y="6400800"/>
            <a:ext cx="5943600" cy="3543300"/>
          </a:xfrm>
          <a:prstGeom prst="wedgeEllipseCallout">
            <a:avLst>
              <a:gd name="adj1" fmla="val -48556"/>
              <a:gd name="adj2" fmla="val -60551"/>
            </a:avLst>
          </a:prstGeom>
          <a:solidFill>
            <a:srgbClr val="800080"/>
          </a:solidFill>
          <a:ln w="9525">
            <a:solidFill>
              <a:schemeClr val="tx1"/>
            </a:solidFill>
            <a:miter lim="800000"/>
            <a:headEnd/>
            <a:tailEnd/>
          </a:ln>
          <a:effectLst/>
          <a:extLst/>
        </p:spPr>
        <p:txBody>
          <a:bodyPr/>
          <a:lstStyle/>
          <a:p>
            <a:pPr algn="ctr"/>
            <a:r>
              <a:rPr lang="en-US" sz="4800" b="1" dirty="0" err="1">
                <a:solidFill>
                  <a:schemeClr val="bg1"/>
                </a:solidFill>
                <a:latin typeface="Times New Roman" panose="02020603050405020304" pitchFamily="18" charset="0"/>
                <a:cs typeface="Times New Roman" panose="02020603050405020304" pitchFamily="18" charset="0"/>
              </a:rPr>
              <a:t>Các</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chữ</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không</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có</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tâm</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đối</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xứng</a:t>
            </a:r>
            <a:endParaRPr lang="en-US" sz="4800" b="1" dirty="0">
              <a:solidFill>
                <a:schemeClr val="bg1"/>
              </a:solidFill>
              <a:latin typeface="Times New Roman" panose="02020603050405020304" pitchFamily="18" charset="0"/>
              <a:cs typeface="Times New Roman" panose="02020603050405020304" pitchFamily="18" charset="0"/>
              <a:sym typeface="Symbol" pitchFamily="18" charset="2"/>
            </a:endParaRPr>
          </a:p>
        </p:txBody>
      </p:sp>
      <p:sp>
        <p:nvSpPr>
          <p:cNvPr id="38926" name="WordArt 14"/>
          <p:cNvSpPr>
            <a:spLocks noChangeArrowheads="1" noChangeShapeType="1" noTextEdit="1"/>
          </p:cNvSpPr>
          <p:nvPr/>
        </p:nvSpPr>
        <p:spPr bwMode="auto">
          <a:xfrm>
            <a:off x="4068434" y="3086100"/>
            <a:ext cx="1989466" cy="1552528"/>
          </a:xfrm>
          <a:prstGeom prst="rect">
            <a:avLst/>
          </a:prstGeom>
        </p:spPr>
        <p:txBody>
          <a:bodyPr wrap="none" fromWordArt="1">
            <a:prstTxWarp prst="textPlain">
              <a:avLst>
                <a:gd name="adj" fmla="val 50000"/>
              </a:avLst>
            </a:prstTxWarp>
          </a:bodyPr>
          <a:lstStyle/>
          <a:p>
            <a:pPr algn="ctr"/>
            <a:r>
              <a:rPr lang="en-US" sz="5400" kern="10" dirty="0">
                <a:ln w="9525">
                  <a:solidFill>
                    <a:srgbClr val="000000"/>
                  </a:solidFill>
                  <a:round/>
                  <a:headEnd/>
                  <a:tailEnd/>
                </a:ln>
                <a:solidFill>
                  <a:srgbClr val="FF00FF"/>
                </a:solidFill>
                <a:latin typeface="Arial Black"/>
              </a:rPr>
              <a:t>K</a:t>
            </a:r>
          </a:p>
        </p:txBody>
      </p:sp>
      <p:sp>
        <p:nvSpPr>
          <p:cNvPr id="38929" name="WordArt 17"/>
          <p:cNvSpPr>
            <a:spLocks noChangeArrowheads="1" noChangeShapeType="1" noTextEdit="1"/>
          </p:cNvSpPr>
          <p:nvPr/>
        </p:nvSpPr>
        <p:spPr bwMode="auto">
          <a:xfrm>
            <a:off x="3134984" y="5588176"/>
            <a:ext cx="1866900" cy="1705142"/>
          </a:xfrm>
          <a:prstGeom prst="rect">
            <a:avLst/>
          </a:prstGeom>
        </p:spPr>
        <p:txBody>
          <a:bodyPr wrap="none" fromWordArt="1">
            <a:prstTxWarp prst="textPlain">
              <a:avLst>
                <a:gd name="adj" fmla="val 50000"/>
              </a:avLst>
            </a:prstTxWarp>
          </a:bodyPr>
          <a:lstStyle/>
          <a:p>
            <a:pPr algn="ctr"/>
            <a:r>
              <a:rPr lang="en-US" sz="5400" kern="10" dirty="0">
                <a:ln w="9525">
                  <a:solidFill>
                    <a:srgbClr val="000000"/>
                  </a:solidFill>
                  <a:round/>
                  <a:headEnd/>
                  <a:tailEnd/>
                </a:ln>
                <a:solidFill>
                  <a:srgbClr val="FF00FF"/>
                </a:solidFill>
                <a:latin typeface="Arial Black"/>
              </a:rPr>
              <a:t>N</a:t>
            </a:r>
          </a:p>
        </p:txBody>
      </p:sp>
      <p:sp>
        <p:nvSpPr>
          <p:cNvPr id="38933" name="WordArt 21"/>
          <p:cNvSpPr>
            <a:spLocks noChangeArrowheads="1" noChangeShapeType="1" noTextEdit="1"/>
          </p:cNvSpPr>
          <p:nvPr/>
        </p:nvSpPr>
        <p:spPr bwMode="auto">
          <a:xfrm>
            <a:off x="1998843" y="3086100"/>
            <a:ext cx="1581497" cy="1552528"/>
          </a:xfrm>
          <a:prstGeom prst="rect">
            <a:avLst/>
          </a:prstGeom>
        </p:spPr>
        <p:txBody>
          <a:bodyPr wrap="none" fromWordArt="1">
            <a:prstTxWarp prst="textPlain">
              <a:avLst>
                <a:gd name="adj" fmla="val 50000"/>
              </a:avLst>
            </a:prstTxWarp>
          </a:bodyPr>
          <a:lstStyle/>
          <a:p>
            <a:pPr algn="ctr"/>
            <a:r>
              <a:rPr lang="en-US" sz="5400" kern="10" dirty="0">
                <a:ln w="9525">
                  <a:solidFill>
                    <a:srgbClr val="000000"/>
                  </a:solidFill>
                  <a:round/>
                  <a:headEnd/>
                  <a:tailEnd/>
                </a:ln>
                <a:solidFill>
                  <a:srgbClr val="FF00FF"/>
                </a:solidFill>
                <a:latin typeface="Arial Black"/>
              </a:rPr>
              <a:t>H</a:t>
            </a:r>
          </a:p>
        </p:txBody>
      </p:sp>
      <p:sp>
        <p:nvSpPr>
          <p:cNvPr id="38934" name="WordArt 22"/>
          <p:cNvSpPr>
            <a:spLocks noChangeArrowheads="1" noChangeShapeType="1" noTextEdit="1"/>
          </p:cNvSpPr>
          <p:nvPr/>
        </p:nvSpPr>
        <p:spPr bwMode="auto">
          <a:xfrm>
            <a:off x="6750166" y="3086100"/>
            <a:ext cx="1676400" cy="1705142"/>
          </a:xfrm>
          <a:prstGeom prst="rect">
            <a:avLst/>
          </a:prstGeom>
        </p:spPr>
        <p:txBody>
          <a:bodyPr wrap="none" fromWordArt="1">
            <a:prstTxWarp prst="textPlain">
              <a:avLst>
                <a:gd name="adj" fmla="val 50000"/>
              </a:avLst>
            </a:prstTxWarp>
          </a:bodyPr>
          <a:lstStyle/>
          <a:p>
            <a:pPr algn="ctr"/>
            <a:r>
              <a:rPr lang="en-US" sz="5400" kern="10" dirty="0">
                <a:ln w="9525">
                  <a:solidFill>
                    <a:srgbClr val="000000"/>
                  </a:solidFill>
                  <a:round/>
                  <a:headEnd/>
                  <a:tailEnd/>
                </a:ln>
                <a:solidFill>
                  <a:srgbClr val="FF00FF"/>
                </a:solidFill>
                <a:latin typeface="Arial Black"/>
              </a:rPr>
              <a:t>M</a:t>
            </a:r>
          </a:p>
        </p:txBody>
      </p:sp>
      <p:sp>
        <p:nvSpPr>
          <p:cNvPr id="38942" name="WordArt 30"/>
          <p:cNvSpPr>
            <a:spLocks noChangeArrowheads="1" noChangeShapeType="1" noTextEdit="1"/>
          </p:cNvSpPr>
          <p:nvPr/>
        </p:nvSpPr>
        <p:spPr bwMode="auto">
          <a:xfrm>
            <a:off x="5727678" y="5557428"/>
            <a:ext cx="1676400" cy="1705142"/>
          </a:xfrm>
          <a:prstGeom prst="rect">
            <a:avLst/>
          </a:prstGeom>
        </p:spPr>
        <p:txBody>
          <a:bodyPr wrap="none" fromWordArt="1">
            <a:prstTxWarp prst="textPlain">
              <a:avLst>
                <a:gd name="adj" fmla="val 50000"/>
              </a:avLst>
            </a:prstTxWarp>
          </a:bodyPr>
          <a:lstStyle/>
          <a:p>
            <a:pPr algn="ctr"/>
            <a:r>
              <a:rPr lang="en-US" sz="5400" kern="10" dirty="0">
                <a:ln w="9525">
                  <a:solidFill>
                    <a:srgbClr val="000000"/>
                  </a:solidFill>
                  <a:round/>
                  <a:headEnd/>
                  <a:tailEnd/>
                </a:ln>
                <a:solidFill>
                  <a:srgbClr val="FF00FF"/>
                </a:solidFill>
                <a:latin typeface="Arial Black"/>
              </a:rPr>
              <a:t>X</a:t>
            </a:r>
          </a:p>
        </p:txBody>
      </p:sp>
      <p:sp>
        <p:nvSpPr>
          <p:cNvPr id="11297" name="Text Box 33"/>
          <p:cNvSpPr txBox="1">
            <a:spLocks noChangeArrowheads="1"/>
          </p:cNvSpPr>
          <p:nvPr/>
        </p:nvSpPr>
        <p:spPr bwMode="auto">
          <a:xfrm>
            <a:off x="74081" y="215900"/>
            <a:ext cx="3429000" cy="923330"/>
          </a:xfrm>
          <a:prstGeom prst="rect">
            <a:avLst/>
          </a:prstGeom>
          <a:solidFill>
            <a:srgbClr val="92D050"/>
          </a:solidFill>
          <a:ln>
            <a:noFill/>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5400" b="1" dirty="0">
                <a:latin typeface="Times New Roman" pitchFamily="18" charset="0"/>
              </a:rPr>
              <a:t>ĐÁP ÁN: </a:t>
            </a:r>
          </a:p>
        </p:txBody>
      </p:sp>
      <p:pic>
        <p:nvPicPr>
          <p:cNvPr id="34" name="Picture 19">
            <a:extLst>
              <a:ext uri="{FF2B5EF4-FFF2-40B4-BE49-F238E27FC236}">
                <a16:creationId xmlns:a16="http://schemas.microsoft.com/office/drawing/2014/main" xmlns="" id="{AEA54B31-E6D8-42A1-A63C-E7F3803A56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287500" y="-42967"/>
            <a:ext cx="1199785" cy="1199785"/>
          </a:xfrm>
          <a:prstGeom prst="rect">
            <a:avLst/>
          </a:prstGeom>
        </p:spPr>
      </p:pic>
      <p:pic>
        <p:nvPicPr>
          <p:cNvPr id="35" name="Picture 20">
            <a:extLst>
              <a:ext uri="{FF2B5EF4-FFF2-40B4-BE49-F238E27FC236}">
                <a16:creationId xmlns:a16="http://schemas.microsoft.com/office/drawing/2014/main" xmlns="" id="{C05501AE-9D66-4D32-8F3F-CCE3CD2AED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1145">
            <a:off x="16652942" y="1152688"/>
            <a:ext cx="1199785" cy="1199785"/>
          </a:xfrm>
          <a:prstGeom prst="rect">
            <a:avLst/>
          </a:prstGeom>
        </p:spPr>
      </p:pic>
      <p:pic>
        <p:nvPicPr>
          <p:cNvPr id="36" name="Picture 21">
            <a:extLst>
              <a:ext uri="{FF2B5EF4-FFF2-40B4-BE49-F238E27FC236}">
                <a16:creationId xmlns:a16="http://schemas.microsoft.com/office/drawing/2014/main" xmlns="" id="{FA58EDD9-EC1F-4C99-B0E7-7852F5684A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1015">
            <a:off x="15615796" y="219217"/>
            <a:ext cx="1199785" cy="1199785"/>
          </a:xfrm>
          <a:prstGeom prst="rect">
            <a:avLst/>
          </a:prstGeom>
        </p:spPr>
      </p:pic>
      <p:pic>
        <p:nvPicPr>
          <p:cNvPr id="37" name="Picture 7">
            <a:extLst>
              <a:ext uri="{FF2B5EF4-FFF2-40B4-BE49-F238E27FC236}">
                <a16:creationId xmlns:a16="http://schemas.microsoft.com/office/drawing/2014/main" xmlns="" id="{F772E611-76EA-4700-A338-40263313DD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16200" y="4813300"/>
            <a:ext cx="2755322" cy="5412241"/>
          </a:xfrm>
          <a:prstGeom prst="rect">
            <a:avLst/>
          </a:prstGeom>
        </p:spPr>
      </p:pic>
    </p:spTree>
    <p:extLst>
      <p:ext uri="{BB962C8B-B14F-4D97-AF65-F5344CB8AC3E}">
        <p14:creationId xmlns:p14="http://schemas.microsoft.com/office/powerpoint/2010/main" val="3586151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additive="base">
                                        <p:cTn id="7" dur="500" fill="hold"/>
                                        <p:tgtEl>
                                          <p:spTgt spid="38917"/>
                                        </p:tgtEl>
                                        <p:attrNameLst>
                                          <p:attrName>ppt_x</p:attrName>
                                        </p:attrNameLst>
                                      </p:cBhvr>
                                      <p:tavLst>
                                        <p:tav tm="0">
                                          <p:val>
                                            <p:strVal val="1+#ppt_w/2"/>
                                          </p:val>
                                        </p:tav>
                                        <p:tav tm="100000">
                                          <p:val>
                                            <p:strVal val="#ppt_x"/>
                                          </p:val>
                                        </p:tav>
                                      </p:tavLst>
                                    </p:anim>
                                    <p:anim calcmode="lin" valueType="num">
                                      <p:cBhvr additive="base">
                                        <p:cTn id="8" dur="500" fill="hold"/>
                                        <p:tgtEl>
                                          <p:spTgt spid="3891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mph" presetSubtype="0" fill="hold" grpId="0" nodeType="clickEffect">
                                  <p:stCondLst>
                                    <p:cond delay="0"/>
                                  </p:stCondLst>
                                  <p:childTnLst>
                                    <p:animClr clrSpc="hsl" dir="cw">
                                      <p:cBhvr override="childStyle">
                                        <p:cTn id="12" dur="500" fill="hold"/>
                                        <p:tgtEl>
                                          <p:spTgt spid="38926"/>
                                        </p:tgtEl>
                                        <p:attrNameLst>
                                          <p:attrName>style.color</p:attrName>
                                        </p:attrNameLst>
                                      </p:cBhvr>
                                      <p:by>
                                        <p:hsl h="0" s="-12549" l="-25098"/>
                                      </p:by>
                                    </p:animClr>
                                    <p:animClr clrSpc="hsl" dir="cw">
                                      <p:cBhvr>
                                        <p:cTn id="13" dur="500" fill="hold"/>
                                        <p:tgtEl>
                                          <p:spTgt spid="38926"/>
                                        </p:tgtEl>
                                        <p:attrNameLst>
                                          <p:attrName>fillcolor</p:attrName>
                                        </p:attrNameLst>
                                      </p:cBhvr>
                                      <p:by>
                                        <p:hsl h="0" s="-12549" l="-25098"/>
                                      </p:by>
                                    </p:animClr>
                                    <p:animClr clrSpc="hsl" dir="cw">
                                      <p:cBhvr>
                                        <p:cTn id="14" dur="500" fill="hold"/>
                                        <p:tgtEl>
                                          <p:spTgt spid="38926"/>
                                        </p:tgtEl>
                                        <p:attrNameLst>
                                          <p:attrName>stroke.color</p:attrName>
                                        </p:attrNameLst>
                                      </p:cBhvr>
                                      <p:by>
                                        <p:hsl h="0" s="-12549" l="-25098"/>
                                      </p:by>
                                    </p:animClr>
                                    <p:set>
                                      <p:cBhvr>
                                        <p:cTn id="15" dur="500" fill="hold"/>
                                        <p:tgtEl>
                                          <p:spTgt spid="38926"/>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mph" presetSubtype="0" fill="hold" grpId="0" nodeType="clickEffect">
                                  <p:stCondLst>
                                    <p:cond delay="0"/>
                                  </p:stCondLst>
                                  <p:childTnLst>
                                    <p:animClr clrSpc="hsl" dir="cw">
                                      <p:cBhvr override="childStyle">
                                        <p:cTn id="19" dur="500" fill="hold"/>
                                        <p:tgtEl>
                                          <p:spTgt spid="38934"/>
                                        </p:tgtEl>
                                        <p:attrNameLst>
                                          <p:attrName>style.color</p:attrName>
                                        </p:attrNameLst>
                                      </p:cBhvr>
                                      <p:by>
                                        <p:hsl h="0" s="-12549" l="-25098"/>
                                      </p:by>
                                    </p:animClr>
                                    <p:animClr clrSpc="hsl" dir="cw">
                                      <p:cBhvr>
                                        <p:cTn id="20" dur="500" fill="hold"/>
                                        <p:tgtEl>
                                          <p:spTgt spid="38934"/>
                                        </p:tgtEl>
                                        <p:attrNameLst>
                                          <p:attrName>fillcolor</p:attrName>
                                        </p:attrNameLst>
                                      </p:cBhvr>
                                      <p:by>
                                        <p:hsl h="0" s="-12549" l="-25098"/>
                                      </p:by>
                                    </p:animClr>
                                    <p:animClr clrSpc="hsl" dir="cw">
                                      <p:cBhvr>
                                        <p:cTn id="21" dur="500" fill="hold"/>
                                        <p:tgtEl>
                                          <p:spTgt spid="38934"/>
                                        </p:tgtEl>
                                        <p:attrNameLst>
                                          <p:attrName>stroke.color</p:attrName>
                                        </p:attrNameLst>
                                      </p:cBhvr>
                                      <p:by>
                                        <p:hsl h="0" s="-12549" l="-25098"/>
                                      </p:by>
                                    </p:animClr>
                                    <p:set>
                                      <p:cBhvr>
                                        <p:cTn id="22" dur="500" fill="hold"/>
                                        <p:tgtEl>
                                          <p:spTgt spid="38934"/>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8916"/>
                                        </p:tgtEl>
                                        <p:attrNameLst>
                                          <p:attrName>style.visibility</p:attrName>
                                        </p:attrNameLst>
                                      </p:cBhvr>
                                      <p:to>
                                        <p:strVal val="visible"/>
                                      </p:to>
                                    </p:set>
                                    <p:anim calcmode="lin" valueType="num">
                                      <p:cBhvr additive="base">
                                        <p:cTn id="27" dur="500" fill="hold"/>
                                        <p:tgtEl>
                                          <p:spTgt spid="38916"/>
                                        </p:tgtEl>
                                        <p:attrNameLst>
                                          <p:attrName>ppt_x</p:attrName>
                                        </p:attrNameLst>
                                      </p:cBhvr>
                                      <p:tavLst>
                                        <p:tav tm="0">
                                          <p:val>
                                            <p:strVal val="1+#ppt_w/2"/>
                                          </p:val>
                                        </p:tav>
                                        <p:tav tm="100000">
                                          <p:val>
                                            <p:strVal val="#ppt_x"/>
                                          </p:val>
                                        </p:tav>
                                      </p:tavLst>
                                    </p:anim>
                                    <p:anim calcmode="lin" valueType="num">
                                      <p:cBhvr additive="base">
                                        <p:cTn id="28" dur="500" fill="hold"/>
                                        <p:tgtEl>
                                          <p:spTgt spid="38916"/>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38933"/>
                                        </p:tgtEl>
                                        <p:attrNameLst>
                                          <p:attrName>style.color</p:attrName>
                                        </p:attrNameLst>
                                      </p:cBhvr>
                                      <p:by>
                                        <p:hsl h="7200000" s="0" l="0"/>
                                      </p:by>
                                    </p:animClr>
                                    <p:animClr clrSpc="hsl" dir="cw">
                                      <p:cBhvr>
                                        <p:cTn id="33" dur="500" fill="hold"/>
                                        <p:tgtEl>
                                          <p:spTgt spid="38933"/>
                                        </p:tgtEl>
                                        <p:attrNameLst>
                                          <p:attrName>fillcolor</p:attrName>
                                        </p:attrNameLst>
                                      </p:cBhvr>
                                      <p:by>
                                        <p:hsl h="7200000" s="0" l="0"/>
                                      </p:by>
                                    </p:animClr>
                                    <p:animClr clrSpc="hsl" dir="cw">
                                      <p:cBhvr>
                                        <p:cTn id="34" dur="500" fill="hold"/>
                                        <p:tgtEl>
                                          <p:spTgt spid="38933"/>
                                        </p:tgtEl>
                                        <p:attrNameLst>
                                          <p:attrName>stroke.color</p:attrName>
                                        </p:attrNameLst>
                                      </p:cBhvr>
                                      <p:by>
                                        <p:hsl h="7200000" s="0" l="0"/>
                                      </p:by>
                                    </p:animClr>
                                    <p:set>
                                      <p:cBhvr>
                                        <p:cTn id="35" dur="500" fill="hold"/>
                                        <p:tgtEl>
                                          <p:spTgt spid="38933"/>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1" presetClass="emph" presetSubtype="0" fill="hold" grpId="0" nodeType="clickEffect">
                                  <p:stCondLst>
                                    <p:cond delay="0"/>
                                  </p:stCondLst>
                                  <p:childTnLst>
                                    <p:animClr clrSpc="hsl" dir="cw">
                                      <p:cBhvr override="childStyle">
                                        <p:cTn id="39" dur="500" fill="hold"/>
                                        <p:tgtEl>
                                          <p:spTgt spid="38929"/>
                                        </p:tgtEl>
                                        <p:attrNameLst>
                                          <p:attrName>style.color</p:attrName>
                                        </p:attrNameLst>
                                      </p:cBhvr>
                                      <p:by>
                                        <p:hsl h="7200000" s="0" l="0"/>
                                      </p:by>
                                    </p:animClr>
                                    <p:animClr clrSpc="hsl" dir="cw">
                                      <p:cBhvr>
                                        <p:cTn id="40" dur="500" fill="hold"/>
                                        <p:tgtEl>
                                          <p:spTgt spid="38929"/>
                                        </p:tgtEl>
                                        <p:attrNameLst>
                                          <p:attrName>fillcolor</p:attrName>
                                        </p:attrNameLst>
                                      </p:cBhvr>
                                      <p:by>
                                        <p:hsl h="7200000" s="0" l="0"/>
                                      </p:by>
                                    </p:animClr>
                                    <p:animClr clrSpc="hsl" dir="cw">
                                      <p:cBhvr>
                                        <p:cTn id="41" dur="500" fill="hold"/>
                                        <p:tgtEl>
                                          <p:spTgt spid="38929"/>
                                        </p:tgtEl>
                                        <p:attrNameLst>
                                          <p:attrName>stroke.color</p:attrName>
                                        </p:attrNameLst>
                                      </p:cBhvr>
                                      <p:by>
                                        <p:hsl h="7200000" s="0" l="0"/>
                                      </p:by>
                                    </p:animClr>
                                    <p:set>
                                      <p:cBhvr>
                                        <p:cTn id="42" dur="500" fill="hold"/>
                                        <p:tgtEl>
                                          <p:spTgt spid="38929"/>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1" presetClass="emph" presetSubtype="0" fill="hold" grpId="0" nodeType="clickEffect">
                                  <p:stCondLst>
                                    <p:cond delay="0"/>
                                  </p:stCondLst>
                                  <p:childTnLst>
                                    <p:animClr clrSpc="hsl" dir="cw">
                                      <p:cBhvr override="childStyle">
                                        <p:cTn id="46" dur="500" fill="hold"/>
                                        <p:tgtEl>
                                          <p:spTgt spid="38942"/>
                                        </p:tgtEl>
                                        <p:attrNameLst>
                                          <p:attrName>style.color</p:attrName>
                                        </p:attrNameLst>
                                      </p:cBhvr>
                                      <p:by>
                                        <p:hsl h="7200000" s="0" l="0"/>
                                      </p:by>
                                    </p:animClr>
                                    <p:animClr clrSpc="hsl" dir="cw">
                                      <p:cBhvr>
                                        <p:cTn id="47" dur="500" fill="hold"/>
                                        <p:tgtEl>
                                          <p:spTgt spid="38942"/>
                                        </p:tgtEl>
                                        <p:attrNameLst>
                                          <p:attrName>fillcolor</p:attrName>
                                        </p:attrNameLst>
                                      </p:cBhvr>
                                      <p:by>
                                        <p:hsl h="7200000" s="0" l="0"/>
                                      </p:by>
                                    </p:animClr>
                                    <p:animClr clrSpc="hsl" dir="cw">
                                      <p:cBhvr>
                                        <p:cTn id="48" dur="500" fill="hold"/>
                                        <p:tgtEl>
                                          <p:spTgt spid="38942"/>
                                        </p:tgtEl>
                                        <p:attrNameLst>
                                          <p:attrName>stroke.color</p:attrName>
                                        </p:attrNameLst>
                                      </p:cBhvr>
                                      <p:by>
                                        <p:hsl h="7200000" s="0" l="0"/>
                                      </p:by>
                                    </p:animClr>
                                    <p:set>
                                      <p:cBhvr>
                                        <p:cTn id="49" dur="500" fill="hold"/>
                                        <p:tgtEl>
                                          <p:spTgt spid="38942"/>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8" presetClass="emph" presetSubtype="0" fill="hold" grpId="1" nodeType="clickEffect">
                                  <p:stCondLst>
                                    <p:cond delay="0"/>
                                  </p:stCondLst>
                                  <p:childTnLst>
                                    <p:animRot by="10800000">
                                      <p:cBhvr>
                                        <p:cTn id="53" dur="2000" fill="hold"/>
                                        <p:tgtEl>
                                          <p:spTgt spid="38933"/>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8" presetClass="emph" presetSubtype="0" fill="hold" grpId="1" nodeType="clickEffect">
                                  <p:stCondLst>
                                    <p:cond delay="0"/>
                                  </p:stCondLst>
                                  <p:childTnLst>
                                    <p:animRot by="10800000">
                                      <p:cBhvr>
                                        <p:cTn id="57" dur="2000" fill="hold"/>
                                        <p:tgtEl>
                                          <p:spTgt spid="38926"/>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8" presetClass="emph" presetSubtype="0" fill="hold" grpId="1" nodeType="clickEffect">
                                  <p:stCondLst>
                                    <p:cond delay="0"/>
                                  </p:stCondLst>
                                  <p:childTnLst>
                                    <p:animRot by="10800000">
                                      <p:cBhvr>
                                        <p:cTn id="61" dur="2000" fill="hold"/>
                                        <p:tgtEl>
                                          <p:spTgt spid="38934"/>
                                        </p:tgtEl>
                                        <p:attrNameLst>
                                          <p:attrName>r</p:attrName>
                                        </p:attrNameLst>
                                      </p:cBhvr>
                                    </p:animRot>
                                  </p:childTnLst>
                                </p:cTn>
                              </p:par>
                            </p:childTnLst>
                          </p:cTn>
                        </p:par>
                      </p:childTnLst>
                    </p:cTn>
                  </p:par>
                  <p:par>
                    <p:cTn id="62" fill="hold">
                      <p:stCondLst>
                        <p:cond delay="indefinite"/>
                      </p:stCondLst>
                      <p:childTnLst>
                        <p:par>
                          <p:cTn id="63" fill="hold">
                            <p:stCondLst>
                              <p:cond delay="0"/>
                            </p:stCondLst>
                            <p:childTnLst>
                              <p:par>
                                <p:cTn id="64" presetID="8" presetClass="emph" presetSubtype="0" fill="hold" grpId="1" nodeType="clickEffect">
                                  <p:stCondLst>
                                    <p:cond delay="0"/>
                                  </p:stCondLst>
                                  <p:childTnLst>
                                    <p:animRot by="10800000">
                                      <p:cBhvr>
                                        <p:cTn id="65" dur="2000" fill="hold"/>
                                        <p:tgtEl>
                                          <p:spTgt spid="38929"/>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8" presetClass="emph" presetSubtype="0" fill="hold" grpId="1" nodeType="clickEffect">
                                  <p:stCondLst>
                                    <p:cond delay="0"/>
                                  </p:stCondLst>
                                  <p:childTnLst>
                                    <p:animRot by="10800000">
                                      <p:cBhvr>
                                        <p:cTn id="69" dur="2000" fill="hold"/>
                                        <p:tgtEl>
                                          <p:spTgt spid="389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autoUpdateAnimBg="0"/>
      <p:bldP spid="38917" grpId="0" animBg="1" autoUpdateAnimBg="0"/>
      <p:bldP spid="38926" grpId="0" animBg="1"/>
      <p:bldP spid="38926" grpId="1"/>
      <p:bldP spid="38929" grpId="0" animBg="1"/>
      <p:bldP spid="38929" grpId="1"/>
      <p:bldP spid="38933" grpId="0" animBg="1"/>
      <p:bldP spid="38933" grpId="1"/>
      <p:bldP spid="38934" grpId="0" animBg="1"/>
      <p:bldP spid="38934" grpId="1"/>
      <p:bldP spid="38942" grpId="0" animBg="1"/>
      <p:bldP spid="3894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1447800" y="723900"/>
            <a:ext cx="15125700" cy="894347"/>
          </a:xfrm>
          <a:prstGeom prst="rect">
            <a:avLst/>
          </a:prstGeom>
        </p:spPr>
        <p:txBody>
          <a:bodyPr wrap="square" lIns="0" tIns="0" rIns="0" bIns="0" rtlCol="0" anchor="t">
            <a:spAutoFit/>
          </a:bodyPr>
          <a:lstStyle/>
          <a:p>
            <a:pPr marL="0" lvl="0" indent="0">
              <a:lnSpc>
                <a:spcPts val="7699"/>
              </a:lnSpc>
              <a:spcBef>
                <a:spcPct val="0"/>
              </a:spcBef>
            </a:pPr>
            <a:r>
              <a:rPr lang="en-US" sz="4400" u="none" spc="-54" dirty="0" err="1">
                <a:solidFill>
                  <a:srgbClr val="000000"/>
                </a:solidFill>
                <a:latin typeface="Times New Roman" panose="02020603050405020304" pitchFamily="18" charset="0"/>
                <a:cs typeface="Times New Roman" panose="02020603050405020304" pitchFamily="18" charset="0"/>
              </a:rPr>
              <a:t>Hình</a:t>
            </a:r>
            <a:r>
              <a:rPr lang="en-US" sz="4400" u="none" spc="-54" dirty="0">
                <a:solidFill>
                  <a:srgbClr val="000000"/>
                </a:solidFill>
                <a:latin typeface="Times New Roman" panose="02020603050405020304" pitchFamily="18" charset="0"/>
                <a:cs typeface="Times New Roman" panose="02020603050405020304" pitchFamily="18" charset="0"/>
              </a:rPr>
              <a:t> </a:t>
            </a:r>
            <a:r>
              <a:rPr lang="en-US" sz="4400" u="none" spc="-54" dirty="0" err="1">
                <a:solidFill>
                  <a:srgbClr val="000000"/>
                </a:solidFill>
                <a:latin typeface="Times New Roman" panose="02020603050405020304" pitchFamily="18" charset="0"/>
                <a:cs typeface="Times New Roman" panose="02020603050405020304" pitchFamily="18" charset="0"/>
              </a:rPr>
              <a:t>nào</a:t>
            </a:r>
            <a:r>
              <a:rPr lang="en-US" sz="4400" u="none" spc="-54" dirty="0">
                <a:solidFill>
                  <a:srgbClr val="000000"/>
                </a:solidFill>
                <a:latin typeface="Times New Roman" panose="02020603050405020304" pitchFamily="18" charset="0"/>
                <a:cs typeface="Times New Roman" panose="02020603050405020304" pitchFamily="18" charset="0"/>
              </a:rPr>
              <a:t> </a:t>
            </a:r>
            <a:r>
              <a:rPr lang="en-US" sz="4400" u="none" spc="-54" dirty="0" err="1">
                <a:solidFill>
                  <a:srgbClr val="000000"/>
                </a:solidFill>
                <a:latin typeface="Times New Roman" panose="02020603050405020304" pitchFamily="18" charset="0"/>
                <a:cs typeface="Times New Roman" panose="02020603050405020304" pitchFamily="18" charset="0"/>
              </a:rPr>
              <a:t>dưới</a:t>
            </a:r>
            <a:r>
              <a:rPr lang="en-US" sz="4400" u="none" spc="-54" dirty="0">
                <a:solidFill>
                  <a:srgbClr val="000000"/>
                </a:solidFill>
                <a:latin typeface="Times New Roman" panose="02020603050405020304" pitchFamily="18" charset="0"/>
                <a:cs typeface="Times New Roman" panose="02020603050405020304" pitchFamily="18" charset="0"/>
              </a:rPr>
              <a:t> </a:t>
            </a:r>
            <a:r>
              <a:rPr lang="en-US" sz="4400" u="none" spc="-54" dirty="0" err="1">
                <a:solidFill>
                  <a:srgbClr val="000000"/>
                </a:solidFill>
                <a:latin typeface="Times New Roman" panose="02020603050405020304" pitchFamily="18" charset="0"/>
                <a:cs typeface="Times New Roman" panose="02020603050405020304" pitchFamily="18" charset="0"/>
              </a:rPr>
              <a:t>đây</a:t>
            </a:r>
            <a:r>
              <a:rPr lang="en-US" sz="4400" u="none" spc="-54" dirty="0">
                <a:solidFill>
                  <a:srgbClr val="000000"/>
                </a:solidFill>
                <a:latin typeface="Times New Roman" panose="02020603050405020304" pitchFamily="18" charset="0"/>
                <a:cs typeface="Times New Roman" panose="02020603050405020304" pitchFamily="18" charset="0"/>
              </a:rPr>
              <a:t> </a:t>
            </a:r>
            <a:r>
              <a:rPr lang="en-US" sz="4400" u="none" spc="-54" dirty="0" err="1">
                <a:solidFill>
                  <a:srgbClr val="000000"/>
                </a:solidFill>
                <a:latin typeface="Times New Roman" panose="02020603050405020304" pitchFamily="18" charset="0"/>
                <a:cs typeface="Times New Roman" panose="02020603050405020304" pitchFamily="18" charset="0"/>
              </a:rPr>
              <a:t>có</a:t>
            </a:r>
            <a:r>
              <a:rPr lang="en-US" sz="4400" u="none" spc="-54" dirty="0">
                <a:solidFill>
                  <a:srgbClr val="000000"/>
                </a:solidFill>
                <a:latin typeface="Times New Roman" panose="02020603050405020304" pitchFamily="18" charset="0"/>
                <a:cs typeface="Times New Roman" panose="02020603050405020304" pitchFamily="18" charset="0"/>
              </a:rPr>
              <a:t> </a:t>
            </a:r>
            <a:r>
              <a:rPr lang="en-US" sz="4400" u="none" spc="-54" dirty="0" err="1">
                <a:solidFill>
                  <a:srgbClr val="000000"/>
                </a:solidFill>
                <a:latin typeface="Times New Roman" panose="02020603050405020304" pitchFamily="18" charset="0"/>
                <a:cs typeface="Times New Roman" panose="02020603050405020304" pitchFamily="18" charset="0"/>
              </a:rPr>
              <a:t>tâm</a:t>
            </a:r>
            <a:r>
              <a:rPr lang="en-US" sz="4400" u="none" spc="-54" dirty="0">
                <a:solidFill>
                  <a:srgbClr val="000000"/>
                </a:solidFill>
                <a:latin typeface="Times New Roman" panose="02020603050405020304" pitchFamily="18" charset="0"/>
                <a:cs typeface="Times New Roman" panose="02020603050405020304" pitchFamily="18" charset="0"/>
              </a:rPr>
              <a:t> </a:t>
            </a:r>
            <a:r>
              <a:rPr lang="en-US" sz="4400" u="none" spc="-54" dirty="0" err="1">
                <a:solidFill>
                  <a:srgbClr val="000000"/>
                </a:solidFill>
                <a:latin typeface="Times New Roman" panose="02020603050405020304" pitchFamily="18" charset="0"/>
                <a:cs typeface="Times New Roman" panose="02020603050405020304" pitchFamily="18" charset="0"/>
              </a:rPr>
              <a:t>đối</a:t>
            </a:r>
            <a:r>
              <a:rPr lang="en-US" sz="4400" u="none" spc="-54" dirty="0">
                <a:solidFill>
                  <a:srgbClr val="000000"/>
                </a:solidFill>
                <a:latin typeface="Times New Roman" panose="02020603050405020304" pitchFamily="18" charset="0"/>
                <a:cs typeface="Times New Roman" panose="02020603050405020304" pitchFamily="18" charset="0"/>
              </a:rPr>
              <a:t> </a:t>
            </a:r>
            <a:r>
              <a:rPr lang="en-US" sz="4400" u="none" spc="-54" dirty="0" err="1">
                <a:solidFill>
                  <a:srgbClr val="000000"/>
                </a:solidFill>
                <a:latin typeface="Times New Roman" panose="02020603050405020304" pitchFamily="18" charset="0"/>
                <a:cs typeface="Times New Roman" panose="02020603050405020304" pitchFamily="18" charset="0"/>
              </a:rPr>
              <a:t>xứng</a:t>
            </a:r>
            <a:r>
              <a:rPr lang="en-US" sz="4400" u="none" spc="-54" dirty="0">
                <a:solidFill>
                  <a:srgbClr val="000000"/>
                </a:solidFill>
                <a:latin typeface="Times New Roman" panose="02020603050405020304" pitchFamily="18" charset="0"/>
                <a:cs typeface="Times New Roman" panose="02020603050405020304" pitchFamily="18" charset="0"/>
              </a:rPr>
              <a:t>?</a:t>
            </a:r>
          </a:p>
        </p:txBody>
      </p:sp>
      <p:pic>
        <p:nvPicPr>
          <p:cNvPr id="3074" name="Picture 2" descr="Biển báo cấm dừng xe và đỗ xe P.130">
            <a:extLst>
              <a:ext uri="{FF2B5EF4-FFF2-40B4-BE49-F238E27FC236}">
                <a16:creationId xmlns:a16="http://schemas.microsoft.com/office/drawing/2014/main" xmlns="" id="{8A75D3E8-3206-4353-976C-C4E430DE7A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 y="3696502"/>
            <a:ext cx="4372248" cy="28727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anh sách các biển báo nguy hiểm tài xế cần ghi nhớ">
            <a:extLst>
              <a:ext uri="{FF2B5EF4-FFF2-40B4-BE49-F238E27FC236}">
                <a16:creationId xmlns:a16="http://schemas.microsoft.com/office/drawing/2014/main" xmlns="" id="{53AC64B5-0CC8-4404-8DB8-F6ECABAF32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08"/>
          <a:stretch/>
        </p:blipFill>
        <p:spPr bwMode="auto">
          <a:xfrm>
            <a:off x="4539888" y="3696502"/>
            <a:ext cx="3602552" cy="28947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iển nào báo hiệu giao nhau với đường ưu tiên?">
            <a:extLst>
              <a:ext uri="{FF2B5EF4-FFF2-40B4-BE49-F238E27FC236}">
                <a16:creationId xmlns:a16="http://schemas.microsoft.com/office/drawing/2014/main" xmlns="" id="{E428B86D-98A8-4CE2-B930-D57335B2BA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681" r="67102" b="28267"/>
          <a:stretch/>
        </p:blipFill>
        <p:spPr bwMode="auto">
          <a:xfrm>
            <a:off x="9244915" y="3566161"/>
            <a:ext cx="3707477" cy="310645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iển Hiệu Lệnh 303 Nơi Giao Nhau Chạy Theo Vòng Xuyến | Biển Báo Hiệu Đường  Bộ | Bảng Báo Hiệu Giao Thông | Biển Chỉ Dẫn | Bảng Tên Đường">
            <a:extLst>
              <a:ext uri="{FF2B5EF4-FFF2-40B4-BE49-F238E27FC236}">
                <a16:creationId xmlns:a16="http://schemas.microsoft.com/office/drawing/2014/main" xmlns="" id="{38DA8BFB-50C1-4474-83FB-A754626DDE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68868" y="3363116"/>
            <a:ext cx="3106455" cy="3106455"/>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7">
            <a:extLst>
              <a:ext uri="{FF2B5EF4-FFF2-40B4-BE49-F238E27FC236}">
                <a16:creationId xmlns:a16="http://schemas.microsoft.com/office/drawing/2014/main" xmlns="" id="{F12BDB72-8B84-4DAE-A497-191E6E3B5674}"/>
              </a:ext>
            </a:extLst>
          </p:cNvPr>
          <p:cNvGrpSpPr/>
          <p:nvPr/>
        </p:nvGrpSpPr>
        <p:grpSpPr>
          <a:xfrm>
            <a:off x="1752600" y="7182111"/>
            <a:ext cx="885228" cy="885228"/>
            <a:chOff x="0" y="0"/>
            <a:chExt cx="1180304" cy="1180304"/>
          </a:xfrm>
        </p:grpSpPr>
        <p:grpSp>
          <p:nvGrpSpPr>
            <p:cNvPr id="44" name="Group 8">
              <a:extLst>
                <a:ext uri="{FF2B5EF4-FFF2-40B4-BE49-F238E27FC236}">
                  <a16:creationId xmlns:a16="http://schemas.microsoft.com/office/drawing/2014/main" xmlns="" id="{1508654B-BDEC-4E45-A0EE-26C9DDB1C750}"/>
                </a:ext>
              </a:extLst>
            </p:cNvPr>
            <p:cNvGrpSpPr/>
            <p:nvPr/>
          </p:nvGrpSpPr>
          <p:grpSpPr>
            <a:xfrm>
              <a:off x="0" y="0"/>
              <a:ext cx="1180304" cy="1180304"/>
              <a:chOff x="0" y="0"/>
              <a:chExt cx="6350000" cy="6350000"/>
            </a:xfrm>
          </p:grpSpPr>
          <p:sp>
            <p:nvSpPr>
              <p:cNvPr id="46" name="Freeform 9">
                <a:extLst>
                  <a:ext uri="{FF2B5EF4-FFF2-40B4-BE49-F238E27FC236}">
                    <a16:creationId xmlns:a16="http://schemas.microsoft.com/office/drawing/2014/main" xmlns="" id="{7B50FEB9-B5A4-43B1-8D1E-3FE86C5E024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45" name="TextBox 10">
              <a:extLst>
                <a:ext uri="{FF2B5EF4-FFF2-40B4-BE49-F238E27FC236}">
                  <a16:creationId xmlns:a16="http://schemas.microsoft.com/office/drawing/2014/main" xmlns="" id="{8DF9028B-ED5D-4DAD-8E5A-95E2FE798D39}"/>
                </a:ext>
              </a:extLst>
            </p:cNvPr>
            <p:cNvSpPr txBox="1"/>
            <p:nvPr/>
          </p:nvSpPr>
          <p:spPr>
            <a:xfrm>
              <a:off x="313975" y="282668"/>
              <a:ext cx="577755" cy="678467"/>
            </a:xfrm>
            <a:prstGeom prst="rect">
              <a:avLst/>
            </a:prstGeom>
          </p:spPr>
          <p:txBody>
            <a:bodyPr lIns="0" tIns="0" rIns="0" bIns="0" rtlCol="0" anchor="t">
              <a:spAutoFit/>
            </a:bodyPr>
            <a:lstStyle/>
            <a:p>
              <a:pPr algn="ctr">
                <a:lnSpc>
                  <a:spcPts val="3960"/>
                </a:lnSpc>
              </a:pPr>
              <a:r>
                <a:rPr lang="en-US" sz="3600" dirty="0">
                  <a:solidFill>
                    <a:srgbClr val="FFFFFF"/>
                  </a:solidFill>
                  <a:latin typeface="DM Sans Bold"/>
                </a:rPr>
                <a:t>1</a:t>
              </a:r>
            </a:p>
          </p:txBody>
        </p:sp>
      </p:grpSp>
      <p:grpSp>
        <p:nvGrpSpPr>
          <p:cNvPr id="47" name="Group 11">
            <a:extLst>
              <a:ext uri="{FF2B5EF4-FFF2-40B4-BE49-F238E27FC236}">
                <a16:creationId xmlns:a16="http://schemas.microsoft.com/office/drawing/2014/main" xmlns="" id="{6C8D9A34-D56D-4D88-B19E-9CE667A7BF6E}"/>
              </a:ext>
            </a:extLst>
          </p:cNvPr>
          <p:cNvGrpSpPr/>
          <p:nvPr/>
        </p:nvGrpSpPr>
        <p:grpSpPr>
          <a:xfrm>
            <a:off x="5898550" y="7205923"/>
            <a:ext cx="885228" cy="885228"/>
            <a:chOff x="0" y="0"/>
            <a:chExt cx="1180304" cy="1180304"/>
          </a:xfrm>
        </p:grpSpPr>
        <p:grpSp>
          <p:nvGrpSpPr>
            <p:cNvPr id="48" name="Group 12">
              <a:extLst>
                <a:ext uri="{FF2B5EF4-FFF2-40B4-BE49-F238E27FC236}">
                  <a16:creationId xmlns:a16="http://schemas.microsoft.com/office/drawing/2014/main" xmlns="" id="{FC16A4FB-24D7-4CDF-BF78-190AB08ECA07}"/>
                </a:ext>
              </a:extLst>
            </p:cNvPr>
            <p:cNvGrpSpPr/>
            <p:nvPr/>
          </p:nvGrpSpPr>
          <p:grpSpPr>
            <a:xfrm>
              <a:off x="0" y="0"/>
              <a:ext cx="1180304" cy="1180304"/>
              <a:chOff x="0" y="0"/>
              <a:chExt cx="6350000" cy="6350000"/>
            </a:xfrm>
          </p:grpSpPr>
          <p:sp>
            <p:nvSpPr>
              <p:cNvPr id="50" name="Freeform 13">
                <a:extLst>
                  <a:ext uri="{FF2B5EF4-FFF2-40B4-BE49-F238E27FC236}">
                    <a16:creationId xmlns:a16="http://schemas.microsoft.com/office/drawing/2014/main" xmlns="" id="{FDBC4A89-EC99-48A0-A594-B1A74D1455E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49" name="TextBox 14">
              <a:extLst>
                <a:ext uri="{FF2B5EF4-FFF2-40B4-BE49-F238E27FC236}">
                  <a16:creationId xmlns:a16="http://schemas.microsoft.com/office/drawing/2014/main" xmlns="" id="{620806D6-14B4-475B-A0AB-C8ADA883EB4C}"/>
                </a:ext>
              </a:extLst>
            </p:cNvPr>
            <p:cNvSpPr txBox="1"/>
            <p:nvPr/>
          </p:nvSpPr>
          <p:spPr>
            <a:xfrm>
              <a:off x="313975" y="290531"/>
              <a:ext cx="577755" cy="678467"/>
            </a:xfrm>
            <a:prstGeom prst="rect">
              <a:avLst/>
            </a:prstGeom>
          </p:spPr>
          <p:txBody>
            <a:bodyPr lIns="0" tIns="0" rIns="0" bIns="0" rtlCol="0" anchor="t">
              <a:spAutoFit/>
            </a:bodyPr>
            <a:lstStyle/>
            <a:p>
              <a:pPr algn="ctr">
                <a:lnSpc>
                  <a:spcPts val="3960"/>
                </a:lnSpc>
              </a:pPr>
              <a:r>
                <a:rPr lang="en-US" sz="3600" dirty="0">
                  <a:solidFill>
                    <a:srgbClr val="FFFFFF"/>
                  </a:solidFill>
                  <a:latin typeface="DM Sans Bold"/>
                </a:rPr>
                <a:t>2</a:t>
              </a:r>
            </a:p>
          </p:txBody>
        </p:sp>
      </p:grpSp>
      <p:grpSp>
        <p:nvGrpSpPr>
          <p:cNvPr id="51" name="Group 15">
            <a:extLst>
              <a:ext uri="{FF2B5EF4-FFF2-40B4-BE49-F238E27FC236}">
                <a16:creationId xmlns:a16="http://schemas.microsoft.com/office/drawing/2014/main" xmlns="" id="{1C86F2A2-DC49-45E8-8675-CC7A36E05582}"/>
              </a:ext>
            </a:extLst>
          </p:cNvPr>
          <p:cNvGrpSpPr/>
          <p:nvPr/>
        </p:nvGrpSpPr>
        <p:grpSpPr>
          <a:xfrm>
            <a:off x="10997738" y="7256457"/>
            <a:ext cx="885228" cy="885228"/>
            <a:chOff x="0" y="0"/>
            <a:chExt cx="1180304" cy="1180304"/>
          </a:xfrm>
        </p:grpSpPr>
        <p:grpSp>
          <p:nvGrpSpPr>
            <p:cNvPr id="52" name="Group 16">
              <a:extLst>
                <a:ext uri="{FF2B5EF4-FFF2-40B4-BE49-F238E27FC236}">
                  <a16:creationId xmlns:a16="http://schemas.microsoft.com/office/drawing/2014/main" xmlns="" id="{F4AF5A24-DBCD-4907-B27D-623013BE7AA2}"/>
                </a:ext>
              </a:extLst>
            </p:cNvPr>
            <p:cNvGrpSpPr/>
            <p:nvPr/>
          </p:nvGrpSpPr>
          <p:grpSpPr>
            <a:xfrm>
              <a:off x="0" y="0"/>
              <a:ext cx="1180304" cy="1180304"/>
              <a:chOff x="0" y="0"/>
              <a:chExt cx="6350000" cy="6350000"/>
            </a:xfrm>
          </p:grpSpPr>
          <p:sp>
            <p:nvSpPr>
              <p:cNvPr id="54" name="Freeform 17">
                <a:extLst>
                  <a:ext uri="{FF2B5EF4-FFF2-40B4-BE49-F238E27FC236}">
                    <a16:creationId xmlns:a16="http://schemas.microsoft.com/office/drawing/2014/main" xmlns="" id="{D2F21018-0A92-4BD2-BBD9-3FAF1630B41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53" name="TextBox 18">
              <a:extLst>
                <a:ext uri="{FF2B5EF4-FFF2-40B4-BE49-F238E27FC236}">
                  <a16:creationId xmlns:a16="http://schemas.microsoft.com/office/drawing/2014/main" xmlns="" id="{C7506AA1-B2DE-4371-9DEA-1CA8DA904CFF}"/>
                </a:ext>
              </a:extLst>
            </p:cNvPr>
            <p:cNvSpPr txBox="1"/>
            <p:nvPr/>
          </p:nvSpPr>
          <p:spPr>
            <a:xfrm>
              <a:off x="313975" y="290531"/>
              <a:ext cx="577755" cy="678467"/>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3</a:t>
              </a:r>
            </a:p>
          </p:txBody>
        </p:sp>
      </p:grpSp>
      <p:grpSp>
        <p:nvGrpSpPr>
          <p:cNvPr id="55" name="Group 15">
            <a:extLst>
              <a:ext uri="{FF2B5EF4-FFF2-40B4-BE49-F238E27FC236}">
                <a16:creationId xmlns:a16="http://schemas.microsoft.com/office/drawing/2014/main" xmlns="" id="{8CC10B1A-2346-4B51-BB40-72E2E4D54500}"/>
              </a:ext>
            </a:extLst>
          </p:cNvPr>
          <p:cNvGrpSpPr/>
          <p:nvPr/>
        </p:nvGrpSpPr>
        <p:grpSpPr>
          <a:xfrm>
            <a:off x="15213673" y="7205923"/>
            <a:ext cx="885228" cy="885228"/>
            <a:chOff x="0" y="0"/>
            <a:chExt cx="1180304" cy="1180304"/>
          </a:xfrm>
        </p:grpSpPr>
        <p:grpSp>
          <p:nvGrpSpPr>
            <p:cNvPr id="56" name="Group 16">
              <a:extLst>
                <a:ext uri="{FF2B5EF4-FFF2-40B4-BE49-F238E27FC236}">
                  <a16:creationId xmlns:a16="http://schemas.microsoft.com/office/drawing/2014/main" xmlns="" id="{EB0BFA5B-4100-4322-BC0E-BDFDD1F63C1A}"/>
                </a:ext>
              </a:extLst>
            </p:cNvPr>
            <p:cNvGrpSpPr/>
            <p:nvPr/>
          </p:nvGrpSpPr>
          <p:grpSpPr>
            <a:xfrm>
              <a:off x="0" y="0"/>
              <a:ext cx="1180304" cy="1180304"/>
              <a:chOff x="0" y="0"/>
              <a:chExt cx="6350000" cy="6350000"/>
            </a:xfrm>
          </p:grpSpPr>
          <p:sp>
            <p:nvSpPr>
              <p:cNvPr id="58" name="Freeform 17">
                <a:extLst>
                  <a:ext uri="{FF2B5EF4-FFF2-40B4-BE49-F238E27FC236}">
                    <a16:creationId xmlns:a16="http://schemas.microsoft.com/office/drawing/2014/main" xmlns="" id="{0C4DA997-A2BC-4CBE-BE34-A69C3E980D3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57" name="TextBox 18">
              <a:extLst>
                <a:ext uri="{FF2B5EF4-FFF2-40B4-BE49-F238E27FC236}">
                  <a16:creationId xmlns:a16="http://schemas.microsoft.com/office/drawing/2014/main" xmlns="" id="{39FF8190-3952-4000-B8A1-FB4EC76E6184}"/>
                </a:ext>
              </a:extLst>
            </p:cNvPr>
            <p:cNvSpPr txBox="1"/>
            <p:nvPr/>
          </p:nvSpPr>
          <p:spPr>
            <a:xfrm>
              <a:off x="313975" y="290531"/>
              <a:ext cx="577755" cy="688821"/>
            </a:xfrm>
            <a:prstGeom prst="rect">
              <a:avLst/>
            </a:prstGeom>
          </p:spPr>
          <p:txBody>
            <a:bodyPr lIns="0" tIns="0" rIns="0" bIns="0" rtlCol="0" anchor="t">
              <a:spAutoFit/>
            </a:bodyPr>
            <a:lstStyle/>
            <a:p>
              <a:pPr algn="ctr">
                <a:lnSpc>
                  <a:spcPts val="3960"/>
                </a:lnSpc>
              </a:pPr>
              <a:r>
                <a:rPr lang="en-US" sz="3600" dirty="0">
                  <a:solidFill>
                    <a:srgbClr val="FFFFFF"/>
                  </a:solidFill>
                  <a:latin typeface="DM Sans Bold"/>
                </a:rPr>
                <a:t>4</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307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10800000">
                                      <p:cBhvr>
                                        <p:cTn id="10" dur="2000" fill="hold"/>
                                        <p:tgtEl>
                                          <p:spTgt spid="307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10800000">
                                      <p:cBhvr>
                                        <p:cTn id="14" dur="2000" fill="hold"/>
                                        <p:tgtEl>
                                          <p:spTgt spid="3078"/>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0800000">
                                      <p:cBhvr>
                                        <p:cTn id="18" dur="2000" fill="hold"/>
                                        <p:tgtEl>
                                          <p:spTgt spid="308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1700" fill="hold"/>
                                        <p:tgtEl>
                                          <p:spTgt spid="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xmlns="" id="{15CCB017-0827-44C5-A1DC-41D2784625AE}"/>
              </a:ext>
            </a:extLst>
          </p:cNvPr>
          <p:cNvGrpSpPr/>
          <p:nvPr/>
        </p:nvGrpSpPr>
        <p:grpSpPr>
          <a:xfrm>
            <a:off x="10095315" y="-152024"/>
            <a:ext cx="10298236" cy="4898605"/>
            <a:chOff x="11966858" y="-606480"/>
            <a:chExt cx="10298236" cy="4898605"/>
          </a:xfrm>
          <a:blipFill>
            <a:blip r:embed="rId3"/>
            <a:stretch>
              <a:fillRect/>
            </a:stretch>
          </a:blipFill>
        </p:grpSpPr>
        <p:sp>
          <p:nvSpPr>
            <p:cNvPr id="13" name="Rectangle: Rounded Corners 12">
              <a:extLst>
                <a:ext uri="{FF2B5EF4-FFF2-40B4-BE49-F238E27FC236}">
                  <a16:creationId xmlns:a16="http://schemas.microsoft.com/office/drawing/2014/main" xmlns="" id="{1CA16ABF-7E32-4FEB-8FD7-4F8D30167004}"/>
                </a:ext>
              </a:extLst>
            </p:cNvPr>
            <p:cNvSpPr/>
            <p:nvPr/>
          </p:nvSpPr>
          <p:spPr>
            <a:xfrm rot="19209982">
              <a:off x="12818446" y="-606480"/>
              <a:ext cx="2307158" cy="739711"/>
            </a:xfrm>
            <a:prstGeom prst="roundRect">
              <a:avLst>
                <a:gd name="adj" fmla="val 464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D4E0B617-F3A7-4317-BF89-17A94AB4EBB7}"/>
                </a:ext>
              </a:extLst>
            </p:cNvPr>
            <p:cNvSpPr/>
            <p:nvPr/>
          </p:nvSpPr>
          <p:spPr>
            <a:xfrm rot="19209982">
              <a:off x="12643876" y="-37833"/>
              <a:ext cx="3838597" cy="792883"/>
            </a:xfrm>
            <a:prstGeom prst="roundRect">
              <a:avLst>
                <a:gd name="adj" fmla="val 464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xmlns="" id="{5BF174EA-28E1-4265-8FF2-E562CC95DD73}"/>
                </a:ext>
              </a:extLst>
            </p:cNvPr>
            <p:cNvSpPr/>
            <p:nvPr/>
          </p:nvSpPr>
          <p:spPr>
            <a:xfrm rot="19209982">
              <a:off x="17280469" y="3425115"/>
              <a:ext cx="4568025" cy="867010"/>
            </a:xfrm>
            <a:prstGeom prst="roundRect">
              <a:avLst>
                <a:gd name="adj" fmla="val 464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xmlns="" id="{1A8BF8EF-8530-40E0-A40C-B1C6EE7EFCB2}"/>
                </a:ext>
              </a:extLst>
            </p:cNvPr>
            <p:cNvSpPr/>
            <p:nvPr/>
          </p:nvSpPr>
          <p:spPr>
            <a:xfrm rot="19209982">
              <a:off x="15905732" y="2847941"/>
              <a:ext cx="6097371" cy="812574"/>
            </a:xfrm>
            <a:prstGeom prst="roundRect">
              <a:avLst>
                <a:gd name="adj" fmla="val 464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xmlns="" id="{A61887E6-63A2-4E94-8C7E-EDCA4EB689B3}"/>
                </a:ext>
              </a:extLst>
            </p:cNvPr>
            <p:cNvSpPr/>
            <p:nvPr/>
          </p:nvSpPr>
          <p:spPr>
            <a:xfrm rot="19209982">
              <a:off x="12398615" y="531650"/>
              <a:ext cx="5599858" cy="774320"/>
            </a:xfrm>
            <a:prstGeom prst="roundRect">
              <a:avLst>
                <a:gd name="adj" fmla="val 464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xmlns="" id="{0C018AD1-215A-4071-90EB-402791369F9E}"/>
                </a:ext>
              </a:extLst>
            </p:cNvPr>
            <p:cNvSpPr/>
            <p:nvPr/>
          </p:nvSpPr>
          <p:spPr>
            <a:xfrm rot="19209982">
              <a:off x="11966858" y="1660016"/>
              <a:ext cx="8906798" cy="815846"/>
            </a:xfrm>
            <a:prstGeom prst="roundRect">
              <a:avLst>
                <a:gd name="adj" fmla="val 464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xmlns="" id="{CBB51EA8-932D-4729-9079-3ED48D112BA1}"/>
                </a:ext>
              </a:extLst>
            </p:cNvPr>
            <p:cNvSpPr/>
            <p:nvPr/>
          </p:nvSpPr>
          <p:spPr>
            <a:xfrm rot="19209982">
              <a:off x="12208458" y="1010024"/>
              <a:ext cx="7343102" cy="811639"/>
            </a:xfrm>
            <a:prstGeom prst="roundRect">
              <a:avLst>
                <a:gd name="adj" fmla="val 464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xmlns="" id="{B2911771-9332-4A7E-973D-21107A6AF723}"/>
                </a:ext>
              </a:extLst>
            </p:cNvPr>
            <p:cNvSpPr/>
            <p:nvPr/>
          </p:nvSpPr>
          <p:spPr>
            <a:xfrm rot="19209982">
              <a:off x="13309515" y="1627351"/>
              <a:ext cx="8955579" cy="779543"/>
            </a:xfrm>
            <a:prstGeom prst="roundRect">
              <a:avLst>
                <a:gd name="adj" fmla="val 464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0467DF44-7B8E-4153-95C0-51168E43CCCB}"/>
                </a:ext>
              </a:extLst>
            </p:cNvPr>
            <p:cNvSpPr/>
            <p:nvPr/>
          </p:nvSpPr>
          <p:spPr>
            <a:xfrm rot="19209982">
              <a:off x="14605734" y="2255978"/>
              <a:ext cx="7414393" cy="838108"/>
            </a:xfrm>
            <a:prstGeom prst="roundRect">
              <a:avLst>
                <a:gd name="adj" fmla="val 464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F147B27-932F-47CF-9A74-EF8F2D906196}"/>
              </a:ext>
            </a:extLst>
          </p:cNvPr>
          <p:cNvSpPr txBox="1"/>
          <p:nvPr/>
        </p:nvSpPr>
        <p:spPr>
          <a:xfrm>
            <a:off x="1224844" y="1703384"/>
            <a:ext cx="14396155"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Gấp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Cắt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b.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ra ta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c).</a:t>
            </a:r>
          </a:p>
        </p:txBody>
      </p:sp>
      <p:sp>
        <p:nvSpPr>
          <p:cNvPr id="3" name="TextBox 2">
            <a:extLst>
              <a:ext uri="{FF2B5EF4-FFF2-40B4-BE49-F238E27FC236}">
                <a16:creationId xmlns:a16="http://schemas.microsoft.com/office/drawing/2014/main" xmlns="" id="{31407E4B-8CE5-4A47-AD80-9C887E4AEA18}"/>
              </a:ext>
            </a:extLst>
          </p:cNvPr>
          <p:cNvSpPr txBox="1"/>
          <p:nvPr/>
        </p:nvSpPr>
        <p:spPr>
          <a:xfrm>
            <a:off x="1254860" y="2815331"/>
            <a:ext cx="16301156"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O. </a:t>
            </a:r>
            <a:r>
              <a:rPr lang="en-US" sz="3200" dirty="0" err="1">
                <a:latin typeface="Times New Roman" panose="02020603050405020304" pitchFamily="18" charset="0"/>
                <a:cs typeface="Times New Roman" panose="02020603050405020304" pitchFamily="18" charset="0"/>
              </a:rPr>
              <a:t>Cố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O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quay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O</a:t>
            </a:r>
          </a:p>
        </p:txBody>
      </p:sp>
      <p:sp>
        <p:nvSpPr>
          <p:cNvPr id="4" name="TextBox 3">
            <a:extLst>
              <a:ext uri="{FF2B5EF4-FFF2-40B4-BE49-F238E27FC236}">
                <a16:creationId xmlns:a16="http://schemas.microsoft.com/office/drawing/2014/main" xmlns="" id="{CC429EF5-F7D7-4234-8E89-6B214DED5E78}"/>
              </a:ext>
            </a:extLst>
          </p:cNvPr>
          <p:cNvSpPr txBox="1"/>
          <p:nvPr/>
        </p:nvSpPr>
        <p:spPr>
          <a:xfrm>
            <a:off x="1254860" y="3892549"/>
            <a:ext cx="16644057"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quay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O,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O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a:t>
            </a:r>
          </a:p>
        </p:txBody>
      </p:sp>
      <p:grpSp>
        <p:nvGrpSpPr>
          <p:cNvPr id="11" name="Group 10">
            <a:extLst>
              <a:ext uri="{FF2B5EF4-FFF2-40B4-BE49-F238E27FC236}">
                <a16:creationId xmlns:a16="http://schemas.microsoft.com/office/drawing/2014/main" xmlns="" id="{0C0305FF-48A4-4742-969D-DD45858B5037}"/>
              </a:ext>
            </a:extLst>
          </p:cNvPr>
          <p:cNvGrpSpPr/>
          <p:nvPr/>
        </p:nvGrpSpPr>
        <p:grpSpPr>
          <a:xfrm>
            <a:off x="228600" y="190500"/>
            <a:ext cx="2971800" cy="1413316"/>
            <a:chOff x="3849396" y="7692584"/>
            <a:chExt cx="3237204" cy="1607430"/>
          </a:xfrm>
        </p:grpSpPr>
        <p:grpSp>
          <p:nvGrpSpPr>
            <p:cNvPr id="6" name="Group 57">
              <a:extLst>
                <a:ext uri="{FF2B5EF4-FFF2-40B4-BE49-F238E27FC236}">
                  <a16:creationId xmlns:a16="http://schemas.microsoft.com/office/drawing/2014/main" xmlns="" id="{13447417-D3BB-497A-AEB3-D3E89A1CE9F0}"/>
                </a:ext>
              </a:extLst>
            </p:cNvPr>
            <p:cNvGrpSpPr/>
            <p:nvPr/>
          </p:nvGrpSpPr>
          <p:grpSpPr>
            <a:xfrm rot="21422374">
              <a:off x="3849396" y="7692584"/>
              <a:ext cx="3166378" cy="1607430"/>
              <a:chOff x="0" y="0"/>
              <a:chExt cx="3472180" cy="3534410"/>
            </a:xfrm>
          </p:grpSpPr>
          <p:sp>
            <p:nvSpPr>
              <p:cNvPr id="8" name="Freeform 58">
                <a:extLst>
                  <a:ext uri="{FF2B5EF4-FFF2-40B4-BE49-F238E27FC236}">
                    <a16:creationId xmlns:a16="http://schemas.microsoft.com/office/drawing/2014/main" xmlns="" id="{8DA58D91-A8D5-4E35-8EF5-4AA716924E1D}"/>
                  </a:ext>
                </a:extLst>
              </p:cNvPr>
              <p:cNvSpPr/>
              <p:nvPr/>
            </p:nvSpPr>
            <p:spPr>
              <a:xfrm>
                <a:off x="15240" y="248920"/>
                <a:ext cx="3444240" cy="3263900"/>
              </a:xfrm>
              <a:custGeom>
                <a:avLst/>
                <a:gdLst/>
                <a:ahLst/>
                <a:cxnLst/>
                <a:rect l="l" t="t" r="r" b="b"/>
                <a:pathLst>
                  <a:path w="3444240" h="3263900">
                    <a:moveTo>
                      <a:pt x="3441700" y="645160"/>
                    </a:moveTo>
                    <a:cubicBezTo>
                      <a:pt x="3444240" y="488950"/>
                      <a:pt x="3422650" y="30480"/>
                      <a:pt x="3422650" y="30480"/>
                    </a:cubicBezTo>
                    <a:cubicBezTo>
                      <a:pt x="3422650" y="30480"/>
                      <a:pt x="3037840" y="40640"/>
                      <a:pt x="2684780" y="40640"/>
                    </a:cubicBezTo>
                    <a:cubicBezTo>
                      <a:pt x="2653030"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415540"/>
                      <a:pt x="21590" y="2607310"/>
                    </a:cubicBezTo>
                    <a:cubicBezTo>
                      <a:pt x="6350" y="2852420"/>
                      <a:pt x="0" y="3225800"/>
                      <a:pt x="0" y="3225800"/>
                    </a:cubicBezTo>
                    <a:cubicBezTo>
                      <a:pt x="204470" y="3256280"/>
                      <a:pt x="450850" y="3263900"/>
                      <a:pt x="657860" y="3261360"/>
                    </a:cubicBezTo>
                    <a:cubicBezTo>
                      <a:pt x="891540" y="3261360"/>
                      <a:pt x="2616200" y="3261360"/>
                      <a:pt x="2616200" y="3261360"/>
                    </a:cubicBezTo>
                    <a:lnTo>
                      <a:pt x="3402330" y="3247390"/>
                    </a:lnTo>
                    <a:cubicBezTo>
                      <a:pt x="3402330" y="3247390"/>
                      <a:pt x="3441700" y="2545080"/>
                      <a:pt x="3441700" y="2419350"/>
                    </a:cubicBezTo>
                    <a:cubicBezTo>
                      <a:pt x="3441700" y="2245360"/>
                      <a:pt x="3439160" y="803910"/>
                      <a:pt x="3441700" y="645160"/>
                    </a:cubicBezTo>
                    <a:close/>
                  </a:path>
                </a:pathLst>
              </a:custGeom>
              <a:solidFill>
                <a:srgbClr val="FFDC5D"/>
              </a:solidFill>
            </p:spPr>
          </p:sp>
          <p:sp>
            <p:nvSpPr>
              <p:cNvPr id="9" name="Freeform 59">
                <a:extLst>
                  <a:ext uri="{FF2B5EF4-FFF2-40B4-BE49-F238E27FC236}">
                    <a16:creationId xmlns:a16="http://schemas.microsoft.com/office/drawing/2014/main" xmlns="" id="{6CAB11A5-1BD1-4F3E-B2F2-5B6BED561A9E}"/>
                  </a:ext>
                </a:extLst>
              </p:cNvPr>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9F8BFF"/>
              </a:solidFill>
            </p:spPr>
          </p:sp>
        </p:grpSp>
        <p:sp>
          <p:nvSpPr>
            <p:cNvPr id="10" name="TextBox 9">
              <a:extLst>
                <a:ext uri="{FF2B5EF4-FFF2-40B4-BE49-F238E27FC236}">
                  <a16:creationId xmlns:a16="http://schemas.microsoft.com/office/drawing/2014/main" xmlns="" id="{86140092-E0BF-42A2-9526-1A621439B8CC}"/>
                </a:ext>
              </a:extLst>
            </p:cNvPr>
            <p:cNvSpPr txBox="1"/>
            <p:nvPr/>
          </p:nvSpPr>
          <p:spPr>
            <a:xfrm>
              <a:off x="4572000" y="8267700"/>
              <a:ext cx="2514600" cy="735102"/>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hành</a:t>
              </a:r>
              <a:endParaRPr lang="en-US" sz="3600" dirty="0">
                <a:latin typeface="Times New Roman" panose="02020603050405020304" pitchFamily="18" charset="0"/>
                <a:cs typeface="Times New Roman" panose="02020603050405020304" pitchFamily="18" charset="0"/>
              </a:endParaRPr>
            </a:p>
          </p:txBody>
        </p:sp>
      </p:grpSp>
      <p:pic>
        <p:nvPicPr>
          <p:cNvPr id="12" name="Picture 11">
            <a:extLst>
              <a:ext uri="{FF2B5EF4-FFF2-40B4-BE49-F238E27FC236}">
                <a16:creationId xmlns:a16="http://schemas.microsoft.com/office/drawing/2014/main" xmlns="" id="{A39196E5-B514-4704-90FE-C1862648179E}"/>
              </a:ext>
            </a:extLst>
          </p:cNvPr>
          <p:cNvPicPr>
            <a:picLocks noChangeAspect="1"/>
          </p:cNvPicPr>
          <p:nvPr/>
        </p:nvPicPr>
        <p:blipFill>
          <a:blip r:embed="rId2"/>
          <a:stretch>
            <a:fillRect/>
          </a:stretch>
        </p:blipFill>
        <p:spPr>
          <a:xfrm>
            <a:off x="1372852" y="5317234"/>
            <a:ext cx="15542296" cy="4469967"/>
          </a:xfrm>
          <a:prstGeom prst="rect">
            <a:avLst/>
          </a:prstGeom>
        </p:spPr>
      </p:pic>
    </p:spTree>
    <p:extLst>
      <p:ext uri="{BB962C8B-B14F-4D97-AF65-F5344CB8AC3E}">
        <p14:creationId xmlns:p14="http://schemas.microsoft.com/office/powerpoint/2010/main" val="2014790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DC3FAAC-9A0C-4939-A514-2978F940F635}"/>
              </a:ext>
            </a:extLst>
          </p:cNvPr>
          <p:cNvSpPr/>
          <p:nvPr/>
        </p:nvSpPr>
        <p:spPr>
          <a:xfrm>
            <a:off x="6781799" y="448306"/>
            <a:ext cx="3962400" cy="685800"/>
          </a:xfrm>
          <a:prstGeom prst="roundRect">
            <a:avLst/>
          </a:prstGeom>
          <a:solidFill>
            <a:srgbClr val="00B050"/>
          </a:solidFill>
          <a:ln>
            <a:solidFill>
              <a:srgbClr val="43C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Times New Roman" panose="02020603050405020304" pitchFamily="18" charset="0"/>
                <a:cs typeface="Times New Roman" panose="02020603050405020304" pitchFamily="18" charset="0"/>
              </a:rPr>
              <a:t>Luyện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tập</a:t>
            </a:r>
            <a:endParaRPr lang="en-US" sz="44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DD0E492E-CCD5-4835-B967-9CC11DF18466}"/>
              </a:ext>
            </a:extLst>
          </p:cNvPr>
          <p:cNvPicPr>
            <a:picLocks noChangeAspect="1"/>
          </p:cNvPicPr>
          <p:nvPr/>
        </p:nvPicPr>
        <p:blipFill>
          <a:blip r:embed="rId2"/>
          <a:stretch>
            <a:fillRect/>
          </a:stretch>
        </p:blipFill>
        <p:spPr>
          <a:xfrm>
            <a:off x="1447800" y="3848100"/>
            <a:ext cx="3505200" cy="4002852"/>
          </a:xfrm>
          <a:prstGeom prst="rect">
            <a:avLst/>
          </a:prstGeom>
        </p:spPr>
      </p:pic>
      <p:pic>
        <p:nvPicPr>
          <p:cNvPr id="4" name="Picture 3">
            <a:extLst>
              <a:ext uri="{FF2B5EF4-FFF2-40B4-BE49-F238E27FC236}">
                <a16:creationId xmlns:a16="http://schemas.microsoft.com/office/drawing/2014/main" xmlns="" id="{311B51F1-7B14-484A-AB8B-84D5E1DF320E}"/>
              </a:ext>
            </a:extLst>
          </p:cNvPr>
          <p:cNvPicPr>
            <a:picLocks noChangeAspect="1"/>
          </p:cNvPicPr>
          <p:nvPr/>
        </p:nvPicPr>
        <p:blipFill>
          <a:blip r:embed="rId3"/>
          <a:stretch>
            <a:fillRect/>
          </a:stretch>
        </p:blipFill>
        <p:spPr>
          <a:xfrm>
            <a:off x="5412580" y="4070969"/>
            <a:ext cx="3350419" cy="3963067"/>
          </a:xfrm>
          <a:prstGeom prst="rect">
            <a:avLst/>
          </a:prstGeom>
        </p:spPr>
      </p:pic>
      <p:pic>
        <p:nvPicPr>
          <p:cNvPr id="5" name="Picture 4">
            <a:extLst>
              <a:ext uri="{FF2B5EF4-FFF2-40B4-BE49-F238E27FC236}">
                <a16:creationId xmlns:a16="http://schemas.microsoft.com/office/drawing/2014/main" xmlns="" id="{1AB70A07-A023-474D-B267-3DE3591CB68F}"/>
              </a:ext>
            </a:extLst>
          </p:cNvPr>
          <p:cNvPicPr>
            <a:picLocks noChangeAspect="1"/>
          </p:cNvPicPr>
          <p:nvPr/>
        </p:nvPicPr>
        <p:blipFill>
          <a:blip r:embed="rId4"/>
          <a:stretch>
            <a:fillRect/>
          </a:stretch>
        </p:blipFill>
        <p:spPr>
          <a:xfrm>
            <a:off x="9448800" y="3959270"/>
            <a:ext cx="3195638" cy="3878982"/>
          </a:xfrm>
          <a:prstGeom prst="rect">
            <a:avLst/>
          </a:prstGeom>
        </p:spPr>
      </p:pic>
      <p:pic>
        <p:nvPicPr>
          <p:cNvPr id="6" name="Picture 5">
            <a:extLst>
              <a:ext uri="{FF2B5EF4-FFF2-40B4-BE49-F238E27FC236}">
                <a16:creationId xmlns:a16="http://schemas.microsoft.com/office/drawing/2014/main" xmlns="" id="{6FA1C3AA-BA67-498E-ACEB-1204082CFA8E}"/>
              </a:ext>
            </a:extLst>
          </p:cNvPr>
          <p:cNvPicPr>
            <a:picLocks noChangeAspect="1"/>
          </p:cNvPicPr>
          <p:nvPr/>
        </p:nvPicPr>
        <p:blipFill>
          <a:blip r:embed="rId5"/>
          <a:stretch>
            <a:fillRect/>
          </a:stretch>
        </p:blipFill>
        <p:spPr>
          <a:xfrm>
            <a:off x="13106400" y="4342729"/>
            <a:ext cx="3355181" cy="3482823"/>
          </a:xfrm>
          <a:prstGeom prst="rect">
            <a:avLst/>
          </a:prstGeom>
        </p:spPr>
      </p:pic>
      <p:sp>
        <p:nvSpPr>
          <p:cNvPr id="7" name="TextBox 6">
            <a:extLst>
              <a:ext uri="{FF2B5EF4-FFF2-40B4-BE49-F238E27FC236}">
                <a16:creationId xmlns:a16="http://schemas.microsoft.com/office/drawing/2014/main" xmlns="" id="{624E60F4-3279-4B76-89D7-9ECF94D5887B}"/>
              </a:ext>
            </a:extLst>
          </p:cNvPr>
          <p:cNvSpPr txBox="1"/>
          <p:nvPr/>
        </p:nvSpPr>
        <p:spPr>
          <a:xfrm>
            <a:off x="1752600" y="2110778"/>
            <a:ext cx="13182600" cy="707886"/>
          </a:xfrm>
          <a:prstGeom prst="rect">
            <a:avLst/>
          </a:prstGeom>
          <a:noFill/>
        </p:spPr>
        <p:txBody>
          <a:bodyPr wrap="square" rtlCol="0">
            <a:spAutoFit/>
          </a:bodyPr>
          <a:lstStyle/>
          <a:p>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5.5:</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dưới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tâm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xứng</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54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3A644AC-93A0-4E7E-8F1C-EE3465BC5688}"/>
              </a:ext>
            </a:extLst>
          </p:cNvPr>
          <p:cNvPicPr>
            <a:picLocks noChangeAspect="1"/>
          </p:cNvPicPr>
          <p:nvPr/>
        </p:nvPicPr>
        <p:blipFill>
          <a:blip r:embed="rId2"/>
          <a:stretch>
            <a:fillRect/>
          </a:stretch>
        </p:blipFill>
        <p:spPr>
          <a:xfrm>
            <a:off x="295425" y="1759446"/>
            <a:ext cx="4289913" cy="4227439"/>
          </a:xfrm>
          <a:prstGeom prst="rect">
            <a:avLst/>
          </a:prstGeom>
        </p:spPr>
      </p:pic>
      <p:pic>
        <p:nvPicPr>
          <p:cNvPr id="4" name="Picture 3">
            <a:extLst>
              <a:ext uri="{FF2B5EF4-FFF2-40B4-BE49-F238E27FC236}">
                <a16:creationId xmlns:a16="http://schemas.microsoft.com/office/drawing/2014/main" xmlns="" id="{28841642-FF74-4562-ADCC-30F98F625BF7}"/>
              </a:ext>
            </a:extLst>
          </p:cNvPr>
          <p:cNvPicPr>
            <a:picLocks noChangeAspect="1"/>
          </p:cNvPicPr>
          <p:nvPr/>
        </p:nvPicPr>
        <p:blipFill>
          <a:blip r:embed="rId3"/>
          <a:stretch>
            <a:fillRect/>
          </a:stretch>
        </p:blipFill>
        <p:spPr>
          <a:xfrm>
            <a:off x="4723160" y="1736587"/>
            <a:ext cx="4206818" cy="4227440"/>
          </a:xfrm>
          <a:prstGeom prst="rect">
            <a:avLst/>
          </a:prstGeom>
        </p:spPr>
      </p:pic>
      <p:pic>
        <p:nvPicPr>
          <p:cNvPr id="5" name="Picture 4">
            <a:extLst>
              <a:ext uri="{FF2B5EF4-FFF2-40B4-BE49-F238E27FC236}">
                <a16:creationId xmlns:a16="http://schemas.microsoft.com/office/drawing/2014/main" xmlns="" id="{D5EFABAB-FEF0-4A14-B2AA-1903CF492F12}"/>
              </a:ext>
            </a:extLst>
          </p:cNvPr>
          <p:cNvPicPr>
            <a:picLocks noChangeAspect="1"/>
          </p:cNvPicPr>
          <p:nvPr/>
        </p:nvPicPr>
        <p:blipFill>
          <a:blip r:embed="rId4"/>
          <a:stretch>
            <a:fillRect/>
          </a:stretch>
        </p:blipFill>
        <p:spPr>
          <a:xfrm>
            <a:off x="9067800" y="1736586"/>
            <a:ext cx="4185994" cy="4227440"/>
          </a:xfrm>
          <a:prstGeom prst="rect">
            <a:avLst/>
          </a:prstGeom>
        </p:spPr>
      </p:pic>
      <p:pic>
        <p:nvPicPr>
          <p:cNvPr id="6" name="Picture 5">
            <a:extLst>
              <a:ext uri="{FF2B5EF4-FFF2-40B4-BE49-F238E27FC236}">
                <a16:creationId xmlns:a16="http://schemas.microsoft.com/office/drawing/2014/main" xmlns="" id="{AFF6556D-C74D-409C-B088-391B58EDE6A2}"/>
              </a:ext>
            </a:extLst>
          </p:cNvPr>
          <p:cNvPicPr>
            <a:picLocks noChangeAspect="1"/>
          </p:cNvPicPr>
          <p:nvPr/>
        </p:nvPicPr>
        <p:blipFill>
          <a:blip r:embed="rId5"/>
          <a:stretch>
            <a:fillRect/>
          </a:stretch>
        </p:blipFill>
        <p:spPr>
          <a:xfrm>
            <a:off x="13424538" y="1690866"/>
            <a:ext cx="4206818" cy="4330548"/>
          </a:xfrm>
          <a:prstGeom prst="rect">
            <a:avLst/>
          </a:prstGeom>
        </p:spPr>
      </p:pic>
      <p:sp>
        <p:nvSpPr>
          <p:cNvPr id="7" name="Rectangle: Rounded Corners 6">
            <a:extLst>
              <a:ext uri="{FF2B5EF4-FFF2-40B4-BE49-F238E27FC236}">
                <a16:creationId xmlns:a16="http://schemas.microsoft.com/office/drawing/2014/main" xmlns="" id="{F08C9A26-234B-408B-B3DD-6E6F6F6725BE}"/>
              </a:ext>
            </a:extLst>
          </p:cNvPr>
          <p:cNvSpPr/>
          <p:nvPr/>
        </p:nvSpPr>
        <p:spPr>
          <a:xfrm>
            <a:off x="370987" y="190500"/>
            <a:ext cx="3962400" cy="685800"/>
          </a:xfrm>
          <a:prstGeom prst="roundRect">
            <a:avLst/>
          </a:prstGeom>
          <a:solidFill>
            <a:srgbClr val="00B050"/>
          </a:solidFill>
          <a:ln>
            <a:solidFill>
              <a:srgbClr val="43C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Times New Roman" panose="02020603050405020304" pitchFamily="18" charset="0"/>
                <a:cs typeface="Times New Roman" panose="02020603050405020304" pitchFamily="18" charset="0"/>
              </a:rPr>
              <a:t>Luyện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tập</a:t>
            </a:r>
            <a:endParaRPr lang="en-US" sz="44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00FE91C3-024B-4910-9F1E-3E2DC2213C53}"/>
              </a:ext>
            </a:extLst>
          </p:cNvPr>
          <p:cNvSpPr txBox="1"/>
          <p:nvPr/>
        </p:nvSpPr>
        <p:spPr>
          <a:xfrm>
            <a:off x="370987" y="1028700"/>
            <a:ext cx="15316200" cy="707886"/>
          </a:xfrm>
          <a:prstGeom prst="rect">
            <a:avLst/>
          </a:prstGeom>
          <a:noFill/>
        </p:spPr>
        <p:txBody>
          <a:bodyPr wrap="square" rtlCol="0">
            <a:spAutoFit/>
          </a:bodyPr>
          <a:lstStyle/>
          <a:p>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5.6: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mỗi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dưới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O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tâm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xmlns="" id="{819CF9AA-1F6D-4EF3-B91D-8B6B54C9A9CD}"/>
              </a:ext>
            </a:extLst>
          </p:cNvPr>
          <p:cNvPicPr>
            <a:picLocks noChangeAspect="1"/>
          </p:cNvPicPr>
          <p:nvPr/>
        </p:nvPicPr>
        <p:blipFill>
          <a:blip r:embed="rId2"/>
          <a:stretch>
            <a:fillRect/>
          </a:stretch>
        </p:blipFill>
        <p:spPr>
          <a:xfrm>
            <a:off x="304800" y="5906875"/>
            <a:ext cx="4289913" cy="4227439"/>
          </a:xfrm>
          <a:prstGeom prst="rect">
            <a:avLst/>
          </a:prstGeom>
        </p:spPr>
      </p:pic>
      <p:pic>
        <p:nvPicPr>
          <p:cNvPr id="11" name="Picture 10">
            <a:extLst>
              <a:ext uri="{FF2B5EF4-FFF2-40B4-BE49-F238E27FC236}">
                <a16:creationId xmlns:a16="http://schemas.microsoft.com/office/drawing/2014/main" xmlns="" id="{31321F14-D210-4BFE-99DA-447FB32D9FC4}"/>
              </a:ext>
            </a:extLst>
          </p:cNvPr>
          <p:cNvPicPr>
            <a:picLocks noChangeAspect="1"/>
          </p:cNvPicPr>
          <p:nvPr/>
        </p:nvPicPr>
        <p:blipFill>
          <a:blip r:embed="rId3"/>
          <a:stretch>
            <a:fillRect/>
          </a:stretch>
        </p:blipFill>
        <p:spPr>
          <a:xfrm>
            <a:off x="4711685" y="5930688"/>
            <a:ext cx="4206818" cy="4227440"/>
          </a:xfrm>
          <a:prstGeom prst="rect">
            <a:avLst/>
          </a:prstGeom>
        </p:spPr>
      </p:pic>
      <p:pic>
        <p:nvPicPr>
          <p:cNvPr id="12" name="Picture 11">
            <a:extLst>
              <a:ext uri="{FF2B5EF4-FFF2-40B4-BE49-F238E27FC236}">
                <a16:creationId xmlns:a16="http://schemas.microsoft.com/office/drawing/2014/main" xmlns="" id="{F760AC06-E339-40BD-84AB-B5F452C0A238}"/>
              </a:ext>
            </a:extLst>
          </p:cNvPr>
          <p:cNvPicPr>
            <a:picLocks noChangeAspect="1"/>
          </p:cNvPicPr>
          <p:nvPr/>
        </p:nvPicPr>
        <p:blipFill>
          <a:blip r:embed="rId4"/>
          <a:stretch>
            <a:fillRect/>
          </a:stretch>
        </p:blipFill>
        <p:spPr>
          <a:xfrm>
            <a:off x="9067800" y="5951221"/>
            <a:ext cx="4185994" cy="4227440"/>
          </a:xfrm>
          <a:prstGeom prst="rect">
            <a:avLst/>
          </a:prstGeom>
        </p:spPr>
      </p:pic>
      <p:pic>
        <p:nvPicPr>
          <p:cNvPr id="13" name="Picture 12">
            <a:extLst>
              <a:ext uri="{FF2B5EF4-FFF2-40B4-BE49-F238E27FC236}">
                <a16:creationId xmlns:a16="http://schemas.microsoft.com/office/drawing/2014/main" xmlns="" id="{891CB348-59C0-42F0-95B5-5B96F4658018}"/>
              </a:ext>
            </a:extLst>
          </p:cNvPr>
          <p:cNvPicPr>
            <a:picLocks noChangeAspect="1"/>
          </p:cNvPicPr>
          <p:nvPr/>
        </p:nvPicPr>
        <p:blipFill>
          <a:blip r:embed="rId5"/>
          <a:stretch>
            <a:fillRect/>
          </a:stretch>
        </p:blipFill>
        <p:spPr>
          <a:xfrm>
            <a:off x="13424538" y="5905500"/>
            <a:ext cx="4206818" cy="4330548"/>
          </a:xfrm>
          <a:prstGeom prst="rect">
            <a:avLst/>
          </a:prstGeom>
        </p:spPr>
      </p:pic>
      <p:sp>
        <p:nvSpPr>
          <p:cNvPr id="14" name="Arrow: Curved Down 13">
            <a:extLst>
              <a:ext uri="{FF2B5EF4-FFF2-40B4-BE49-F238E27FC236}">
                <a16:creationId xmlns:a16="http://schemas.microsoft.com/office/drawing/2014/main" xmlns="" id="{D48425D6-131F-4586-A458-A0FF27B21689}"/>
              </a:ext>
            </a:extLst>
          </p:cNvPr>
          <p:cNvSpPr/>
          <p:nvPr/>
        </p:nvSpPr>
        <p:spPr>
          <a:xfrm rot="5400000">
            <a:off x="1295400" y="7280408"/>
            <a:ext cx="4117452" cy="1679053"/>
          </a:xfrm>
          <a:prstGeom prst="curvedDownArrow">
            <a:avLst>
              <a:gd name="adj1" fmla="val 9766"/>
              <a:gd name="adj2" fmla="val 26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5" name="Arrow: Curved Down 14">
            <a:extLst>
              <a:ext uri="{FF2B5EF4-FFF2-40B4-BE49-F238E27FC236}">
                <a16:creationId xmlns:a16="http://schemas.microsoft.com/office/drawing/2014/main" xmlns="" id="{3AAED603-2A11-4C83-A349-A0338FF66D4C}"/>
              </a:ext>
            </a:extLst>
          </p:cNvPr>
          <p:cNvSpPr/>
          <p:nvPr/>
        </p:nvSpPr>
        <p:spPr>
          <a:xfrm rot="5400000">
            <a:off x="5647573" y="7257218"/>
            <a:ext cx="4117452" cy="1679053"/>
          </a:xfrm>
          <a:prstGeom prst="curvedDownArrow">
            <a:avLst>
              <a:gd name="adj1" fmla="val 9766"/>
              <a:gd name="adj2" fmla="val 26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6" name="Arrow: Curved Down 15">
            <a:extLst>
              <a:ext uri="{FF2B5EF4-FFF2-40B4-BE49-F238E27FC236}">
                <a16:creationId xmlns:a16="http://schemas.microsoft.com/office/drawing/2014/main" xmlns="" id="{D3D2B0D8-F330-4D13-98AB-70E9347A93A2}"/>
              </a:ext>
            </a:extLst>
          </p:cNvPr>
          <p:cNvSpPr/>
          <p:nvPr/>
        </p:nvSpPr>
        <p:spPr>
          <a:xfrm rot="5400000">
            <a:off x="10055747" y="7257219"/>
            <a:ext cx="4117452" cy="1679053"/>
          </a:xfrm>
          <a:prstGeom prst="curvedDownArrow">
            <a:avLst>
              <a:gd name="adj1" fmla="val 9766"/>
              <a:gd name="adj2" fmla="val 26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7" name="Arrow: Curved Down 16">
            <a:extLst>
              <a:ext uri="{FF2B5EF4-FFF2-40B4-BE49-F238E27FC236}">
                <a16:creationId xmlns:a16="http://schemas.microsoft.com/office/drawing/2014/main" xmlns="" id="{464B4B32-088E-4B31-AC4D-6F9EAC099ED8}"/>
              </a:ext>
            </a:extLst>
          </p:cNvPr>
          <p:cNvSpPr/>
          <p:nvPr/>
        </p:nvSpPr>
        <p:spPr>
          <a:xfrm rot="5400000">
            <a:off x="15161147" y="7353300"/>
            <a:ext cx="4117452" cy="1679053"/>
          </a:xfrm>
          <a:prstGeom prst="curvedDownArrow">
            <a:avLst>
              <a:gd name="adj1" fmla="val 9766"/>
              <a:gd name="adj2" fmla="val 26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691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10800000">
                                      <p:cBhvr>
                                        <p:cTn id="10" dur="2000" fill="hold"/>
                                        <p:tgtEl>
                                          <p:spTgt spid="10"/>
                                        </p:tgtEl>
                                        <p:attrNameLst>
                                          <p:attrName>r</p:attrName>
                                        </p:attrNameLst>
                                      </p:cBhvr>
                                    </p:animRot>
                                  </p:childTnLst>
                                </p:cTn>
                              </p:par>
                              <p:par>
                                <p:cTn id="11" presetID="5"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10800000">
                                      <p:cBhvr>
                                        <p:cTn id="21" dur="2000" fill="hold"/>
                                        <p:tgtEl>
                                          <p:spTgt spid="11"/>
                                        </p:tgtEl>
                                        <p:attrNameLst>
                                          <p:attrName>r</p:attrName>
                                        </p:attrNameLst>
                                      </p:cBhvr>
                                    </p:animRot>
                                  </p:childTnLst>
                                </p:cTn>
                              </p:par>
                              <p:par>
                                <p:cTn id="22" presetID="5"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heckerboard(across)">
                                      <p:cBhvr>
                                        <p:cTn id="24" dur="1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10800000">
                                      <p:cBhvr>
                                        <p:cTn id="32" dur="2000" fill="hold"/>
                                        <p:tgtEl>
                                          <p:spTgt spid="12"/>
                                        </p:tgtEl>
                                        <p:attrNameLst>
                                          <p:attrName>r</p:attrName>
                                        </p:attrNameLst>
                                      </p:cBhvr>
                                    </p:animRot>
                                  </p:childTnLst>
                                </p:cTn>
                              </p:par>
                              <p:par>
                                <p:cTn id="33" presetID="5" presetClass="entr" presetSubtype="1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heckerboard(across)">
                                      <p:cBhvr>
                                        <p:cTn id="35" dur="19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8" presetClass="emph" presetSubtype="0" fill="hold" nodeType="clickEffect">
                                  <p:stCondLst>
                                    <p:cond delay="0"/>
                                  </p:stCondLst>
                                  <p:childTnLst>
                                    <p:animRot by="10800000">
                                      <p:cBhvr>
                                        <p:cTn id="43" dur="2000" fill="hold"/>
                                        <p:tgtEl>
                                          <p:spTgt spid="13"/>
                                        </p:tgtEl>
                                        <p:attrNameLst>
                                          <p:attrName>r</p:attrName>
                                        </p:attrNameLst>
                                      </p:cBhvr>
                                    </p:animRot>
                                  </p:childTnLst>
                                </p:cTn>
                              </p:par>
                              <p:par>
                                <p:cTn id="44" presetID="5"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heckerboard(across)">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4757E24-DF21-4860-BD24-6FBE5F3B88A4}"/>
              </a:ext>
            </a:extLst>
          </p:cNvPr>
          <p:cNvPicPr>
            <a:picLocks noChangeAspect="1"/>
          </p:cNvPicPr>
          <p:nvPr/>
        </p:nvPicPr>
        <p:blipFill>
          <a:blip r:embed="rId2"/>
          <a:stretch>
            <a:fillRect/>
          </a:stretch>
        </p:blipFill>
        <p:spPr>
          <a:xfrm>
            <a:off x="381000" y="2587857"/>
            <a:ext cx="3873813" cy="3657600"/>
          </a:xfrm>
          <a:prstGeom prst="rect">
            <a:avLst/>
          </a:prstGeom>
        </p:spPr>
      </p:pic>
      <p:pic>
        <p:nvPicPr>
          <p:cNvPr id="3" name="Picture 2">
            <a:extLst>
              <a:ext uri="{FF2B5EF4-FFF2-40B4-BE49-F238E27FC236}">
                <a16:creationId xmlns:a16="http://schemas.microsoft.com/office/drawing/2014/main" xmlns="" id="{DE134140-F751-47A4-B6E4-98FED970D6A6}"/>
              </a:ext>
            </a:extLst>
          </p:cNvPr>
          <p:cNvPicPr>
            <a:picLocks noChangeAspect="1"/>
          </p:cNvPicPr>
          <p:nvPr/>
        </p:nvPicPr>
        <p:blipFill>
          <a:blip r:embed="rId3"/>
          <a:stretch>
            <a:fillRect/>
          </a:stretch>
        </p:blipFill>
        <p:spPr>
          <a:xfrm>
            <a:off x="4861469" y="2505064"/>
            <a:ext cx="3873813" cy="3892086"/>
          </a:xfrm>
          <a:prstGeom prst="rect">
            <a:avLst/>
          </a:prstGeom>
        </p:spPr>
      </p:pic>
      <p:pic>
        <p:nvPicPr>
          <p:cNvPr id="4" name="Picture 3">
            <a:extLst>
              <a:ext uri="{FF2B5EF4-FFF2-40B4-BE49-F238E27FC236}">
                <a16:creationId xmlns:a16="http://schemas.microsoft.com/office/drawing/2014/main" xmlns="" id="{CC84988E-1CF3-4B77-913F-102704B100CA}"/>
              </a:ext>
            </a:extLst>
          </p:cNvPr>
          <p:cNvPicPr>
            <a:picLocks noChangeAspect="1"/>
          </p:cNvPicPr>
          <p:nvPr/>
        </p:nvPicPr>
        <p:blipFill>
          <a:blip r:embed="rId4"/>
          <a:stretch>
            <a:fillRect/>
          </a:stretch>
        </p:blipFill>
        <p:spPr>
          <a:xfrm>
            <a:off x="9174434" y="2601894"/>
            <a:ext cx="3873813" cy="3817941"/>
          </a:xfrm>
          <a:prstGeom prst="rect">
            <a:avLst/>
          </a:prstGeom>
        </p:spPr>
      </p:pic>
      <p:pic>
        <p:nvPicPr>
          <p:cNvPr id="5" name="Picture 4">
            <a:extLst>
              <a:ext uri="{FF2B5EF4-FFF2-40B4-BE49-F238E27FC236}">
                <a16:creationId xmlns:a16="http://schemas.microsoft.com/office/drawing/2014/main" xmlns="" id="{85AFE2B5-5750-4687-BF17-C99B10EFD42E}"/>
              </a:ext>
            </a:extLst>
          </p:cNvPr>
          <p:cNvPicPr>
            <a:picLocks noChangeAspect="1"/>
          </p:cNvPicPr>
          <p:nvPr/>
        </p:nvPicPr>
        <p:blipFill>
          <a:blip r:embed="rId5"/>
          <a:stretch>
            <a:fillRect/>
          </a:stretch>
        </p:blipFill>
        <p:spPr>
          <a:xfrm>
            <a:off x="13487399" y="2505064"/>
            <a:ext cx="3873813" cy="3818208"/>
          </a:xfrm>
          <a:prstGeom prst="rect">
            <a:avLst/>
          </a:prstGeom>
        </p:spPr>
      </p:pic>
      <p:sp>
        <p:nvSpPr>
          <p:cNvPr id="6" name="Rectangle: Rounded Corners 5">
            <a:extLst>
              <a:ext uri="{FF2B5EF4-FFF2-40B4-BE49-F238E27FC236}">
                <a16:creationId xmlns:a16="http://schemas.microsoft.com/office/drawing/2014/main" xmlns="" id="{74F99090-E089-4879-AD69-7152193CF392}"/>
              </a:ext>
            </a:extLst>
          </p:cNvPr>
          <p:cNvSpPr/>
          <p:nvPr/>
        </p:nvSpPr>
        <p:spPr>
          <a:xfrm>
            <a:off x="152400" y="190500"/>
            <a:ext cx="3962400" cy="685800"/>
          </a:xfrm>
          <a:prstGeom prst="roundRect">
            <a:avLst/>
          </a:prstGeom>
          <a:solidFill>
            <a:srgbClr val="00B050"/>
          </a:solidFill>
          <a:ln>
            <a:solidFill>
              <a:srgbClr val="43C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Times New Roman" panose="02020603050405020304" pitchFamily="18" charset="0"/>
                <a:cs typeface="Times New Roman" panose="02020603050405020304" pitchFamily="18" charset="0"/>
              </a:rPr>
              <a:t>Luyện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tập</a:t>
            </a:r>
            <a:endParaRPr lang="en-US" sz="4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930888C8-7982-42A3-B1D8-15C10733EF99}"/>
              </a:ext>
            </a:extLst>
          </p:cNvPr>
          <p:cNvSpPr txBox="1"/>
          <p:nvPr/>
        </p:nvSpPr>
        <p:spPr>
          <a:xfrm>
            <a:off x="152400" y="991969"/>
            <a:ext cx="1874520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5.7: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dưới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a:t>
            </a:r>
          </a:p>
        </p:txBody>
      </p:sp>
      <p:grpSp>
        <p:nvGrpSpPr>
          <p:cNvPr id="13" name="Group 12">
            <a:extLst>
              <a:ext uri="{FF2B5EF4-FFF2-40B4-BE49-F238E27FC236}">
                <a16:creationId xmlns:a16="http://schemas.microsoft.com/office/drawing/2014/main" xmlns="" id="{736DF463-8D94-4D02-8E59-5EDD3B056227}"/>
              </a:ext>
            </a:extLst>
          </p:cNvPr>
          <p:cNvGrpSpPr/>
          <p:nvPr/>
        </p:nvGrpSpPr>
        <p:grpSpPr>
          <a:xfrm>
            <a:off x="2057400" y="3612938"/>
            <a:ext cx="1353084" cy="1149561"/>
            <a:chOff x="2192756" y="3612939"/>
            <a:chExt cx="1217728" cy="1107996"/>
          </a:xfrm>
        </p:grpSpPr>
        <p:sp>
          <p:nvSpPr>
            <p:cNvPr id="8" name="TextBox 7">
              <a:extLst>
                <a:ext uri="{FF2B5EF4-FFF2-40B4-BE49-F238E27FC236}">
                  <a16:creationId xmlns:a16="http://schemas.microsoft.com/office/drawing/2014/main" xmlns="" id="{32641560-404B-458D-9018-4BCB2F346CBC}"/>
                </a:ext>
              </a:extLst>
            </p:cNvPr>
            <p:cNvSpPr txBox="1"/>
            <p:nvPr/>
          </p:nvSpPr>
          <p:spPr>
            <a:xfrm>
              <a:off x="2192756" y="3612939"/>
              <a:ext cx="914400" cy="1107996"/>
            </a:xfrm>
            <a:prstGeom prst="rect">
              <a:avLst/>
            </a:prstGeom>
            <a:noFill/>
          </p:spPr>
          <p:txBody>
            <a:bodyPr wrap="square" rtlCol="0">
              <a:spAutoFit/>
            </a:bodyPr>
            <a:lstStyle/>
            <a:p>
              <a:r>
                <a:rPr lang="en-US" sz="6600" dirty="0">
                  <a:solidFill>
                    <a:srgbClr val="FF000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3FBE5332-3703-4B30-A0B4-18DB49C2692A}"/>
                </a:ext>
              </a:extLst>
            </p:cNvPr>
            <p:cNvSpPr txBox="1"/>
            <p:nvPr/>
          </p:nvSpPr>
          <p:spPr>
            <a:xfrm>
              <a:off x="2419884" y="4021326"/>
              <a:ext cx="990600"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O</a:t>
              </a:r>
            </a:p>
          </p:txBody>
        </p:sp>
      </p:grpSp>
      <p:grpSp>
        <p:nvGrpSpPr>
          <p:cNvPr id="14" name="Group 13">
            <a:extLst>
              <a:ext uri="{FF2B5EF4-FFF2-40B4-BE49-F238E27FC236}">
                <a16:creationId xmlns:a16="http://schemas.microsoft.com/office/drawing/2014/main" xmlns="" id="{38BC49DF-4E0E-46A4-A9F1-AF8EDDDD58C4}"/>
              </a:ext>
            </a:extLst>
          </p:cNvPr>
          <p:cNvGrpSpPr/>
          <p:nvPr/>
        </p:nvGrpSpPr>
        <p:grpSpPr>
          <a:xfrm>
            <a:off x="6599498" y="3654504"/>
            <a:ext cx="1722877" cy="1107996"/>
            <a:chOff x="6599498" y="3654504"/>
            <a:chExt cx="1722877" cy="1107996"/>
          </a:xfrm>
        </p:grpSpPr>
        <p:sp>
          <p:nvSpPr>
            <p:cNvPr id="11" name="TextBox 10">
              <a:extLst>
                <a:ext uri="{FF2B5EF4-FFF2-40B4-BE49-F238E27FC236}">
                  <a16:creationId xmlns:a16="http://schemas.microsoft.com/office/drawing/2014/main" xmlns="" id="{86F30DA2-4E14-4B48-9A17-54DD15855462}"/>
                </a:ext>
              </a:extLst>
            </p:cNvPr>
            <p:cNvSpPr txBox="1"/>
            <p:nvPr/>
          </p:nvSpPr>
          <p:spPr>
            <a:xfrm>
              <a:off x="6599498" y="3654504"/>
              <a:ext cx="405063" cy="1107996"/>
            </a:xfrm>
            <a:prstGeom prst="rect">
              <a:avLst/>
            </a:prstGeom>
            <a:noFill/>
          </p:spPr>
          <p:txBody>
            <a:bodyPr wrap="square">
              <a:spAutoFit/>
            </a:bodyPr>
            <a:lstStyle/>
            <a:p>
              <a:r>
                <a:rPr lang="en-US" sz="6600" dirty="0">
                  <a:solidFill>
                    <a:srgbClr val="FF0000"/>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xmlns="" id="{B622573C-A3EC-4DBB-89D0-52F266A4DBD1}"/>
                </a:ext>
              </a:extLst>
            </p:cNvPr>
            <p:cNvSpPr txBox="1"/>
            <p:nvPr/>
          </p:nvSpPr>
          <p:spPr>
            <a:xfrm>
              <a:off x="6798375" y="3885336"/>
              <a:ext cx="1524000"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O</a:t>
              </a:r>
            </a:p>
          </p:txBody>
        </p:sp>
      </p:grpSp>
    </p:spTree>
    <p:extLst>
      <p:ext uri="{BB962C8B-B14F-4D97-AF65-F5344CB8AC3E}">
        <p14:creationId xmlns:p14="http://schemas.microsoft.com/office/powerpoint/2010/main" val="38013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10800000">
                                      <p:cBhvr>
                                        <p:cTn id="15" dur="2000" fill="hold"/>
                                        <p:tgtEl>
                                          <p:spTgt spid="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10800000">
                                      <p:cBhvr>
                                        <p:cTn id="24" dur="2000" fill="hold"/>
                                        <p:tgtEl>
                                          <p:spTgt spid="4"/>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10800000">
                                      <p:cBhvr>
                                        <p:cTn id="28"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ass 5 Homework | Richard Crosse Primary School">
            <a:extLst>
              <a:ext uri="{FF2B5EF4-FFF2-40B4-BE49-F238E27FC236}">
                <a16:creationId xmlns:a16="http://schemas.microsoft.com/office/drawing/2014/main" xmlns="" id="{469BF3BF-BBCC-4C69-A771-3B7A6811793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038600" y="419100"/>
            <a:ext cx="9144000" cy="2703095"/>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923;p47">
            <a:extLst>
              <a:ext uri="{FF2B5EF4-FFF2-40B4-BE49-F238E27FC236}">
                <a16:creationId xmlns:a16="http://schemas.microsoft.com/office/drawing/2014/main" xmlns="" id="{621FE07C-C539-4360-872F-9FD8E4617D83}"/>
              </a:ext>
            </a:extLst>
          </p:cNvPr>
          <p:cNvSpPr/>
          <p:nvPr/>
        </p:nvSpPr>
        <p:spPr>
          <a:xfrm>
            <a:off x="2749216" y="3670126"/>
            <a:ext cx="838200" cy="635174"/>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angle: Rounded Corners 8">
            <a:extLst>
              <a:ext uri="{FF2B5EF4-FFF2-40B4-BE49-F238E27FC236}">
                <a16:creationId xmlns:a16="http://schemas.microsoft.com/office/drawing/2014/main" xmlns="" id="{5FBF5B39-B534-4067-95D9-8695884D54E5}"/>
              </a:ext>
            </a:extLst>
          </p:cNvPr>
          <p:cNvSpPr/>
          <p:nvPr/>
        </p:nvSpPr>
        <p:spPr>
          <a:xfrm>
            <a:off x="2057400" y="3122195"/>
            <a:ext cx="14097000" cy="461210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A19BE8D0-EA69-4ABA-B307-6F512E046347}"/>
              </a:ext>
            </a:extLst>
          </p:cNvPr>
          <p:cNvSpPr txBox="1"/>
          <p:nvPr/>
        </p:nvSpPr>
        <p:spPr>
          <a:xfrm>
            <a:off x="3597155" y="3615941"/>
            <a:ext cx="12496800" cy="1451359"/>
          </a:xfrm>
          <a:prstGeom prst="rect">
            <a:avLst/>
          </a:prstGeom>
          <a:noFill/>
        </p:spPr>
        <p:txBody>
          <a:bodyPr wrap="square">
            <a:spAutoFit/>
          </a:bodyPr>
          <a:lstStyle/>
          <a:p>
            <a:pPr marL="0" marR="0" algn="just">
              <a:lnSpc>
                <a:spcPct val="115000"/>
              </a:lnSpc>
              <a:spcBef>
                <a:spcPts val="0"/>
              </a:spcBef>
              <a:spcAft>
                <a:spcPts val="0"/>
              </a:spcAft>
            </a:pP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 </a:t>
            </a:r>
            <a:r>
              <a:rPr lang="vi-VN"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cách xác định tâm đối xứng của một số hình </a:t>
            </a:r>
            <a:r>
              <a:rPr lang="vi-VN"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phẳng</a:t>
            </a: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đã học.</a:t>
            </a:r>
          </a:p>
        </p:txBody>
      </p:sp>
      <p:sp>
        <p:nvSpPr>
          <p:cNvPr id="15" name="Google Shape;923;p47">
            <a:extLst>
              <a:ext uri="{FF2B5EF4-FFF2-40B4-BE49-F238E27FC236}">
                <a16:creationId xmlns:a16="http://schemas.microsoft.com/office/drawing/2014/main" xmlns="" id="{BBC52EC5-E32B-4C00-A85C-3D8312E7B40E}"/>
              </a:ext>
            </a:extLst>
          </p:cNvPr>
          <p:cNvSpPr/>
          <p:nvPr/>
        </p:nvSpPr>
        <p:spPr>
          <a:xfrm>
            <a:off x="2743200" y="5041726"/>
            <a:ext cx="838200" cy="635174"/>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3;p47">
            <a:extLst>
              <a:ext uri="{FF2B5EF4-FFF2-40B4-BE49-F238E27FC236}">
                <a16:creationId xmlns:a16="http://schemas.microsoft.com/office/drawing/2014/main" xmlns="" id="{FF140A1C-2AC8-45DD-AEA4-5A27D94C5A00}"/>
              </a:ext>
            </a:extLst>
          </p:cNvPr>
          <p:cNvSpPr/>
          <p:nvPr/>
        </p:nvSpPr>
        <p:spPr>
          <a:xfrm>
            <a:off x="2737184" y="6208295"/>
            <a:ext cx="838200" cy="635174"/>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21" name="TextBox 20">
            <a:extLst>
              <a:ext uri="{FF2B5EF4-FFF2-40B4-BE49-F238E27FC236}">
                <a16:creationId xmlns:a16="http://schemas.microsoft.com/office/drawing/2014/main" xmlns="" id="{3CC08377-B545-4806-9495-8A37A01E0879}"/>
              </a:ext>
            </a:extLst>
          </p:cNvPr>
          <p:cNvSpPr txBox="1"/>
          <p:nvPr/>
        </p:nvSpPr>
        <p:spPr>
          <a:xfrm>
            <a:off x="3615490" y="5197614"/>
            <a:ext cx="12344400" cy="707886"/>
          </a:xfrm>
          <a:prstGeom prst="rect">
            <a:avLst/>
          </a:prstGeom>
          <a:noFill/>
        </p:spPr>
        <p:txBody>
          <a:bodyPr wrap="square">
            <a:spAutoFit/>
          </a:bodyPr>
          <a:lstStyle/>
          <a:p>
            <a:r>
              <a:rPr lang="vi-VN" sz="4000" dirty="0">
                <a:solidFill>
                  <a:srgbClr val="000000"/>
                </a:solidFill>
                <a:effectLst/>
                <a:latin typeface="Times New Roman" panose="02020603050405020304" pitchFamily="18" charset="0"/>
                <a:ea typeface="Times New Roman" panose="02020603050405020304" pitchFamily="18" charset="0"/>
              </a:rPr>
              <a:t>Tìm thêm trong thực tế những hình ảnh có tâm đối xứng.</a:t>
            </a:r>
          </a:p>
        </p:txBody>
      </p:sp>
      <p:sp>
        <p:nvSpPr>
          <p:cNvPr id="24" name="TextBox 23">
            <a:extLst>
              <a:ext uri="{FF2B5EF4-FFF2-40B4-BE49-F238E27FC236}">
                <a16:creationId xmlns:a16="http://schemas.microsoft.com/office/drawing/2014/main" xmlns="" id="{C173D0F1-4BF6-49B8-B858-150153549525}"/>
              </a:ext>
            </a:extLst>
          </p:cNvPr>
          <p:cNvSpPr txBox="1"/>
          <p:nvPr/>
        </p:nvSpPr>
        <p:spPr>
          <a:xfrm>
            <a:off x="3579395" y="6280395"/>
            <a:ext cx="9144000" cy="755400"/>
          </a:xfrm>
          <a:prstGeom prst="rect">
            <a:avLst/>
          </a:prstGeom>
          <a:noFill/>
        </p:spPr>
        <p:txBody>
          <a:bodyPr wrap="square">
            <a:spAutoFit/>
          </a:bodyPr>
          <a:lstStyle/>
          <a:p>
            <a:pPr marL="0" marR="0">
              <a:lnSpc>
                <a:spcPct val="115000"/>
              </a:lnSpc>
              <a:spcBef>
                <a:spcPts val="0"/>
              </a:spcBef>
              <a:spcAft>
                <a:spcPts val="0"/>
              </a:spcAft>
            </a:pP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Chuẩn bị trước bài tập trong SGK.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8">
            <a:extLst>
              <a:ext uri="{FF2B5EF4-FFF2-40B4-BE49-F238E27FC236}">
                <a16:creationId xmlns:a16="http://schemas.microsoft.com/office/drawing/2014/main" xmlns="" id="{ED2BE467-49BB-4246-96A4-D98DF58954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1015">
            <a:off x="13223914" y="2129496"/>
            <a:ext cx="790920" cy="790920"/>
          </a:xfrm>
          <a:prstGeom prst="rect">
            <a:avLst/>
          </a:prstGeom>
        </p:spPr>
      </p:pic>
      <p:pic>
        <p:nvPicPr>
          <p:cNvPr id="26" name="Picture 26">
            <a:extLst>
              <a:ext uri="{FF2B5EF4-FFF2-40B4-BE49-F238E27FC236}">
                <a16:creationId xmlns:a16="http://schemas.microsoft.com/office/drawing/2014/main" xmlns="" id="{CC419D70-7A7D-4B0B-86AD-C9A1EAFD07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701716" y="2285068"/>
            <a:ext cx="790920" cy="790920"/>
          </a:xfrm>
          <a:prstGeom prst="rect">
            <a:avLst/>
          </a:prstGeom>
        </p:spPr>
      </p:pic>
    </p:spTree>
    <p:extLst>
      <p:ext uri="{BB962C8B-B14F-4D97-AF65-F5344CB8AC3E}">
        <p14:creationId xmlns:p14="http://schemas.microsoft.com/office/powerpoint/2010/main" val="3769229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00200" y="2781300"/>
            <a:ext cx="11342233" cy="1692515"/>
          </a:xfrm>
          <a:prstGeom prst="rect">
            <a:avLst/>
          </a:prstGeom>
        </p:spPr>
        <p:txBody>
          <a:bodyPr wrap="square" lIns="0" tIns="0" rIns="0" bIns="0" rtlCol="0" anchor="t">
            <a:spAutoFit/>
          </a:bodyPr>
          <a:lstStyle/>
          <a:p>
            <a:pPr>
              <a:lnSpc>
                <a:spcPts val="14399"/>
              </a:lnSpc>
            </a:pPr>
            <a:r>
              <a:rPr lang="en-US" sz="8800" b="1" spc="-143" dirty="0" err="1">
                <a:solidFill>
                  <a:srgbClr val="000000"/>
                </a:solidFill>
                <a:latin typeface="Times New Roman" panose="02020603050405020304" pitchFamily="18" charset="0"/>
                <a:cs typeface="Times New Roman" panose="02020603050405020304" pitchFamily="18" charset="0"/>
              </a:rPr>
              <a:t>Hình</a:t>
            </a:r>
            <a:r>
              <a:rPr lang="en-US" sz="8800" b="1" spc="-143" dirty="0">
                <a:solidFill>
                  <a:srgbClr val="000000"/>
                </a:solidFill>
                <a:latin typeface="Times New Roman" panose="02020603050405020304" pitchFamily="18" charset="0"/>
                <a:cs typeface="Times New Roman" panose="02020603050405020304" pitchFamily="18" charset="0"/>
              </a:rPr>
              <a:t> </a:t>
            </a:r>
            <a:r>
              <a:rPr lang="en-US" sz="8800" b="1" spc="-143" dirty="0" err="1">
                <a:solidFill>
                  <a:srgbClr val="000000"/>
                </a:solidFill>
                <a:latin typeface="Times New Roman" panose="02020603050405020304" pitchFamily="18" charset="0"/>
                <a:cs typeface="Times New Roman" panose="02020603050405020304" pitchFamily="18" charset="0"/>
              </a:rPr>
              <a:t>có</a:t>
            </a:r>
            <a:r>
              <a:rPr lang="en-US" sz="8800" b="1" spc="-143" dirty="0">
                <a:solidFill>
                  <a:srgbClr val="000000"/>
                </a:solidFill>
                <a:latin typeface="Times New Roman" panose="02020603050405020304" pitchFamily="18" charset="0"/>
                <a:cs typeface="Times New Roman" panose="02020603050405020304" pitchFamily="18" charset="0"/>
              </a:rPr>
              <a:t> </a:t>
            </a:r>
            <a:r>
              <a:rPr lang="en-US" sz="8800" b="1" spc="-143" dirty="0" err="1">
                <a:solidFill>
                  <a:srgbClr val="000000"/>
                </a:solidFill>
                <a:latin typeface="Times New Roman" panose="02020603050405020304" pitchFamily="18" charset="0"/>
                <a:cs typeface="Times New Roman" panose="02020603050405020304" pitchFamily="18" charset="0"/>
              </a:rPr>
              <a:t>tâm</a:t>
            </a:r>
            <a:r>
              <a:rPr lang="en-US" sz="8800" b="1" spc="-143" dirty="0">
                <a:solidFill>
                  <a:srgbClr val="000000"/>
                </a:solidFill>
                <a:latin typeface="Times New Roman" panose="02020603050405020304" pitchFamily="18" charset="0"/>
                <a:cs typeface="Times New Roman" panose="02020603050405020304" pitchFamily="18" charset="0"/>
              </a:rPr>
              <a:t> </a:t>
            </a:r>
            <a:r>
              <a:rPr lang="en-US" sz="8800" b="1" spc="-143" dirty="0" err="1">
                <a:solidFill>
                  <a:srgbClr val="000000"/>
                </a:solidFill>
                <a:latin typeface="Times New Roman" panose="02020603050405020304" pitchFamily="18" charset="0"/>
                <a:cs typeface="Times New Roman" panose="02020603050405020304" pitchFamily="18" charset="0"/>
              </a:rPr>
              <a:t>đối</a:t>
            </a:r>
            <a:r>
              <a:rPr lang="en-US" sz="8800" b="1" spc="-143" dirty="0">
                <a:solidFill>
                  <a:srgbClr val="000000"/>
                </a:solidFill>
                <a:latin typeface="Times New Roman" panose="02020603050405020304" pitchFamily="18" charset="0"/>
                <a:cs typeface="Times New Roman" panose="02020603050405020304" pitchFamily="18" charset="0"/>
              </a:rPr>
              <a:t> </a:t>
            </a:r>
            <a:r>
              <a:rPr lang="en-US" sz="8800" b="1" spc="-143" dirty="0" err="1">
                <a:solidFill>
                  <a:srgbClr val="000000"/>
                </a:solidFill>
                <a:latin typeface="Times New Roman" panose="02020603050405020304" pitchFamily="18" charset="0"/>
                <a:cs typeface="Times New Roman" panose="02020603050405020304" pitchFamily="18" charset="0"/>
              </a:rPr>
              <a:t>xứng</a:t>
            </a:r>
            <a:endParaRPr lang="en-US" sz="8800" b="1" spc="-143" dirty="0">
              <a:solidFill>
                <a:srgbClr val="000000"/>
              </a:solidFill>
              <a:latin typeface="Times New Roman" panose="02020603050405020304" pitchFamily="18" charset="0"/>
              <a:cs typeface="Times New Roman" panose="02020603050405020304" pitchFamily="18"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9485669" y="4686300"/>
            <a:ext cx="3456764" cy="199235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31007" y="2533898"/>
            <a:ext cx="3743074" cy="9530974"/>
          </a:xfrm>
          <a:prstGeom prst="rect">
            <a:avLst/>
          </a:prstGeom>
        </p:spPr>
      </p:pic>
      <p:sp>
        <p:nvSpPr>
          <p:cNvPr id="8" name="TextBox 7">
            <a:extLst>
              <a:ext uri="{FF2B5EF4-FFF2-40B4-BE49-F238E27FC236}">
                <a16:creationId xmlns:a16="http://schemas.microsoft.com/office/drawing/2014/main" xmlns="" id="{F870BC4E-FB42-4D47-9834-BF7D8E50513F}"/>
              </a:ext>
            </a:extLst>
          </p:cNvPr>
          <p:cNvSpPr txBox="1"/>
          <p:nvPr/>
        </p:nvSpPr>
        <p:spPr>
          <a:xfrm>
            <a:off x="10591800" y="4991100"/>
            <a:ext cx="1981200" cy="830997"/>
          </a:xfrm>
          <a:prstGeom prst="rect">
            <a:avLst/>
          </a:prstGeom>
          <a:noFill/>
        </p:spPr>
        <p:txBody>
          <a:bodyPr wrap="square" rtlCol="0">
            <a:spAutoFit/>
          </a:bodyPr>
          <a:lstStyle/>
          <a:p>
            <a:r>
              <a:rPr lang="en-US" sz="4800" dirty="0" err="1">
                <a:latin typeface="Times New Roman" panose="02020603050405020304" pitchFamily="18" charset="0"/>
                <a:cs typeface="Times New Roman" panose="02020603050405020304" pitchFamily="18" charset="0"/>
              </a:rPr>
              <a:t>Tiết</a:t>
            </a:r>
            <a:r>
              <a:rPr lang="en-US" sz="4800" dirty="0">
                <a:latin typeface="Times New Roman" panose="02020603050405020304" pitchFamily="18" charset="0"/>
                <a:cs typeface="Times New Roman" panose="02020603050405020304" pitchFamily="18" charset="0"/>
              </a:rPr>
              <a:t> 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9715770" y="3342579"/>
            <a:ext cx="7657830" cy="903581"/>
            <a:chOff x="0" y="0"/>
            <a:chExt cx="8991240" cy="1167604"/>
          </a:xfrm>
        </p:grpSpPr>
        <p:grpSp>
          <p:nvGrpSpPr>
            <p:cNvPr id="5" name="Group 5"/>
            <p:cNvGrpSpPr/>
            <p:nvPr/>
          </p:nvGrpSpPr>
          <p:grpSpPr>
            <a:xfrm>
              <a:off x="0" y="0"/>
              <a:ext cx="8751079" cy="1167604"/>
              <a:chOff x="0" y="0"/>
              <a:chExt cx="14344420" cy="1913890"/>
            </a:xfrm>
          </p:grpSpPr>
          <p:sp>
            <p:nvSpPr>
              <p:cNvPr id="6" name="Freeform 6"/>
              <p:cNvSpPr/>
              <p:nvPr/>
            </p:nvSpPr>
            <p:spPr>
              <a:xfrm>
                <a:off x="0" y="0"/>
                <a:ext cx="14344421" cy="1913890"/>
              </a:xfrm>
              <a:custGeom>
                <a:avLst/>
                <a:gdLst/>
                <a:ahLst/>
                <a:cxnLst/>
                <a:rect l="l" t="t" r="r" b="b"/>
                <a:pathLst>
                  <a:path w="14344421" h="1913890">
                    <a:moveTo>
                      <a:pt x="14219960" y="1913890"/>
                    </a:moveTo>
                    <a:lnTo>
                      <a:pt x="124460" y="1913890"/>
                    </a:lnTo>
                    <a:cubicBezTo>
                      <a:pt x="55880" y="1913890"/>
                      <a:pt x="0" y="1858010"/>
                      <a:pt x="0" y="1789430"/>
                    </a:cubicBezTo>
                    <a:lnTo>
                      <a:pt x="0" y="124460"/>
                    </a:lnTo>
                    <a:cubicBezTo>
                      <a:pt x="0" y="55880"/>
                      <a:pt x="55880" y="0"/>
                      <a:pt x="124460" y="0"/>
                    </a:cubicBezTo>
                    <a:lnTo>
                      <a:pt x="14219960" y="0"/>
                    </a:lnTo>
                    <a:cubicBezTo>
                      <a:pt x="14288540" y="0"/>
                      <a:pt x="14344421" y="55880"/>
                      <a:pt x="14344421" y="124460"/>
                    </a:cubicBezTo>
                    <a:lnTo>
                      <a:pt x="14344421" y="1789430"/>
                    </a:lnTo>
                    <a:cubicBezTo>
                      <a:pt x="14344421" y="1858010"/>
                      <a:pt x="14288540" y="1913890"/>
                      <a:pt x="14219960" y="1913890"/>
                    </a:cubicBezTo>
                    <a:close/>
                  </a:path>
                </a:pathLst>
              </a:custGeom>
              <a:solidFill>
                <a:srgbClr val="E8E8E8"/>
              </a:solidFill>
            </p:spPr>
          </p:sp>
        </p:grpSp>
        <p:sp>
          <p:nvSpPr>
            <p:cNvPr id="7" name="TextBox 7"/>
            <p:cNvSpPr txBox="1"/>
            <p:nvPr/>
          </p:nvSpPr>
          <p:spPr>
            <a:xfrm>
              <a:off x="694976" y="158843"/>
              <a:ext cx="8296264" cy="726181"/>
            </a:xfrm>
            <a:prstGeom prst="rect">
              <a:avLst/>
            </a:prstGeom>
          </p:spPr>
          <p:txBody>
            <a:bodyPr wrap="square" lIns="0" tIns="0" rIns="0" bIns="0" rtlCol="0" anchor="t">
              <a:spAutoFit/>
            </a:bodyPr>
            <a:lstStyle/>
            <a:p>
              <a:pPr marL="0" lvl="0" indent="0" algn="l">
                <a:lnSpc>
                  <a:spcPts val="4480"/>
                </a:lnSpc>
                <a:spcBef>
                  <a:spcPct val="0"/>
                </a:spcBef>
              </a:pPr>
              <a:r>
                <a:rPr lang="en-US" sz="3200" dirty="0" err="1">
                  <a:solidFill>
                    <a:srgbClr val="000000"/>
                  </a:solidFill>
                  <a:latin typeface="DM Sans"/>
                </a:rPr>
                <a:t>Nhận</a:t>
              </a:r>
              <a:r>
                <a:rPr lang="en-US" sz="3200" dirty="0">
                  <a:solidFill>
                    <a:srgbClr val="000000"/>
                  </a:solidFill>
                  <a:latin typeface="DM Sans"/>
                </a:rPr>
                <a:t> </a:t>
              </a:r>
              <a:r>
                <a:rPr lang="en-US" sz="3200" dirty="0" err="1">
                  <a:solidFill>
                    <a:srgbClr val="000000"/>
                  </a:solidFill>
                  <a:latin typeface="DM Sans"/>
                </a:rPr>
                <a:t>biết</a:t>
              </a:r>
              <a:r>
                <a:rPr lang="en-US" sz="3200" dirty="0">
                  <a:solidFill>
                    <a:srgbClr val="000000"/>
                  </a:solidFill>
                  <a:latin typeface="DM Sans"/>
                </a:rPr>
                <a:t> </a:t>
              </a:r>
              <a:r>
                <a:rPr lang="en-US" sz="3200" dirty="0" err="1">
                  <a:solidFill>
                    <a:srgbClr val="000000"/>
                  </a:solidFill>
                  <a:latin typeface="DM Sans"/>
                </a:rPr>
                <a:t>hình</a:t>
              </a:r>
              <a:r>
                <a:rPr lang="en-US" sz="3200" dirty="0">
                  <a:solidFill>
                    <a:srgbClr val="000000"/>
                  </a:solidFill>
                  <a:latin typeface="DM Sans"/>
                </a:rPr>
                <a:t> </a:t>
              </a:r>
              <a:r>
                <a:rPr lang="en-US" sz="3200" dirty="0" err="1">
                  <a:solidFill>
                    <a:srgbClr val="000000"/>
                  </a:solidFill>
                  <a:latin typeface="DM Sans"/>
                </a:rPr>
                <a:t>có</a:t>
              </a:r>
              <a:r>
                <a:rPr lang="en-US" sz="3200" dirty="0">
                  <a:solidFill>
                    <a:srgbClr val="000000"/>
                  </a:solidFill>
                  <a:latin typeface="DM Sans"/>
                </a:rPr>
                <a:t> </a:t>
              </a:r>
              <a:r>
                <a:rPr lang="en-US" sz="3200" dirty="0" err="1">
                  <a:solidFill>
                    <a:srgbClr val="000000"/>
                  </a:solidFill>
                  <a:latin typeface="DM Sans"/>
                </a:rPr>
                <a:t>tâm</a:t>
              </a:r>
              <a:r>
                <a:rPr lang="en-US" sz="3200" dirty="0">
                  <a:solidFill>
                    <a:srgbClr val="000000"/>
                  </a:solidFill>
                  <a:latin typeface="DM Sans"/>
                </a:rPr>
                <a:t> </a:t>
              </a:r>
              <a:r>
                <a:rPr lang="en-US" sz="3200" dirty="0" err="1">
                  <a:solidFill>
                    <a:srgbClr val="000000"/>
                  </a:solidFill>
                  <a:latin typeface="DM Sans"/>
                </a:rPr>
                <a:t>đối</a:t>
              </a:r>
              <a:r>
                <a:rPr lang="en-US" sz="3200" dirty="0">
                  <a:solidFill>
                    <a:srgbClr val="000000"/>
                  </a:solidFill>
                  <a:latin typeface="DM Sans"/>
                </a:rPr>
                <a:t> </a:t>
              </a:r>
              <a:r>
                <a:rPr lang="en-US" sz="3200" dirty="0" err="1">
                  <a:solidFill>
                    <a:srgbClr val="000000"/>
                  </a:solidFill>
                  <a:latin typeface="DM Sans"/>
                </a:rPr>
                <a:t>xứng</a:t>
              </a:r>
              <a:endParaRPr lang="en-US" sz="3200" u="none" dirty="0">
                <a:solidFill>
                  <a:srgbClr val="000000"/>
                </a:solidFill>
                <a:latin typeface="DM Sans"/>
              </a:endParaRPr>
            </a:p>
          </p:txBody>
        </p:sp>
      </p:grpSp>
      <p:grpSp>
        <p:nvGrpSpPr>
          <p:cNvPr id="8" name="Group 8"/>
          <p:cNvGrpSpPr/>
          <p:nvPr/>
        </p:nvGrpSpPr>
        <p:grpSpPr>
          <a:xfrm>
            <a:off x="9733154" y="6134100"/>
            <a:ext cx="7526146" cy="2057400"/>
            <a:chOff x="0" y="0"/>
            <a:chExt cx="8836626" cy="1780572"/>
          </a:xfrm>
        </p:grpSpPr>
        <p:grpSp>
          <p:nvGrpSpPr>
            <p:cNvPr id="9" name="Group 9"/>
            <p:cNvGrpSpPr/>
            <p:nvPr/>
          </p:nvGrpSpPr>
          <p:grpSpPr>
            <a:xfrm>
              <a:off x="0" y="0"/>
              <a:ext cx="8836626" cy="1780572"/>
              <a:chOff x="0" y="0"/>
              <a:chExt cx="14484645" cy="2918643"/>
            </a:xfrm>
          </p:grpSpPr>
          <p:sp>
            <p:nvSpPr>
              <p:cNvPr id="10" name="Freeform 10"/>
              <p:cNvSpPr/>
              <p:nvPr/>
            </p:nvSpPr>
            <p:spPr>
              <a:xfrm>
                <a:off x="0" y="0"/>
                <a:ext cx="14484645" cy="2918643"/>
              </a:xfrm>
              <a:custGeom>
                <a:avLst/>
                <a:gdLst/>
                <a:ahLst/>
                <a:cxnLst/>
                <a:rect l="l" t="t" r="r" b="b"/>
                <a:pathLst>
                  <a:path w="14344421" h="1913890">
                    <a:moveTo>
                      <a:pt x="14219960" y="1913890"/>
                    </a:moveTo>
                    <a:lnTo>
                      <a:pt x="124460" y="1913890"/>
                    </a:lnTo>
                    <a:cubicBezTo>
                      <a:pt x="55880" y="1913890"/>
                      <a:pt x="0" y="1858010"/>
                      <a:pt x="0" y="1789430"/>
                    </a:cubicBezTo>
                    <a:lnTo>
                      <a:pt x="0" y="124460"/>
                    </a:lnTo>
                    <a:cubicBezTo>
                      <a:pt x="0" y="55880"/>
                      <a:pt x="55880" y="0"/>
                      <a:pt x="124460" y="0"/>
                    </a:cubicBezTo>
                    <a:lnTo>
                      <a:pt x="14219960" y="0"/>
                    </a:lnTo>
                    <a:cubicBezTo>
                      <a:pt x="14288540" y="0"/>
                      <a:pt x="14344421" y="55880"/>
                      <a:pt x="14344421" y="124460"/>
                    </a:cubicBezTo>
                    <a:lnTo>
                      <a:pt x="14344421" y="1789430"/>
                    </a:lnTo>
                    <a:cubicBezTo>
                      <a:pt x="14344421" y="1858010"/>
                      <a:pt x="14288540" y="1913890"/>
                      <a:pt x="14219960" y="1913890"/>
                    </a:cubicBezTo>
                    <a:close/>
                  </a:path>
                </a:pathLst>
              </a:custGeom>
              <a:solidFill>
                <a:srgbClr val="E8E8E8"/>
              </a:solidFill>
            </p:spPr>
          </p:sp>
        </p:grpSp>
        <p:sp>
          <p:nvSpPr>
            <p:cNvPr id="11" name="TextBox 11"/>
            <p:cNvSpPr txBox="1"/>
            <p:nvPr/>
          </p:nvSpPr>
          <p:spPr>
            <a:xfrm>
              <a:off x="682276" y="207676"/>
              <a:ext cx="8048392" cy="1498300"/>
            </a:xfrm>
            <a:prstGeom prst="rect">
              <a:avLst/>
            </a:prstGeom>
          </p:spPr>
          <p:txBody>
            <a:bodyPr wrap="square" lIns="0" tIns="0" rIns="0" bIns="0" rtlCol="0" anchor="t">
              <a:spAutoFit/>
            </a:bodyPr>
            <a:lstStyle/>
            <a:p>
              <a:pPr marL="0" lvl="0" indent="0" algn="l">
                <a:lnSpc>
                  <a:spcPts val="4480"/>
                </a:lnSpc>
                <a:spcBef>
                  <a:spcPct val="0"/>
                </a:spcBef>
              </a:pPr>
              <a:r>
                <a:rPr lang="en-US" sz="3200" dirty="0" err="1">
                  <a:solidFill>
                    <a:srgbClr val="000000"/>
                  </a:solidFill>
                  <a:latin typeface="DM Sans"/>
                </a:rPr>
                <a:t>Gấp</a:t>
              </a:r>
              <a:r>
                <a:rPr lang="en-US" sz="3200" dirty="0">
                  <a:solidFill>
                    <a:srgbClr val="000000"/>
                  </a:solidFill>
                  <a:latin typeface="DM Sans"/>
                </a:rPr>
                <a:t> </a:t>
              </a:r>
              <a:r>
                <a:rPr lang="en-US" sz="3200" dirty="0" err="1">
                  <a:solidFill>
                    <a:srgbClr val="000000"/>
                  </a:solidFill>
                  <a:latin typeface="DM Sans"/>
                </a:rPr>
                <a:t>giấy</a:t>
              </a:r>
              <a:r>
                <a:rPr lang="en-US" sz="3200" dirty="0">
                  <a:solidFill>
                    <a:srgbClr val="000000"/>
                  </a:solidFill>
                  <a:latin typeface="DM Sans"/>
                </a:rPr>
                <a:t> </a:t>
              </a:r>
              <a:r>
                <a:rPr lang="en-US" sz="3200" dirty="0" err="1">
                  <a:solidFill>
                    <a:srgbClr val="000000"/>
                  </a:solidFill>
                  <a:latin typeface="DM Sans"/>
                </a:rPr>
                <a:t>để</a:t>
              </a:r>
              <a:r>
                <a:rPr lang="en-US" sz="3200" dirty="0">
                  <a:solidFill>
                    <a:srgbClr val="000000"/>
                  </a:solidFill>
                  <a:latin typeface="DM Sans"/>
                </a:rPr>
                <a:t> </a:t>
              </a:r>
              <a:r>
                <a:rPr lang="en-US" sz="3200" dirty="0" err="1">
                  <a:solidFill>
                    <a:srgbClr val="000000"/>
                  </a:solidFill>
                  <a:latin typeface="DM Sans"/>
                </a:rPr>
                <a:t>cắt</a:t>
              </a:r>
              <a:r>
                <a:rPr lang="en-US" sz="3200" dirty="0">
                  <a:solidFill>
                    <a:srgbClr val="000000"/>
                  </a:solidFill>
                  <a:latin typeface="DM Sans"/>
                </a:rPr>
                <a:t> </a:t>
              </a:r>
              <a:r>
                <a:rPr lang="en-US" sz="3200" dirty="0" err="1">
                  <a:solidFill>
                    <a:srgbClr val="000000"/>
                  </a:solidFill>
                  <a:latin typeface="DM Sans"/>
                </a:rPr>
                <a:t>được</a:t>
              </a:r>
              <a:r>
                <a:rPr lang="en-US" sz="3200" dirty="0">
                  <a:solidFill>
                    <a:srgbClr val="000000"/>
                  </a:solidFill>
                  <a:latin typeface="DM Sans"/>
                </a:rPr>
                <a:t> </a:t>
              </a:r>
              <a:r>
                <a:rPr lang="en-US" sz="3200" dirty="0" err="1">
                  <a:solidFill>
                    <a:srgbClr val="000000"/>
                  </a:solidFill>
                  <a:latin typeface="DM Sans"/>
                </a:rPr>
                <a:t>một</a:t>
              </a:r>
              <a:r>
                <a:rPr lang="en-US" sz="3200" dirty="0">
                  <a:solidFill>
                    <a:srgbClr val="000000"/>
                  </a:solidFill>
                  <a:latin typeface="DM Sans"/>
                </a:rPr>
                <a:t> </a:t>
              </a:r>
              <a:r>
                <a:rPr lang="en-US" sz="3200" dirty="0" err="1">
                  <a:solidFill>
                    <a:srgbClr val="000000"/>
                  </a:solidFill>
                  <a:latin typeface="DM Sans"/>
                </a:rPr>
                <a:t>số</a:t>
              </a:r>
              <a:r>
                <a:rPr lang="en-US" sz="3200" dirty="0">
                  <a:solidFill>
                    <a:srgbClr val="000000"/>
                  </a:solidFill>
                  <a:latin typeface="DM Sans"/>
                </a:rPr>
                <a:t> </a:t>
              </a:r>
              <a:r>
                <a:rPr lang="en-US" sz="3200" dirty="0" err="1">
                  <a:solidFill>
                    <a:srgbClr val="000000"/>
                  </a:solidFill>
                  <a:latin typeface="DM Sans"/>
                </a:rPr>
                <a:t>hoa</a:t>
              </a:r>
              <a:r>
                <a:rPr lang="en-US" sz="3200" dirty="0">
                  <a:solidFill>
                    <a:srgbClr val="000000"/>
                  </a:solidFill>
                  <a:latin typeface="DM Sans"/>
                </a:rPr>
                <a:t> </a:t>
              </a:r>
              <a:r>
                <a:rPr lang="en-US" sz="3200" dirty="0" err="1">
                  <a:solidFill>
                    <a:srgbClr val="000000"/>
                  </a:solidFill>
                  <a:latin typeface="DM Sans"/>
                </a:rPr>
                <a:t>văn</a:t>
              </a:r>
              <a:r>
                <a:rPr lang="en-US" sz="3200" dirty="0">
                  <a:solidFill>
                    <a:srgbClr val="000000"/>
                  </a:solidFill>
                  <a:latin typeface="DM Sans"/>
                </a:rPr>
                <a:t> </a:t>
              </a:r>
              <a:r>
                <a:rPr lang="en-US" sz="3200" dirty="0" err="1">
                  <a:solidFill>
                    <a:srgbClr val="000000"/>
                  </a:solidFill>
                  <a:latin typeface="DM Sans"/>
                </a:rPr>
                <a:t>trang</a:t>
              </a:r>
              <a:r>
                <a:rPr lang="en-US" sz="3200" dirty="0">
                  <a:solidFill>
                    <a:srgbClr val="000000"/>
                  </a:solidFill>
                  <a:latin typeface="DM Sans"/>
                </a:rPr>
                <a:t> </a:t>
              </a:r>
              <a:r>
                <a:rPr lang="en-US" sz="3200" dirty="0" err="1">
                  <a:solidFill>
                    <a:srgbClr val="000000"/>
                  </a:solidFill>
                  <a:latin typeface="DM Sans"/>
                </a:rPr>
                <a:t>trí</a:t>
              </a:r>
              <a:r>
                <a:rPr lang="en-US" sz="3200" dirty="0">
                  <a:solidFill>
                    <a:srgbClr val="000000"/>
                  </a:solidFill>
                  <a:latin typeface="DM Sans"/>
                </a:rPr>
                <a:t> </a:t>
              </a:r>
              <a:r>
                <a:rPr lang="en-US" sz="3200" dirty="0" err="1">
                  <a:solidFill>
                    <a:srgbClr val="000000"/>
                  </a:solidFill>
                  <a:latin typeface="DM Sans"/>
                </a:rPr>
                <a:t>hoặc</a:t>
              </a:r>
              <a:r>
                <a:rPr lang="en-US" sz="3200" dirty="0">
                  <a:solidFill>
                    <a:srgbClr val="000000"/>
                  </a:solidFill>
                  <a:latin typeface="DM Sans"/>
                </a:rPr>
                <a:t> </a:t>
              </a:r>
              <a:r>
                <a:rPr lang="en-US" sz="3200" dirty="0" err="1">
                  <a:solidFill>
                    <a:srgbClr val="000000"/>
                  </a:solidFill>
                  <a:latin typeface="DM Sans"/>
                </a:rPr>
                <a:t>một</a:t>
              </a:r>
              <a:r>
                <a:rPr lang="en-US" sz="3200" dirty="0">
                  <a:solidFill>
                    <a:srgbClr val="000000"/>
                  </a:solidFill>
                  <a:latin typeface="DM Sans"/>
                </a:rPr>
                <a:t> </a:t>
              </a:r>
              <a:r>
                <a:rPr lang="en-US" sz="3200" dirty="0" err="1">
                  <a:solidFill>
                    <a:srgbClr val="000000"/>
                  </a:solidFill>
                  <a:latin typeface="DM Sans"/>
                </a:rPr>
                <a:t>số</a:t>
              </a:r>
              <a:r>
                <a:rPr lang="en-US" sz="3200" dirty="0">
                  <a:solidFill>
                    <a:srgbClr val="000000"/>
                  </a:solidFill>
                  <a:latin typeface="DM Sans"/>
                </a:rPr>
                <a:t> </a:t>
              </a:r>
              <a:r>
                <a:rPr lang="en-US" sz="3200" dirty="0" err="1">
                  <a:solidFill>
                    <a:srgbClr val="000000"/>
                  </a:solidFill>
                  <a:latin typeface="DM Sans"/>
                </a:rPr>
                <a:t>hình</a:t>
              </a:r>
              <a:r>
                <a:rPr lang="en-US" sz="3200" dirty="0">
                  <a:solidFill>
                    <a:srgbClr val="000000"/>
                  </a:solidFill>
                  <a:latin typeface="DM Sans"/>
                </a:rPr>
                <a:t> </a:t>
              </a:r>
              <a:r>
                <a:rPr lang="en-US" sz="3200" dirty="0" err="1">
                  <a:solidFill>
                    <a:srgbClr val="000000"/>
                  </a:solidFill>
                  <a:latin typeface="DM Sans"/>
                </a:rPr>
                <a:t>có</a:t>
              </a:r>
              <a:r>
                <a:rPr lang="en-US" sz="3200" dirty="0">
                  <a:solidFill>
                    <a:srgbClr val="000000"/>
                  </a:solidFill>
                  <a:latin typeface="DM Sans"/>
                </a:rPr>
                <a:t> </a:t>
              </a:r>
              <a:r>
                <a:rPr lang="en-US" sz="3200" dirty="0" err="1">
                  <a:solidFill>
                    <a:srgbClr val="000000"/>
                  </a:solidFill>
                  <a:latin typeface="DM Sans"/>
                </a:rPr>
                <a:t>tâm</a:t>
              </a:r>
              <a:r>
                <a:rPr lang="en-US" sz="3200" dirty="0">
                  <a:solidFill>
                    <a:srgbClr val="000000"/>
                  </a:solidFill>
                  <a:latin typeface="DM Sans"/>
                </a:rPr>
                <a:t> </a:t>
              </a:r>
              <a:r>
                <a:rPr lang="en-US" sz="3200" dirty="0" err="1">
                  <a:solidFill>
                    <a:srgbClr val="000000"/>
                  </a:solidFill>
                  <a:latin typeface="DM Sans"/>
                </a:rPr>
                <a:t>đối</a:t>
              </a:r>
              <a:r>
                <a:rPr lang="en-US" sz="3200" dirty="0">
                  <a:solidFill>
                    <a:srgbClr val="000000"/>
                  </a:solidFill>
                  <a:latin typeface="DM Sans"/>
                </a:rPr>
                <a:t> </a:t>
              </a:r>
              <a:r>
                <a:rPr lang="en-US" sz="3200" dirty="0" err="1">
                  <a:solidFill>
                    <a:srgbClr val="000000"/>
                  </a:solidFill>
                  <a:latin typeface="DM Sans"/>
                </a:rPr>
                <a:t>x</a:t>
              </a:r>
              <a:r>
                <a:rPr lang="en-US" sz="3200" dirty="0" err="1" smtClean="0">
                  <a:solidFill>
                    <a:srgbClr val="000000"/>
                  </a:solidFill>
                  <a:latin typeface="DM Sans"/>
                </a:rPr>
                <a:t>ứng</a:t>
              </a:r>
              <a:r>
                <a:rPr lang="en-US" sz="3200" dirty="0" smtClean="0">
                  <a:solidFill>
                    <a:srgbClr val="000000"/>
                  </a:solidFill>
                  <a:latin typeface="DM Sans"/>
                </a:rPr>
                <a:t> </a:t>
              </a:r>
              <a:r>
                <a:rPr lang="en-US" sz="3200" dirty="0" err="1">
                  <a:solidFill>
                    <a:srgbClr val="000000"/>
                  </a:solidFill>
                  <a:latin typeface="DM Sans"/>
                </a:rPr>
                <a:t>đơn</a:t>
              </a:r>
              <a:r>
                <a:rPr lang="en-US" sz="3200" dirty="0">
                  <a:solidFill>
                    <a:srgbClr val="000000"/>
                  </a:solidFill>
                  <a:latin typeface="DM Sans"/>
                </a:rPr>
                <a:t> </a:t>
              </a:r>
              <a:r>
                <a:rPr lang="en-US" sz="3200" dirty="0" err="1">
                  <a:solidFill>
                    <a:srgbClr val="000000"/>
                  </a:solidFill>
                  <a:latin typeface="DM Sans"/>
                </a:rPr>
                <a:t>giản</a:t>
              </a:r>
              <a:endParaRPr lang="en-US" sz="3200" dirty="0">
                <a:solidFill>
                  <a:srgbClr val="000000"/>
                </a:solidFill>
                <a:latin typeface="DM Sans"/>
              </a:endParaRPr>
            </a:p>
          </p:txBody>
        </p:sp>
      </p:grpSp>
      <p:grpSp>
        <p:nvGrpSpPr>
          <p:cNvPr id="12" name="Group 12"/>
          <p:cNvGrpSpPr/>
          <p:nvPr/>
        </p:nvGrpSpPr>
        <p:grpSpPr>
          <a:xfrm>
            <a:off x="9724508" y="4470446"/>
            <a:ext cx="7444548" cy="1529214"/>
            <a:chOff x="405244" y="-38168"/>
            <a:chExt cx="9600840" cy="2038951"/>
          </a:xfrm>
        </p:grpSpPr>
        <p:grpSp>
          <p:nvGrpSpPr>
            <p:cNvPr id="13" name="Group 13"/>
            <p:cNvGrpSpPr/>
            <p:nvPr/>
          </p:nvGrpSpPr>
          <p:grpSpPr>
            <a:xfrm>
              <a:off x="405244" y="-38168"/>
              <a:ext cx="9600840" cy="2038951"/>
              <a:chOff x="664260" y="-62563"/>
              <a:chExt cx="15737315" cy="3342167"/>
            </a:xfrm>
          </p:grpSpPr>
          <p:sp>
            <p:nvSpPr>
              <p:cNvPr id="14" name="Freeform 14"/>
              <p:cNvSpPr/>
              <p:nvPr/>
            </p:nvSpPr>
            <p:spPr>
              <a:xfrm>
                <a:off x="664260" y="-62563"/>
                <a:ext cx="15737315" cy="3342167"/>
              </a:xfrm>
              <a:custGeom>
                <a:avLst/>
                <a:gdLst/>
                <a:ahLst/>
                <a:cxnLst/>
                <a:rect l="l" t="t" r="r" b="b"/>
                <a:pathLst>
                  <a:path w="14344421" h="1913890">
                    <a:moveTo>
                      <a:pt x="14219960" y="1913890"/>
                    </a:moveTo>
                    <a:lnTo>
                      <a:pt x="124460" y="1913890"/>
                    </a:lnTo>
                    <a:cubicBezTo>
                      <a:pt x="55880" y="1913890"/>
                      <a:pt x="0" y="1858010"/>
                      <a:pt x="0" y="1789430"/>
                    </a:cubicBezTo>
                    <a:lnTo>
                      <a:pt x="0" y="124460"/>
                    </a:lnTo>
                    <a:cubicBezTo>
                      <a:pt x="0" y="55880"/>
                      <a:pt x="55880" y="0"/>
                      <a:pt x="124460" y="0"/>
                    </a:cubicBezTo>
                    <a:lnTo>
                      <a:pt x="14219960" y="0"/>
                    </a:lnTo>
                    <a:cubicBezTo>
                      <a:pt x="14288540" y="0"/>
                      <a:pt x="14344421" y="55880"/>
                      <a:pt x="14344421" y="124460"/>
                    </a:cubicBezTo>
                    <a:lnTo>
                      <a:pt x="14344421" y="1789430"/>
                    </a:lnTo>
                    <a:cubicBezTo>
                      <a:pt x="14344421" y="1858010"/>
                      <a:pt x="14288540" y="1913890"/>
                      <a:pt x="14219960" y="1913890"/>
                    </a:cubicBezTo>
                    <a:close/>
                  </a:path>
                </a:pathLst>
              </a:custGeom>
              <a:solidFill>
                <a:srgbClr val="E8E8E8"/>
              </a:solidFill>
            </p:spPr>
          </p:sp>
        </p:grpSp>
        <p:sp>
          <p:nvSpPr>
            <p:cNvPr id="15" name="TextBox 15"/>
            <p:cNvSpPr txBox="1"/>
            <p:nvPr/>
          </p:nvSpPr>
          <p:spPr>
            <a:xfrm>
              <a:off x="682276" y="203719"/>
              <a:ext cx="8529888" cy="1495622"/>
            </a:xfrm>
            <a:prstGeom prst="rect">
              <a:avLst/>
            </a:prstGeom>
          </p:spPr>
          <p:txBody>
            <a:bodyPr wrap="square" lIns="0" tIns="0" rIns="0" bIns="0" rtlCol="0" anchor="t">
              <a:spAutoFit/>
            </a:bodyPr>
            <a:lstStyle/>
            <a:p>
              <a:pPr marL="0" lvl="0" indent="0" algn="l">
                <a:lnSpc>
                  <a:spcPts val="4480"/>
                </a:lnSpc>
                <a:spcBef>
                  <a:spcPct val="0"/>
                </a:spcBef>
              </a:pPr>
              <a:r>
                <a:rPr lang="en-US" sz="3200" u="none" dirty="0" err="1">
                  <a:solidFill>
                    <a:srgbClr val="000000"/>
                  </a:solidFill>
                  <a:latin typeface="DM Sans"/>
                </a:rPr>
                <a:t>Nhận</a:t>
              </a:r>
              <a:r>
                <a:rPr lang="en-US" sz="3200" u="none" dirty="0">
                  <a:solidFill>
                    <a:srgbClr val="000000"/>
                  </a:solidFill>
                  <a:latin typeface="DM Sans"/>
                </a:rPr>
                <a:t> </a:t>
              </a:r>
              <a:r>
                <a:rPr lang="en-US" sz="3200" u="none" dirty="0" err="1">
                  <a:solidFill>
                    <a:srgbClr val="000000"/>
                  </a:solidFill>
                  <a:latin typeface="DM Sans"/>
                </a:rPr>
                <a:t>biết</a:t>
              </a:r>
              <a:r>
                <a:rPr lang="en-US" sz="3200" u="none" dirty="0">
                  <a:solidFill>
                    <a:srgbClr val="000000"/>
                  </a:solidFill>
                  <a:latin typeface="DM Sans"/>
                </a:rPr>
                <a:t> </a:t>
              </a:r>
              <a:r>
                <a:rPr lang="en-US" sz="3200" u="none" dirty="0" err="1">
                  <a:solidFill>
                    <a:srgbClr val="000000"/>
                  </a:solidFill>
                  <a:latin typeface="DM Sans"/>
                </a:rPr>
                <a:t>tâm</a:t>
              </a:r>
              <a:r>
                <a:rPr lang="en-US" sz="3200" u="none" dirty="0">
                  <a:solidFill>
                    <a:srgbClr val="000000"/>
                  </a:solidFill>
                  <a:latin typeface="DM Sans"/>
                </a:rPr>
                <a:t> </a:t>
              </a:r>
              <a:r>
                <a:rPr lang="en-US" sz="3200" u="none" dirty="0" err="1">
                  <a:solidFill>
                    <a:srgbClr val="000000"/>
                  </a:solidFill>
                  <a:latin typeface="DM Sans"/>
                </a:rPr>
                <a:t>đối</a:t>
              </a:r>
              <a:r>
                <a:rPr lang="en-US" sz="3200" u="none" dirty="0">
                  <a:solidFill>
                    <a:srgbClr val="000000"/>
                  </a:solidFill>
                  <a:latin typeface="DM Sans"/>
                </a:rPr>
                <a:t> </a:t>
              </a:r>
              <a:r>
                <a:rPr lang="en-US" sz="3200" u="none" dirty="0" err="1">
                  <a:solidFill>
                    <a:srgbClr val="000000"/>
                  </a:solidFill>
                  <a:latin typeface="DM Sans"/>
                </a:rPr>
                <a:t>xứng</a:t>
              </a:r>
              <a:r>
                <a:rPr lang="en-US" sz="3200" u="none" dirty="0">
                  <a:solidFill>
                    <a:srgbClr val="000000"/>
                  </a:solidFill>
                  <a:latin typeface="DM Sans"/>
                </a:rPr>
                <a:t> </a:t>
              </a:r>
              <a:r>
                <a:rPr lang="en-US" sz="3200" u="none" dirty="0" err="1">
                  <a:solidFill>
                    <a:srgbClr val="000000"/>
                  </a:solidFill>
                  <a:latin typeface="DM Sans"/>
                </a:rPr>
                <a:t>của</a:t>
              </a:r>
              <a:r>
                <a:rPr lang="en-US" sz="3200" u="none" dirty="0">
                  <a:solidFill>
                    <a:srgbClr val="000000"/>
                  </a:solidFill>
                  <a:latin typeface="DM Sans"/>
                </a:rPr>
                <a:t> </a:t>
              </a:r>
              <a:r>
                <a:rPr lang="en-US" sz="3200" u="none" dirty="0" err="1">
                  <a:solidFill>
                    <a:srgbClr val="000000"/>
                  </a:solidFill>
                  <a:latin typeface="DM Sans"/>
                </a:rPr>
                <a:t>một</a:t>
              </a:r>
              <a:r>
                <a:rPr lang="en-US" sz="3200" u="none" dirty="0">
                  <a:solidFill>
                    <a:srgbClr val="000000"/>
                  </a:solidFill>
                  <a:latin typeface="DM Sans"/>
                </a:rPr>
                <a:t> </a:t>
              </a:r>
              <a:r>
                <a:rPr lang="en-US" sz="3200" u="none" dirty="0" err="1">
                  <a:solidFill>
                    <a:srgbClr val="000000"/>
                  </a:solidFill>
                  <a:latin typeface="DM Sans"/>
                </a:rPr>
                <a:t>số</a:t>
              </a:r>
              <a:r>
                <a:rPr lang="en-US" sz="3200" u="none" dirty="0">
                  <a:solidFill>
                    <a:srgbClr val="000000"/>
                  </a:solidFill>
                  <a:latin typeface="DM Sans"/>
                </a:rPr>
                <a:t> </a:t>
              </a:r>
              <a:r>
                <a:rPr lang="en-US" sz="3200" u="none" dirty="0" err="1">
                  <a:solidFill>
                    <a:srgbClr val="000000"/>
                  </a:solidFill>
                  <a:latin typeface="DM Sans"/>
                </a:rPr>
                <a:t>hình</a:t>
              </a:r>
              <a:r>
                <a:rPr lang="en-US" sz="3200" u="none" dirty="0">
                  <a:solidFill>
                    <a:srgbClr val="000000"/>
                  </a:solidFill>
                  <a:latin typeface="DM Sans"/>
                </a:rPr>
                <a:t> </a:t>
              </a:r>
              <a:r>
                <a:rPr lang="en-US" sz="3200" u="none" dirty="0" err="1">
                  <a:solidFill>
                    <a:srgbClr val="000000"/>
                  </a:solidFill>
                  <a:latin typeface="DM Sans"/>
                </a:rPr>
                <a:t>đơn</a:t>
              </a:r>
              <a:r>
                <a:rPr lang="en-US" sz="3200" u="none" dirty="0">
                  <a:solidFill>
                    <a:srgbClr val="000000"/>
                  </a:solidFill>
                  <a:latin typeface="DM Sans"/>
                </a:rPr>
                <a:t> </a:t>
              </a:r>
              <a:r>
                <a:rPr lang="en-US" sz="3200" u="none" dirty="0" err="1">
                  <a:solidFill>
                    <a:srgbClr val="000000"/>
                  </a:solidFill>
                  <a:latin typeface="DM Sans"/>
                </a:rPr>
                <a:t>giản</a:t>
              </a:r>
              <a:endParaRPr lang="en-US" sz="3200" u="none" dirty="0">
                <a:solidFill>
                  <a:srgbClr val="000000"/>
                </a:solidFill>
                <a:latin typeface="DM Sans"/>
              </a:endParaRPr>
            </a:p>
          </p:txBody>
        </p:sp>
      </p:grpSp>
      <p:grpSp>
        <p:nvGrpSpPr>
          <p:cNvPr id="20" name="Group 20"/>
          <p:cNvGrpSpPr/>
          <p:nvPr/>
        </p:nvGrpSpPr>
        <p:grpSpPr>
          <a:xfrm>
            <a:off x="8840067" y="3353397"/>
            <a:ext cx="875703" cy="875703"/>
            <a:chOff x="0" y="84574"/>
            <a:chExt cx="1913890" cy="1913890"/>
          </a:xfrm>
        </p:grpSpPr>
        <p:sp>
          <p:nvSpPr>
            <p:cNvPr id="21" name="Freeform 21"/>
            <p:cNvSpPr/>
            <p:nvPr/>
          </p:nvSpPr>
          <p:spPr>
            <a:xfrm>
              <a:off x="0" y="84574"/>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43C466"/>
            </a:solidFill>
          </p:spPr>
        </p:sp>
      </p:grpSp>
      <p:sp>
        <p:nvSpPr>
          <p:cNvPr id="22" name="TextBox 22"/>
          <p:cNvSpPr txBox="1"/>
          <p:nvPr/>
        </p:nvSpPr>
        <p:spPr>
          <a:xfrm>
            <a:off x="9067800" y="3549818"/>
            <a:ext cx="433316" cy="499325"/>
          </a:xfrm>
          <a:prstGeom prst="rect">
            <a:avLst/>
          </a:prstGeom>
        </p:spPr>
        <p:txBody>
          <a:bodyPr lIns="0" tIns="0" rIns="0" bIns="0" rtlCol="0" anchor="t">
            <a:spAutoFit/>
          </a:bodyPr>
          <a:lstStyle/>
          <a:p>
            <a:pPr algn="ctr">
              <a:lnSpc>
                <a:spcPts val="3960"/>
              </a:lnSpc>
            </a:pPr>
            <a:r>
              <a:rPr lang="en-US" sz="3600" dirty="0">
                <a:solidFill>
                  <a:srgbClr val="FFFFFF"/>
                </a:solidFill>
                <a:latin typeface="DM Sans Bold"/>
              </a:rPr>
              <a:t>1</a:t>
            </a:r>
          </a:p>
        </p:txBody>
      </p:sp>
      <p:grpSp>
        <p:nvGrpSpPr>
          <p:cNvPr id="23" name="Group 23"/>
          <p:cNvGrpSpPr/>
          <p:nvPr/>
        </p:nvGrpSpPr>
        <p:grpSpPr>
          <a:xfrm>
            <a:off x="8857451" y="6624913"/>
            <a:ext cx="875703" cy="884443"/>
            <a:chOff x="0" y="0"/>
            <a:chExt cx="1913890" cy="1913890"/>
          </a:xfrm>
        </p:grpSpPr>
        <p:sp>
          <p:nvSpPr>
            <p:cNvPr id="24" name="Freeform 24"/>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43C466"/>
            </a:solidFill>
          </p:spPr>
        </p:sp>
      </p:grpSp>
      <p:sp>
        <p:nvSpPr>
          <p:cNvPr id="25" name="TextBox 25"/>
          <p:cNvSpPr txBox="1"/>
          <p:nvPr/>
        </p:nvSpPr>
        <p:spPr>
          <a:xfrm>
            <a:off x="9144000" y="6853975"/>
            <a:ext cx="433316" cy="499325"/>
          </a:xfrm>
          <a:prstGeom prst="rect">
            <a:avLst/>
          </a:prstGeom>
        </p:spPr>
        <p:txBody>
          <a:bodyPr lIns="0" tIns="0" rIns="0" bIns="0" rtlCol="0" anchor="t">
            <a:spAutoFit/>
          </a:bodyPr>
          <a:lstStyle/>
          <a:p>
            <a:pPr algn="ctr">
              <a:lnSpc>
                <a:spcPts val="3960"/>
              </a:lnSpc>
            </a:pPr>
            <a:r>
              <a:rPr lang="en-US" sz="3600" dirty="0">
                <a:solidFill>
                  <a:srgbClr val="FFFFFF"/>
                </a:solidFill>
                <a:latin typeface="DM Sans Bold"/>
              </a:rPr>
              <a:t>3</a:t>
            </a:r>
          </a:p>
        </p:txBody>
      </p:sp>
      <p:grpSp>
        <p:nvGrpSpPr>
          <p:cNvPr id="26" name="Group 26"/>
          <p:cNvGrpSpPr/>
          <p:nvPr/>
        </p:nvGrpSpPr>
        <p:grpSpPr>
          <a:xfrm>
            <a:off x="8846606" y="4724997"/>
            <a:ext cx="875703" cy="875703"/>
            <a:chOff x="0" y="0"/>
            <a:chExt cx="1913890" cy="1913890"/>
          </a:xfrm>
        </p:grpSpPr>
        <p:sp>
          <p:nvSpPr>
            <p:cNvPr id="27" name="Freeform 27"/>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43C466"/>
            </a:solidFill>
          </p:spPr>
        </p:sp>
      </p:grpSp>
      <p:sp>
        <p:nvSpPr>
          <p:cNvPr id="28" name="TextBox 28"/>
          <p:cNvSpPr txBox="1"/>
          <p:nvPr/>
        </p:nvSpPr>
        <p:spPr>
          <a:xfrm>
            <a:off x="9091684" y="4948975"/>
            <a:ext cx="433316" cy="499325"/>
          </a:xfrm>
          <a:prstGeom prst="rect">
            <a:avLst/>
          </a:prstGeom>
        </p:spPr>
        <p:txBody>
          <a:bodyPr lIns="0" tIns="0" rIns="0" bIns="0" rtlCol="0" anchor="t">
            <a:spAutoFit/>
          </a:bodyPr>
          <a:lstStyle/>
          <a:p>
            <a:pPr algn="ctr">
              <a:lnSpc>
                <a:spcPts val="3960"/>
              </a:lnSpc>
            </a:pPr>
            <a:r>
              <a:rPr lang="en-US" sz="3600" dirty="0">
                <a:solidFill>
                  <a:srgbClr val="FFFFFF"/>
                </a:solidFill>
                <a:latin typeface="DM Sans Bold"/>
              </a:rPr>
              <a:t>2</a:t>
            </a:r>
          </a:p>
        </p:txBody>
      </p:sp>
      <p:grpSp>
        <p:nvGrpSpPr>
          <p:cNvPr id="32" name="Group 32"/>
          <p:cNvGrpSpPr/>
          <p:nvPr/>
        </p:nvGrpSpPr>
        <p:grpSpPr>
          <a:xfrm>
            <a:off x="1966137" y="3587918"/>
            <a:ext cx="5991211" cy="3453116"/>
            <a:chOff x="-257624" y="227968"/>
            <a:chExt cx="7988281" cy="4604155"/>
          </a:xfrm>
        </p:grpSpPr>
        <p:pic>
          <p:nvPicPr>
            <p:cNvPr id="33" name="Picture 3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57624" y="227968"/>
              <a:ext cx="7988281" cy="4604155"/>
            </a:xfrm>
            <a:prstGeom prst="rect">
              <a:avLst/>
            </a:prstGeom>
          </p:spPr>
        </p:pic>
        <p:sp>
          <p:nvSpPr>
            <p:cNvPr id="34" name="TextBox 34"/>
            <p:cNvSpPr txBox="1"/>
            <p:nvPr/>
          </p:nvSpPr>
          <p:spPr>
            <a:xfrm>
              <a:off x="1597015" y="1199176"/>
              <a:ext cx="5704282" cy="1275049"/>
            </a:xfrm>
            <a:prstGeom prst="rect">
              <a:avLst/>
            </a:prstGeom>
          </p:spPr>
          <p:txBody>
            <a:bodyPr wrap="square" lIns="0" tIns="0" rIns="0" bIns="0" rtlCol="0" anchor="t">
              <a:spAutoFit/>
            </a:bodyPr>
            <a:lstStyle/>
            <a:p>
              <a:pPr>
                <a:lnSpc>
                  <a:spcPts val="7200"/>
                </a:lnSpc>
              </a:pPr>
              <a:r>
                <a:rPr lang="en-US" sz="7200" dirty="0" err="1">
                  <a:solidFill>
                    <a:srgbClr val="FFFFFF"/>
                  </a:solidFill>
                  <a:latin typeface="DM Sans"/>
                </a:rPr>
                <a:t>Mục</a:t>
              </a:r>
              <a:r>
                <a:rPr lang="en-US" sz="7200" dirty="0">
                  <a:solidFill>
                    <a:srgbClr val="FFFFFF"/>
                  </a:solidFill>
                  <a:latin typeface="DM Sans"/>
                </a:rPr>
                <a:t> </a:t>
              </a:r>
              <a:r>
                <a:rPr lang="en-US" sz="7200" dirty="0" err="1">
                  <a:solidFill>
                    <a:srgbClr val="FFFFFF"/>
                  </a:solidFill>
                  <a:latin typeface="DM Sans"/>
                </a:rPr>
                <a:t>tiêu</a:t>
              </a:r>
              <a:endParaRPr lang="en-US" sz="7200" dirty="0">
                <a:solidFill>
                  <a:srgbClr val="FFFFFF"/>
                </a:solidFill>
                <a:latin typeface="DM Sa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01470" y="4047269"/>
            <a:ext cx="9011862" cy="1865776"/>
          </a:xfrm>
          <a:prstGeom prst="rect">
            <a:avLst/>
          </a:prstGeom>
        </p:spPr>
        <p:txBody>
          <a:bodyPr lIns="0" tIns="0" rIns="0" bIns="0" rtlCol="0" anchor="t">
            <a:spAutoFit/>
          </a:bodyPr>
          <a:lstStyle/>
          <a:p>
            <a:pPr marL="0" lvl="0" indent="0" algn="ctr">
              <a:lnSpc>
                <a:spcPts val="14300"/>
              </a:lnSpc>
            </a:pPr>
            <a:r>
              <a:rPr lang="en-US" sz="13000" spc="-130" dirty="0">
                <a:solidFill>
                  <a:srgbClr val="000000"/>
                </a:solidFill>
                <a:latin typeface="Times New Roman" panose="02020603050405020304" pitchFamily="18" charset="0"/>
                <a:cs typeface="Times New Roman" panose="02020603050405020304" pitchFamily="18" charset="0"/>
              </a:rPr>
              <a:t>Let's Start!</a:t>
            </a:r>
          </a:p>
        </p:txBody>
      </p:sp>
      <p:grpSp>
        <p:nvGrpSpPr>
          <p:cNvPr id="3" name="Group 3"/>
          <p:cNvGrpSpPr/>
          <p:nvPr/>
        </p:nvGrpSpPr>
        <p:grpSpPr>
          <a:xfrm>
            <a:off x="8907401" y="1569443"/>
            <a:ext cx="6560614" cy="2057400"/>
            <a:chOff x="0" y="0"/>
            <a:chExt cx="4858858" cy="1749189"/>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0" y="0"/>
              <a:ext cx="4858858" cy="1749189"/>
            </a:xfrm>
            <a:prstGeom prst="rect">
              <a:avLst/>
            </a:prstGeom>
          </p:spPr>
        </p:pic>
        <p:sp>
          <p:nvSpPr>
            <p:cNvPr id="5" name="TextBox 5"/>
            <p:cNvSpPr txBox="1"/>
            <p:nvPr/>
          </p:nvSpPr>
          <p:spPr>
            <a:xfrm>
              <a:off x="633542" y="201128"/>
              <a:ext cx="3591773" cy="278306"/>
            </a:xfrm>
            <a:prstGeom prst="rect">
              <a:avLst/>
            </a:prstGeom>
          </p:spPr>
          <p:txBody>
            <a:bodyPr lIns="0" tIns="0" rIns="0" bIns="0" rtlCol="0" anchor="t">
              <a:spAutoFit/>
            </a:bodyPr>
            <a:lstStyle/>
            <a:p>
              <a:pPr marL="0" lvl="0" indent="0" algn="ctr">
                <a:lnSpc>
                  <a:spcPts val="3359"/>
                </a:lnSpc>
                <a:spcBef>
                  <a:spcPct val="0"/>
                </a:spcBef>
              </a:pPr>
              <a:r>
                <a:rPr lang="en-US" sz="6000" spc="-24" dirty="0">
                  <a:solidFill>
                    <a:srgbClr val="FFFFFF"/>
                  </a:solidFill>
                  <a:latin typeface="Times New Roman" panose="02020603050405020304" pitchFamily="18" charset="0"/>
                  <a:cs typeface="Times New Roman" panose="02020603050405020304" pitchFamily="18" charset="0"/>
                </a:rPr>
                <a:t>Are you ready?</a:t>
              </a:r>
            </a:p>
          </p:txBody>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639800" y="3626843"/>
            <a:ext cx="2663014" cy="67186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56422" y="-15142"/>
            <a:ext cx="10337464" cy="866391"/>
          </a:xfrm>
          <a:prstGeom prst="rect">
            <a:avLst/>
          </a:prstGeom>
        </p:spPr>
        <p:txBody>
          <a:bodyPr wrap="square" lIns="0" tIns="0" rIns="0" bIns="0" rtlCol="0" anchor="t">
            <a:spAutoFit/>
          </a:bodyPr>
          <a:lstStyle/>
          <a:p>
            <a:pPr marL="0" lvl="0" indent="0">
              <a:lnSpc>
                <a:spcPts val="7699"/>
              </a:lnSpc>
              <a:spcBef>
                <a:spcPct val="0"/>
              </a:spcBef>
            </a:pPr>
            <a:r>
              <a:rPr lang="en-US" sz="3600" u="none" spc="-54" dirty="0">
                <a:solidFill>
                  <a:srgbClr val="000000"/>
                </a:solidFill>
                <a:latin typeface="Times New Roman" panose="02020603050405020304" pitchFamily="18" charset="0"/>
                <a:cs typeface="Times New Roman" panose="02020603050405020304" pitchFamily="18" charset="0"/>
              </a:rPr>
              <a:t>     </a:t>
            </a:r>
            <a:r>
              <a:rPr lang="en-US" sz="3600" u="none" spc="-54" dirty="0" err="1">
                <a:solidFill>
                  <a:srgbClr val="000000"/>
                </a:solidFill>
                <a:latin typeface="Times New Roman" panose="02020603050405020304" pitchFamily="18" charset="0"/>
                <a:cs typeface="Times New Roman" panose="02020603050405020304" pitchFamily="18" charset="0"/>
              </a:rPr>
              <a:t>Hình</a:t>
            </a:r>
            <a:r>
              <a:rPr lang="en-US" sz="3600" u="none" spc="-54" dirty="0">
                <a:solidFill>
                  <a:srgbClr val="000000"/>
                </a:solidFill>
                <a:latin typeface="Times New Roman" panose="02020603050405020304" pitchFamily="18" charset="0"/>
                <a:cs typeface="Times New Roman" panose="02020603050405020304" pitchFamily="18" charset="0"/>
              </a:rPr>
              <a:t> </a:t>
            </a:r>
            <a:r>
              <a:rPr lang="en-US" sz="3600" u="none" spc="-54" dirty="0" err="1">
                <a:solidFill>
                  <a:srgbClr val="000000"/>
                </a:solidFill>
                <a:latin typeface="Times New Roman" panose="02020603050405020304" pitchFamily="18" charset="0"/>
                <a:cs typeface="Times New Roman" panose="02020603050405020304" pitchFamily="18" charset="0"/>
              </a:rPr>
              <a:t>có</a:t>
            </a:r>
            <a:r>
              <a:rPr lang="en-US" sz="3600" u="none" spc="-54" dirty="0">
                <a:solidFill>
                  <a:srgbClr val="000000"/>
                </a:solidFill>
                <a:latin typeface="Times New Roman" panose="02020603050405020304" pitchFamily="18" charset="0"/>
                <a:cs typeface="Times New Roman" panose="02020603050405020304" pitchFamily="18" charset="0"/>
              </a:rPr>
              <a:t> </a:t>
            </a:r>
            <a:r>
              <a:rPr lang="en-US" sz="3600" u="none" spc="-54" dirty="0" err="1">
                <a:solidFill>
                  <a:srgbClr val="000000"/>
                </a:solidFill>
                <a:latin typeface="Times New Roman" panose="02020603050405020304" pitchFamily="18" charset="0"/>
                <a:cs typeface="Times New Roman" panose="02020603050405020304" pitchFamily="18" charset="0"/>
              </a:rPr>
              <a:t>tâm</a:t>
            </a:r>
            <a:r>
              <a:rPr lang="en-US" sz="3600" u="none" spc="-54" dirty="0">
                <a:solidFill>
                  <a:srgbClr val="000000"/>
                </a:solidFill>
                <a:latin typeface="Times New Roman" panose="02020603050405020304" pitchFamily="18" charset="0"/>
                <a:cs typeface="Times New Roman" panose="02020603050405020304" pitchFamily="18" charset="0"/>
              </a:rPr>
              <a:t> </a:t>
            </a:r>
            <a:r>
              <a:rPr lang="en-US" sz="3600" u="none" spc="-54" dirty="0" err="1">
                <a:solidFill>
                  <a:srgbClr val="000000"/>
                </a:solidFill>
                <a:latin typeface="Times New Roman" panose="02020603050405020304" pitchFamily="18" charset="0"/>
                <a:cs typeface="Times New Roman" panose="02020603050405020304" pitchFamily="18" charset="0"/>
              </a:rPr>
              <a:t>đối</a:t>
            </a:r>
            <a:r>
              <a:rPr lang="en-US" sz="3600" u="none" spc="-54" dirty="0">
                <a:solidFill>
                  <a:srgbClr val="000000"/>
                </a:solidFill>
                <a:latin typeface="Times New Roman" panose="02020603050405020304" pitchFamily="18" charset="0"/>
                <a:cs typeface="Times New Roman" panose="02020603050405020304" pitchFamily="18" charset="0"/>
              </a:rPr>
              <a:t> </a:t>
            </a:r>
            <a:r>
              <a:rPr lang="en-US" sz="3600" u="none" spc="-54" dirty="0" err="1">
                <a:solidFill>
                  <a:srgbClr val="000000"/>
                </a:solidFill>
                <a:latin typeface="Times New Roman" panose="02020603050405020304" pitchFamily="18" charset="0"/>
                <a:cs typeface="Times New Roman" panose="02020603050405020304" pitchFamily="18" charset="0"/>
              </a:rPr>
              <a:t>xứng</a:t>
            </a:r>
            <a:r>
              <a:rPr lang="en-US" sz="3600" u="none" spc="-54" dirty="0">
                <a:solidFill>
                  <a:srgbClr val="000000"/>
                </a:solidFill>
                <a:latin typeface="Times New Roman" panose="02020603050405020304" pitchFamily="18" charset="0"/>
                <a:cs typeface="Times New Roman" panose="02020603050405020304" pitchFamily="18" charset="0"/>
              </a:rPr>
              <a:t> </a:t>
            </a:r>
            <a:r>
              <a:rPr lang="en-US" sz="3600" u="none" spc="-54" dirty="0" err="1">
                <a:solidFill>
                  <a:srgbClr val="000000"/>
                </a:solidFill>
                <a:latin typeface="Times New Roman" panose="02020603050405020304" pitchFamily="18" charset="0"/>
                <a:cs typeface="Times New Roman" panose="02020603050405020304" pitchFamily="18" charset="0"/>
              </a:rPr>
              <a:t>tron</a:t>
            </a:r>
            <a:r>
              <a:rPr lang="en-US" sz="3600" spc="-54" dirty="0" err="1">
                <a:solidFill>
                  <a:srgbClr val="000000"/>
                </a:solidFill>
                <a:latin typeface="Times New Roman" panose="02020603050405020304" pitchFamily="18" charset="0"/>
                <a:cs typeface="Times New Roman" panose="02020603050405020304" pitchFamily="18" charset="0"/>
              </a:rPr>
              <a:t>g</a:t>
            </a:r>
            <a:r>
              <a:rPr lang="en-US" sz="3600" spc="-54" dirty="0">
                <a:solidFill>
                  <a:srgbClr val="000000"/>
                </a:solidFill>
                <a:latin typeface="Times New Roman" panose="02020603050405020304" pitchFamily="18" charset="0"/>
                <a:cs typeface="Times New Roman" panose="02020603050405020304" pitchFamily="18" charset="0"/>
              </a:rPr>
              <a:t> </a:t>
            </a:r>
            <a:r>
              <a:rPr lang="en-US" sz="3600" spc="-54" dirty="0" err="1">
                <a:solidFill>
                  <a:srgbClr val="000000"/>
                </a:solidFill>
                <a:latin typeface="Times New Roman" panose="02020603050405020304" pitchFamily="18" charset="0"/>
                <a:cs typeface="Times New Roman" panose="02020603050405020304" pitchFamily="18" charset="0"/>
              </a:rPr>
              <a:t>thực</a:t>
            </a:r>
            <a:r>
              <a:rPr lang="en-US" sz="3600" spc="-54" dirty="0">
                <a:solidFill>
                  <a:srgbClr val="000000"/>
                </a:solidFill>
                <a:latin typeface="Times New Roman" panose="02020603050405020304" pitchFamily="18" charset="0"/>
                <a:cs typeface="Times New Roman" panose="02020603050405020304" pitchFamily="18" charset="0"/>
              </a:rPr>
              <a:t> </a:t>
            </a:r>
            <a:r>
              <a:rPr lang="en-US" sz="3600" spc="-54" dirty="0" err="1">
                <a:solidFill>
                  <a:srgbClr val="000000"/>
                </a:solidFill>
                <a:latin typeface="Times New Roman" panose="02020603050405020304" pitchFamily="18" charset="0"/>
                <a:cs typeface="Times New Roman" panose="02020603050405020304" pitchFamily="18" charset="0"/>
              </a:rPr>
              <a:t>tế</a:t>
            </a:r>
            <a:endParaRPr lang="en-US" sz="3600" u="none" spc="-54" dirty="0">
              <a:solidFill>
                <a:srgbClr val="000000"/>
              </a:solidFill>
              <a:latin typeface="Times New Roman" panose="02020603050405020304" pitchFamily="18" charset="0"/>
              <a:cs typeface="Times New Roman" panose="02020603050405020304" pitchFamily="18" charset="0"/>
            </a:endParaRPr>
          </a:p>
        </p:txBody>
      </p:sp>
      <p:grpSp>
        <p:nvGrpSpPr>
          <p:cNvPr id="12" name="Group 12"/>
          <p:cNvGrpSpPr/>
          <p:nvPr/>
        </p:nvGrpSpPr>
        <p:grpSpPr>
          <a:xfrm>
            <a:off x="286948" y="297551"/>
            <a:ext cx="553698" cy="553698"/>
            <a:chOff x="0" y="0"/>
            <a:chExt cx="738264" cy="738264"/>
          </a:xfrm>
        </p:grpSpPr>
        <p:grpSp>
          <p:nvGrpSpPr>
            <p:cNvPr id="13" name="Group 13"/>
            <p:cNvGrpSpPr/>
            <p:nvPr/>
          </p:nvGrpSpPr>
          <p:grpSpPr>
            <a:xfrm>
              <a:off x="0" y="0"/>
              <a:ext cx="738264" cy="738264"/>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15" name="TextBox 15"/>
            <p:cNvSpPr txBox="1"/>
            <p:nvPr/>
          </p:nvSpPr>
          <p:spPr>
            <a:xfrm>
              <a:off x="188443" y="164080"/>
              <a:ext cx="361379" cy="437813"/>
            </a:xfrm>
            <a:prstGeom prst="rect">
              <a:avLst/>
            </a:prstGeom>
          </p:spPr>
          <p:txBody>
            <a:bodyPr lIns="0" tIns="0" rIns="0" bIns="0" rtlCol="0" anchor="t">
              <a:spAutoFit/>
            </a:bodyPr>
            <a:lstStyle/>
            <a:p>
              <a:pPr algn="ctr">
                <a:lnSpc>
                  <a:spcPts val="2476"/>
                </a:lnSpc>
              </a:pPr>
              <a:r>
                <a:rPr lang="en-US" sz="2400" b="1" dirty="0">
                  <a:solidFill>
                    <a:srgbClr val="FFFFFF"/>
                  </a:solidFill>
                  <a:latin typeface="Times New Roman" panose="02020603050405020304" pitchFamily="18" charset="0"/>
                  <a:cs typeface="Times New Roman" panose="02020603050405020304" pitchFamily="18" charset="0"/>
                </a:rPr>
                <a:t>1</a:t>
              </a:r>
            </a:p>
          </p:txBody>
        </p:sp>
      </p:grpSp>
      <p:grpSp>
        <p:nvGrpSpPr>
          <p:cNvPr id="21" name="Group 21"/>
          <p:cNvGrpSpPr/>
          <p:nvPr/>
        </p:nvGrpSpPr>
        <p:grpSpPr>
          <a:xfrm>
            <a:off x="14292822" y="574234"/>
            <a:ext cx="3091560" cy="898722"/>
            <a:chOff x="0" y="0"/>
            <a:chExt cx="4122080" cy="1276734"/>
          </a:xfrm>
        </p:grpSpPr>
        <p:grpSp>
          <p:nvGrpSpPr>
            <p:cNvPr id="22" name="Group 22"/>
            <p:cNvGrpSpPr/>
            <p:nvPr/>
          </p:nvGrpSpPr>
          <p:grpSpPr>
            <a:xfrm>
              <a:off x="0" y="0"/>
              <a:ext cx="4122080" cy="1276734"/>
              <a:chOff x="0" y="0"/>
              <a:chExt cx="2132177" cy="660400"/>
            </a:xfrm>
          </p:grpSpPr>
          <p:sp>
            <p:nvSpPr>
              <p:cNvPr id="23" name="Freeform 23"/>
              <p:cNvSpPr/>
              <p:nvPr/>
            </p:nvSpPr>
            <p:spPr>
              <a:xfrm>
                <a:off x="0" y="0"/>
                <a:ext cx="2132177" cy="660400"/>
              </a:xfrm>
              <a:custGeom>
                <a:avLst/>
                <a:gdLst/>
                <a:ahLst/>
                <a:cxnLst/>
                <a:rect l="l" t="t" r="r" b="b"/>
                <a:pathLst>
                  <a:path w="2132177" h="660400">
                    <a:moveTo>
                      <a:pt x="2007716" y="660400"/>
                    </a:moveTo>
                    <a:lnTo>
                      <a:pt x="124460" y="660400"/>
                    </a:lnTo>
                    <a:cubicBezTo>
                      <a:pt x="55880" y="660400"/>
                      <a:pt x="0" y="604520"/>
                      <a:pt x="0" y="535940"/>
                    </a:cubicBezTo>
                    <a:lnTo>
                      <a:pt x="0" y="124460"/>
                    </a:lnTo>
                    <a:cubicBezTo>
                      <a:pt x="0" y="55880"/>
                      <a:pt x="55880" y="0"/>
                      <a:pt x="124460" y="0"/>
                    </a:cubicBezTo>
                    <a:lnTo>
                      <a:pt x="2007717" y="0"/>
                    </a:lnTo>
                    <a:cubicBezTo>
                      <a:pt x="2076297" y="0"/>
                      <a:pt x="2132177" y="55880"/>
                      <a:pt x="2132177" y="124460"/>
                    </a:cubicBezTo>
                    <a:lnTo>
                      <a:pt x="2132177" y="535940"/>
                    </a:lnTo>
                    <a:cubicBezTo>
                      <a:pt x="2132177" y="604520"/>
                      <a:pt x="2076297" y="660400"/>
                      <a:pt x="2007717" y="660400"/>
                    </a:cubicBezTo>
                    <a:close/>
                  </a:path>
                </a:pathLst>
              </a:custGeom>
              <a:solidFill>
                <a:srgbClr val="43C466"/>
              </a:solidFill>
            </p:spPr>
          </p:sp>
        </p:grpSp>
        <p:sp>
          <p:nvSpPr>
            <p:cNvPr id="24" name="TextBox 24"/>
            <p:cNvSpPr txBox="1"/>
            <p:nvPr/>
          </p:nvSpPr>
          <p:spPr>
            <a:xfrm>
              <a:off x="350537" y="432627"/>
              <a:ext cx="3421006" cy="449580"/>
            </a:xfrm>
            <a:prstGeom prst="rect">
              <a:avLst/>
            </a:prstGeom>
          </p:spPr>
          <p:txBody>
            <a:bodyPr lIns="0" tIns="0" rIns="0" bIns="0" rtlCol="0" anchor="t">
              <a:spAutoFit/>
            </a:bodyPr>
            <a:lstStyle/>
            <a:p>
              <a:pPr algn="ctr">
                <a:lnSpc>
                  <a:spcPts val="2400"/>
                </a:lnSpc>
              </a:pPr>
              <a:r>
                <a:rPr lang="en-US" sz="2400" dirty="0">
                  <a:solidFill>
                    <a:srgbClr val="FFFFFF"/>
                  </a:solidFill>
                  <a:latin typeface="Times New Roman" panose="02020603050405020304" pitchFamily="18" charset="0"/>
                  <a:cs typeface="Times New Roman" panose="02020603050405020304" pitchFamily="18" charset="0"/>
                </a:rPr>
                <a:t>Time: 5 minutes</a:t>
              </a:r>
            </a:p>
          </p:txBody>
        </p:sp>
      </p:grpSp>
      <p:pic>
        <p:nvPicPr>
          <p:cNvPr id="30" name="Picture 29">
            <a:extLst>
              <a:ext uri="{FF2B5EF4-FFF2-40B4-BE49-F238E27FC236}">
                <a16:creationId xmlns:a16="http://schemas.microsoft.com/office/drawing/2014/main" xmlns="" id="{E6627084-C7BD-4E94-A70F-7DF073AD67A5}"/>
              </a:ext>
            </a:extLst>
          </p:cNvPr>
          <p:cNvPicPr/>
          <p:nvPr/>
        </p:nvPicPr>
        <p:blipFill rotWithShape="1">
          <a:blip r:embed="rId2" cstate="print">
            <a:extLst>
              <a:ext uri="{28A0092B-C50C-407E-A947-70E740481C1C}">
                <a14:useLocalDpi xmlns:a14="http://schemas.microsoft.com/office/drawing/2010/main" val="0"/>
              </a:ext>
            </a:extLst>
          </a:blip>
          <a:srcRect l="2435" t="2799" r="77063" b="12490"/>
          <a:stretch/>
        </p:blipFill>
        <p:spPr bwMode="auto">
          <a:xfrm>
            <a:off x="1104580" y="4073870"/>
            <a:ext cx="3383836" cy="3017959"/>
          </a:xfrm>
          <a:prstGeom prst="rect">
            <a:avLst/>
          </a:prstGeom>
          <a:noFill/>
          <a:ln>
            <a:noFill/>
          </a:ln>
        </p:spPr>
      </p:pic>
      <p:pic>
        <p:nvPicPr>
          <p:cNvPr id="34" name="Picture 33">
            <a:extLst>
              <a:ext uri="{FF2B5EF4-FFF2-40B4-BE49-F238E27FC236}">
                <a16:creationId xmlns:a16="http://schemas.microsoft.com/office/drawing/2014/main" xmlns="" id="{EEA1892E-0D00-458C-8297-6A168341B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7420" y="-2189542"/>
            <a:ext cx="5781083" cy="5781083"/>
          </a:xfrm>
          <a:prstGeom prst="rect">
            <a:avLst/>
          </a:prstGeom>
        </p:spPr>
      </p:pic>
      <p:grpSp>
        <p:nvGrpSpPr>
          <p:cNvPr id="5" name="Group 4">
            <a:extLst>
              <a:ext uri="{FF2B5EF4-FFF2-40B4-BE49-F238E27FC236}">
                <a16:creationId xmlns:a16="http://schemas.microsoft.com/office/drawing/2014/main" xmlns="" id="{D28A9C6D-111F-4F95-BC90-357DA263372E}"/>
              </a:ext>
            </a:extLst>
          </p:cNvPr>
          <p:cNvGrpSpPr/>
          <p:nvPr/>
        </p:nvGrpSpPr>
        <p:grpSpPr>
          <a:xfrm>
            <a:off x="670345" y="971521"/>
            <a:ext cx="5638851" cy="890058"/>
            <a:chOff x="603106" y="872031"/>
            <a:chExt cx="5638851" cy="890058"/>
          </a:xfrm>
        </p:grpSpPr>
        <p:grpSp>
          <p:nvGrpSpPr>
            <p:cNvPr id="6" name="Group 6"/>
            <p:cNvGrpSpPr/>
            <p:nvPr/>
          </p:nvGrpSpPr>
          <p:grpSpPr>
            <a:xfrm>
              <a:off x="1309949" y="910907"/>
              <a:ext cx="4932008" cy="851182"/>
              <a:chOff x="558558" y="-1730245"/>
              <a:chExt cx="6576009" cy="1134910"/>
            </a:xfrm>
          </p:grpSpPr>
          <p:grpSp>
            <p:nvGrpSpPr>
              <p:cNvPr id="7" name="Group 7"/>
              <p:cNvGrpSpPr/>
              <p:nvPr/>
            </p:nvGrpSpPr>
            <p:grpSpPr>
              <a:xfrm>
                <a:off x="558558" y="-1730245"/>
                <a:ext cx="6576009" cy="1134910"/>
                <a:chOff x="338201" y="-1047645"/>
                <a:chExt cx="3981707" cy="687176"/>
              </a:xfrm>
            </p:grpSpPr>
            <p:sp>
              <p:nvSpPr>
                <p:cNvPr id="8" name="Freeform 8"/>
                <p:cNvSpPr/>
                <p:nvPr/>
              </p:nvSpPr>
              <p:spPr>
                <a:xfrm>
                  <a:off x="338201" y="-1047645"/>
                  <a:ext cx="3981707" cy="687176"/>
                </a:xfrm>
                <a:custGeom>
                  <a:avLst/>
                  <a:gdLst/>
                  <a:ahLst/>
                  <a:cxnLst/>
                  <a:rect l="l" t="t" r="r" b="b"/>
                  <a:pathLst>
                    <a:path w="3680890" h="687176">
                      <a:moveTo>
                        <a:pt x="3556430" y="687176"/>
                      </a:moveTo>
                      <a:lnTo>
                        <a:pt x="124460" y="687176"/>
                      </a:lnTo>
                      <a:cubicBezTo>
                        <a:pt x="55880" y="687176"/>
                        <a:pt x="0" y="631296"/>
                        <a:pt x="0" y="562716"/>
                      </a:cubicBezTo>
                      <a:lnTo>
                        <a:pt x="0" y="124460"/>
                      </a:lnTo>
                      <a:cubicBezTo>
                        <a:pt x="0" y="55880"/>
                        <a:pt x="55880" y="0"/>
                        <a:pt x="124460" y="0"/>
                      </a:cubicBezTo>
                      <a:lnTo>
                        <a:pt x="3556430" y="0"/>
                      </a:lnTo>
                      <a:cubicBezTo>
                        <a:pt x="3625010" y="0"/>
                        <a:pt x="3680890" y="55880"/>
                        <a:pt x="3680890" y="124460"/>
                      </a:cubicBezTo>
                      <a:lnTo>
                        <a:pt x="3680890" y="562716"/>
                      </a:lnTo>
                      <a:cubicBezTo>
                        <a:pt x="3680890" y="631296"/>
                        <a:pt x="3625010" y="687176"/>
                        <a:pt x="3556430" y="687176"/>
                      </a:cubicBezTo>
                      <a:close/>
                    </a:path>
                  </a:pathLst>
                </a:custGeom>
                <a:solidFill>
                  <a:srgbClr val="43C466"/>
                </a:solidFill>
              </p:spPr>
            </p:sp>
          </p:grpSp>
          <p:sp>
            <p:nvSpPr>
              <p:cNvPr id="9" name="TextBox 9"/>
              <p:cNvSpPr txBox="1"/>
              <p:nvPr/>
            </p:nvSpPr>
            <p:spPr>
              <a:xfrm>
                <a:off x="786715" y="-1371359"/>
                <a:ext cx="6079192" cy="444567"/>
              </a:xfrm>
              <a:prstGeom prst="rect">
                <a:avLst/>
              </a:prstGeom>
            </p:spPr>
            <p:txBody>
              <a:bodyPr wrap="square" lIns="0" tIns="0" rIns="0" bIns="0" rtlCol="0" anchor="t">
                <a:spAutoFit/>
              </a:bodyPr>
              <a:lstStyle/>
              <a:p>
                <a:pPr algn="ctr">
                  <a:lnSpc>
                    <a:spcPts val="2601"/>
                  </a:lnSpc>
                </a:pPr>
                <a:r>
                  <a:rPr lang="en-US" sz="2600" b="1" dirty="0">
                    <a:solidFill>
                      <a:srgbClr val="FFFFFF"/>
                    </a:solidFill>
                    <a:latin typeface="Times New Roman" panose="02020603050405020304" pitchFamily="18" charset="0"/>
                    <a:cs typeface="Times New Roman" panose="02020603050405020304" pitchFamily="18" charset="0"/>
                  </a:rPr>
                  <a:t>Quay </a:t>
                </a:r>
                <a:r>
                  <a:rPr lang="en-US" sz="2600" b="1" dirty="0" err="1">
                    <a:solidFill>
                      <a:srgbClr val="FFFFFF"/>
                    </a:solidFill>
                    <a:latin typeface="Times New Roman" panose="02020603050405020304" pitchFamily="18" charset="0"/>
                    <a:cs typeface="Times New Roman" panose="02020603050405020304" pitchFamily="18" charset="0"/>
                  </a:rPr>
                  <a:t>nửa</a:t>
                </a:r>
                <a:r>
                  <a:rPr lang="en-US" sz="2600" b="1" dirty="0">
                    <a:solidFill>
                      <a:srgbClr val="FFFFFF"/>
                    </a:solidFill>
                    <a:latin typeface="Times New Roman" panose="02020603050405020304" pitchFamily="18" charset="0"/>
                    <a:cs typeface="Times New Roman" panose="02020603050405020304" pitchFamily="18" charset="0"/>
                  </a:rPr>
                  <a:t> </a:t>
                </a:r>
                <a:r>
                  <a:rPr lang="en-US" sz="2600" b="1" dirty="0" err="1">
                    <a:solidFill>
                      <a:srgbClr val="FFFFFF"/>
                    </a:solidFill>
                    <a:latin typeface="Times New Roman" panose="02020603050405020304" pitchFamily="18" charset="0"/>
                    <a:cs typeface="Times New Roman" panose="02020603050405020304" pitchFamily="18" charset="0"/>
                  </a:rPr>
                  <a:t>vòng</a:t>
                </a:r>
                <a:r>
                  <a:rPr lang="en-US" sz="2600" b="1" dirty="0">
                    <a:solidFill>
                      <a:srgbClr val="FFFFFF"/>
                    </a:solidFill>
                    <a:latin typeface="Times New Roman" panose="02020603050405020304" pitchFamily="18" charset="0"/>
                    <a:cs typeface="Times New Roman" panose="02020603050405020304" pitchFamily="18" charset="0"/>
                  </a:rPr>
                  <a:t> </a:t>
                </a:r>
                <a:r>
                  <a:rPr lang="en-US" sz="2600" b="1" dirty="0" err="1">
                    <a:solidFill>
                      <a:srgbClr val="FFFFFF"/>
                    </a:solidFill>
                    <a:latin typeface="Times New Roman" panose="02020603050405020304" pitchFamily="18" charset="0"/>
                    <a:cs typeface="Times New Roman" panose="02020603050405020304" pitchFamily="18" charset="0"/>
                  </a:rPr>
                  <a:t>quanh</a:t>
                </a:r>
                <a:r>
                  <a:rPr lang="en-US" sz="2600" b="1" dirty="0">
                    <a:solidFill>
                      <a:srgbClr val="FFFFFF"/>
                    </a:solidFill>
                    <a:latin typeface="Times New Roman" panose="02020603050405020304" pitchFamily="18" charset="0"/>
                    <a:cs typeface="Times New Roman" panose="02020603050405020304" pitchFamily="18" charset="0"/>
                  </a:rPr>
                  <a:t> </a:t>
                </a:r>
                <a:r>
                  <a:rPr lang="en-US" sz="2600" b="1" dirty="0" err="1">
                    <a:solidFill>
                      <a:srgbClr val="FFFFFF"/>
                    </a:solidFill>
                    <a:latin typeface="Times New Roman" panose="02020603050405020304" pitchFamily="18" charset="0"/>
                    <a:cs typeface="Times New Roman" panose="02020603050405020304" pitchFamily="18" charset="0"/>
                  </a:rPr>
                  <a:t>một</a:t>
                </a:r>
                <a:r>
                  <a:rPr lang="en-US" sz="2600" b="1" dirty="0">
                    <a:solidFill>
                      <a:srgbClr val="FFFFFF"/>
                    </a:solidFill>
                    <a:latin typeface="Times New Roman" panose="02020603050405020304" pitchFamily="18" charset="0"/>
                    <a:cs typeface="Times New Roman" panose="02020603050405020304" pitchFamily="18" charset="0"/>
                  </a:rPr>
                  <a:t> </a:t>
                </a:r>
                <a:r>
                  <a:rPr lang="en-US" sz="2600" b="1" dirty="0" err="1">
                    <a:solidFill>
                      <a:srgbClr val="FFFFFF"/>
                    </a:solidFill>
                    <a:latin typeface="Times New Roman" panose="02020603050405020304" pitchFamily="18" charset="0"/>
                    <a:cs typeface="Times New Roman" panose="02020603050405020304" pitchFamily="18" charset="0"/>
                  </a:rPr>
                  <a:t>điểm</a:t>
                </a:r>
                <a:endParaRPr lang="en-US" sz="2600" b="1" dirty="0">
                  <a:solidFill>
                    <a:srgbClr val="FFFFFF"/>
                  </a:solidFill>
                  <a:latin typeface="Times New Roman" panose="02020603050405020304" pitchFamily="18" charset="0"/>
                  <a:cs typeface="Times New Roman" panose="02020603050405020304" pitchFamily="18" charset="0"/>
                </a:endParaRPr>
              </a:p>
            </p:txBody>
          </p:sp>
        </p:grpSp>
        <p:grpSp>
          <p:nvGrpSpPr>
            <p:cNvPr id="43" name="Group 42">
              <a:extLst>
                <a:ext uri="{FF2B5EF4-FFF2-40B4-BE49-F238E27FC236}">
                  <a16:creationId xmlns:a16="http://schemas.microsoft.com/office/drawing/2014/main" xmlns="" id="{6921BCD4-FB13-443C-805F-972CC6C3B8E0}"/>
                </a:ext>
              </a:extLst>
            </p:cNvPr>
            <p:cNvGrpSpPr/>
            <p:nvPr/>
          </p:nvGrpSpPr>
          <p:grpSpPr>
            <a:xfrm>
              <a:off x="603106" y="872031"/>
              <a:ext cx="1081568" cy="826483"/>
              <a:chOff x="639996" y="2075342"/>
              <a:chExt cx="1081568" cy="826483"/>
            </a:xfrm>
          </p:grpSpPr>
          <p:grpSp>
            <p:nvGrpSpPr>
              <p:cNvPr id="38" name="Group 19">
                <a:extLst>
                  <a:ext uri="{FF2B5EF4-FFF2-40B4-BE49-F238E27FC236}">
                    <a16:creationId xmlns:a16="http://schemas.microsoft.com/office/drawing/2014/main" xmlns="" id="{A2C75C88-86C3-439A-B28D-C8E5322C6AED}"/>
                  </a:ext>
                </a:extLst>
              </p:cNvPr>
              <p:cNvGrpSpPr/>
              <p:nvPr/>
            </p:nvGrpSpPr>
            <p:grpSpPr>
              <a:xfrm>
                <a:off x="639996" y="2075342"/>
                <a:ext cx="738683" cy="826483"/>
                <a:chOff x="0" y="0"/>
                <a:chExt cx="4188895" cy="3983266"/>
              </a:xfrm>
            </p:grpSpPr>
            <p:sp>
              <p:nvSpPr>
                <p:cNvPr id="40" name="Freeform 20">
                  <a:extLst>
                    <a:ext uri="{FF2B5EF4-FFF2-40B4-BE49-F238E27FC236}">
                      <a16:creationId xmlns:a16="http://schemas.microsoft.com/office/drawing/2014/main" xmlns="" id="{F1B82006-1DF5-491C-9ABB-19EC323E4552}"/>
                    </a:ext>
                  </a:extLst>
                </p:cNvPr>
                <p:cNvSpPr/>
                <p:nvPr/>
              </p:nvSpPr>
              <p:spPr>
                <a:xfrm>
                  <a:off x="0" y="218440"/>
                  <a:ext cx="4187625" cy="3764825"/>
                </a:xfrm>
                <a:custGeom>
                  <a:avLst/>
                  <a:gdLst/>
                  <a:ahLst/>
                  <a:cxnLst/>
                  <a:rect l="l" t="t" r="r" b="b"/>
                  <a:pathLst>
                    <a:path w="4187625" h="3764825">
                      <a:moveTo>
                        <a:pt x="0" y="16510"/>
                      </a:moveTo>
                      <a:cubicBezTo>
                        <a:pt x="0" y="16510"/>
                        <a:pt x="2540" y="345440"/>
                        <a:pt x="2540" y="903001"/>
                      </a:cubicBezTo>
                      <a:cubicBezTo>
                        <a:pt x="2540" y="1858039"/>
                        <a:pt x="7620" y="2583726"/>
                        <a:pt x="7620" y="2844076"/>
                      </a:cubicBezTo>
                      <a:cubicBezTo>
                        <a:pt x="7620" y="3038386"/>
                        <a:pt x="16510" y="3437166"/>
                        <a:pt x="21590" y="3628936"/>
                      </a:cubicBezTo>
                      <a:lnTo>
                        <a:pt x="130810" y="3743236"/>
                      </a:lnTo>
                      <a:cubicBezTo>
                        <a:pt x="275590" y="3750856"/>
                        <a:pt x="543560" y="3764825"/>
                        <a:pt x="793750" y="3764825"/>
                      </a:cubicBezTo>
                      <a:lnTo>
                        <a:pt x="4187625" y="3764825"/>
                      </a:lnTo>
                      <a:lnTo>
                        <a:pt x="4187625" y="772499"/>
                      </a:lnTo>
                      <a:cubicBezTo>
                        <a:pt x="4187625" y="323850"/>
                        <a:pt x="4178735" y="46990"/>
                        <a:pt x="4178735" y="46990"/>
                      </a:cubicBezTo>
                      <a:cubicBezTo>
                        <a:pt x="4023795" y="26670"/>
                        <a:pt x="3867585" y="16510"/>
                        <a:pt x="3710105" y="17780"/>
                      </a:cubicBezTo>
                      <a:cubicBezTo>
                        <a:pt x="3437055" y="17780"/>
                        <a:pt x="944880" y="22860"/>
                        <a:pt x="694690" y="13970"/>
                      </a:cubicBezTo>
                      <a:cubicBezTo>
                        <a:pt x="360680" y="0"/>
                        <a:pt x="0" y="16510"/>
                        <a:pt x="0" y="16510"/>
                      </a:cubicBezTo>
                      <a:close/>
                    </a:path>
                  </a:pathLst>
                </a:custGeom>
                <a:solidFill>
                  <a:srgbClr val="97EDAA"/>
                </a:solidFill>
              </p:spPr>
            </p:sp>
            <p:sp>
              <p:nvSpPr>
                <p:cNvPr id="41" name="Freeform 21">
                  <a:extLst>
                    <a:ext uri="{FF2B5EF4-FFF2-40B4-BE49-F238E27FC236}">
                      <a16:creationId xmlns:a16="http://schemas.microsoft.com/office/drawing/2014/main" xmlns="" id="{E7A1F5EB-4F5E-4FFA-9D6F-AB59E1E0F139}"/>
                    </a:ext>
                  </a:extLst>
                </p:cNvPr>
                <p:cNvSpPr/>
                <p:nvPr/>
              </p:nvSpPr>
              <p:spPr>
                <a:xfrm>
                  <a:off x="21590" y="0"/>
                  <a:ext cx="3698675" cy="3962946"/>
                </a:xfrm>
                <a:custGeom>
                  <a:avLst/>
                  <a:gdLst/>
                  <a:ahLst/>
                  <a:cxnLst/>
                  <a:rect l="l" t="t" r="r" b="b"/>
                  <a:pathLst>
                    <a:path w="3698675" h="3962946">
                      <a:moveTo>
                        <a:pt x="0" y="3848646"/>
                      </a:moveTo>
                      <a:lnTo>
                        <a:pt x="109220" y="3962946"/>
                      </a:lnTo>
                      <a:lnTo>
                        <a:pt x="123190" y="3829596"/>
                      </a:lnTo>
                      <a:lnTo>
                        <a:pt x="0" y="3848646"/>
                      </a:lnTo>
                      <a:close/>
                      <a:moveTo>
                        <a:pt x="2499795" y="106680"/>
                      </a:moveTo>
                      <a:cubicBezTo>
                        <a:pt x="2499795" y="106680"/>
                        <a:pt x="2917625" y="64770"/>
                        <a:pt x="3054785" y="55880"/>
                      </a:cubicBezTo>
                      <a:cubicBezTo>
                        <a:pt x="3191945" y="46990"/>
                        <a:pt x="3672005" y="0"/>
                        <a:pt x="3672005" y="0"/>
                      </a:cubicBezTo>
                      <a:cubicBezTo>
                        <a:pt x="3665655" y="41910"/>
                        <a:pt x="3664385" y="86360"/>
                        <a:pt x="3669465" y="128270"/>
                      </a:cubicBezTo>
                      <a:cubicBezTo>
                        <a:pt x="3675815" y="167640"/>
                        <a:pt x="3678355" y="208280"/>
                        <a:pt x="3677085" y="248920"/>
                      </a:cubicBezTo>
                      <a:lnTo>
                        <a:pt x="3698675" y="318770"/>
                      </a:lnTo>
                      <a:lnTo>
                        <a:pt x="3688515" y="419100"/>
                      </a:lnTo>
                      <a:cubicBezTo>
                        <a:pt x="3688515" y="419100"/>
                        <a:pt x="2937945" y="454660"/>
                        <a:pt x="2800785" y="471170"/>
                      </a:cubicBezTo>
                      <a:cubicBezTo>
                        <a:pt x="2663625" y="487680"/>
                        <a:pt x="2459155" y="486410"/>
                        <a:pt x="2459155" y="486410"/>
                      </a:cubicBezTo>
                      <a:cubicBezTo>
                        <a:pt x="2459155" y="486410"/>
                        <a:pt x="2451535" y="365760"/>
                        <a:pt x="2464235" y="322580"/>
                      </a:cubicBezTo>
                      <a:cubicBezTo>
                        <a:pt x="2474395" y="288290"/>
                        <a:pt x="2478205" y="251460"/>
                        <a:pt x="2473125" y="214630"/>
                      </a:cubicBezTo>
                      <a:cubicBezTo>
                        <a:pt x="2473125" y="186690"/>
                        <a:pt x="2499795" y="106680"/>
                        <a:pt x="2499795" y="106680"/>
                      </a:cubicBezTo>
                      <a:close/>
                    </a:path>
                  </a:pathLst>
                </a:custGeom>
                <a:solidFill>
                  <a:srgbClr val="43C466"/>
                </a:solidFill>
              </p:spPr>
            </p:sp>
          </p:grpSp>
          <p:sp>
            <p:nvSpPr>
              <p:cNvPr id="42" name="TextBox 41">
                <a:extLst>
                  <a:ext uri="{FF2B5EF4-FFF2-40B4-BE49-F238E27FC236}">
                    <a16:creationId xmlns:a16="http://schemas.microsoft.com/office/drawing/2014/main" xmlns="" id="{685B1CCF-7897-4002-A9E8-A0333488981F}"/>
                  </a:ext>
                </a:extLst>
              </p:cNvPr>
              <p:cNvSpPr txBox="1"/>
              <p:nvPr/>
            </p:nvSpPr>
            <p:spPr>
              <a:xfrm>
                <a:off x="639996" y="2255642"/>
                <a:ext cx="1081568"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HĐ 1</a:t>
                </a:r>
              </a:p>
            </p:txBody>
          </p:sp>
        </p:grpSp>
      </p:grpSp>
      <p:sp>
        <p:nvSpPr>
          <p:cNvPr id="44" name="TextBox 43">
            <a:extLst>
              <a:ext uri="{FF2B5EF4-FFF2-40B4-BE49-F238E27FC236}">
                <a16:creationId xmlns:a16="http://schemas.microsoft.com/office/drawing/2014/main" xmlns="" id="{91A5B311-7424-4B8D-893F-E564C5E0F195}"/>
              </a:ext>
            </a:extLst>
          </p:cNvPr>
          <p:cNvSpPr txBox="1"/>
          <p:nvPr/>
        </p:nvSpPr>
        <p:spPr>
          <a:xfrm>
            <a:off x="1436637" y="2012392"/>
            <a:ext cx="15677464" cy="1569660"/>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Đặt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ban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O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vàng</a:t>
            </a:r>
            <a:r>
              <a:rPr lang="en-US" sz="3200" dirty="0">
                <a:latin typeface="Times New Roman" panose="02020603050405020304" pitchFamily="18" charset="0"/>
                <a:cs typeface="Times New Roman" panose="02020603050405020304" pitchFamily="18" charset="0"/>
              </a:rPr>
              <a:t>). Quan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chóng</a:t>
            </a:r>
            <a:r>
              <a:rPr lang="en-US" sz="3200" dirty="0">
                <a:latin typeface="Times New Roman" panose="02020603050405020304" pitchFamily="18" charset="0"/>
                <a:cs typeface="Times New Roman" panose="02020603050405020304" pitchFamily="18" charset="0"/>
              </a:rPr>
              <a:t> quay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O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p>
        </p:txBody>
      </p:sp>
      <p:pic>
        <p:nvPicPr>
          <p:cNvPr id="46" name="Picture 11">
            <a:extLst>
              <a:ext uri="{FF2B5EF4-FFF2-40B4-BE49-F238E27FC236}">
                <a16:creationId xmlns:a16="http://schemas.microsoft.com/office/drawing/2014/main" xmlns="" id="{F1887A32-5843-4260-B052-D9263E8F55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505200" y="7558247"/>
            <a:ext cx="8428735" cy="2046582"/>
          </a:xfrm>
          <a:prstGeom prst="rect">
            <a:avLst/>
          </a:prstGeom>
        </p:spPr>
      </p:pic>
      <p:sp>
        <p:nvSpPr>
          <p:cNvPr id="48" name="TextBox 47">
            <a:extLst>
              <a:ext uri="{FF2B5EF4-FFF2-40B4-BE49-F238E27FC236}">
                <a16:creationId xmlns:a16="http://schemas.microsoft.com/office/drawing/2014/main" xmlns="" id="{55ABF2D6-60E4-45CC-BE49-910A49D46F2F}"/>
              </a:ext>
            </a:extLst>
          </p:cNvPr>
          <p:cNvSpPr txBox="1"/>
          <p:nvPr/>
        </p:nvSpPr>
        <p:spPr>
          <a:xfrm>
            <a:off x="4254500" y="7652831"/>
            <a:ext cx="7467600"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Sau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quay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dấu</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pic>
        <p:nvPicPr>
          <p:cNvPr id="27" name="Picture 26">
            <a:extLst>
              <a:ext uri="{FF2B5EF4-FFF2-40B4-BE49-F238E27FC236}">
                <a16:creationId xmlns:a16="http://schemas.microsoft.com/office/drawing/2014/main" xmlns="" id="{2CD91CBC-12C1-4B1F-9565-0D3FF34E8C3C}"/>
              </a:ext>
            </a:extLst>
          </p:cNvPr>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23065" t="-1007" r="52743" b="15892"/>
          <a:stretch/>
        </p:blipFill>
        <p:spPr bwMode="auto">
          <a:xfrm>
            <a:off x="5257800" y="3777129"/>
            <a:ext cx="3444912" cy="3276600"/>
          </a:xfrm>
          <a:prstGeom prst="rect">
            <a:avLst/>
          </a:prstGeom>
          <a:noFill/>
          <a:ln>
            <a:noFill/>
          </a:ln>
        </p:spPr>
      </p:pic>
      <p:pic>
        <p:nvPicPr>
          <p:cNvPr id="28" name="Picture 27">
            <a:extLst>
              <a:ext uri="{FF2B5EF4-FFF2-40B4-BE49-F238E27FC236}">
                <a16:creationId xmlns:a16="http://schemas.microsoft.com/office/drawing/2014/main" xmlns="" id="{07A94034-5FC0-4F19-BC18-7D3FC1534D86}"/>
              </a:ext>
            </a:extLst>
          </p:cNvPr>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47188" r="28189" b="13812"/>
          <a:stretch/>
        </p:blipFill>
        <p:spPr bwMode="auto">
          <a:xfrm>
            <a:off x="9585290" y="3748208"/>
            <a:ext cx="3276600" cy="3343621"/>
          </a:xfrm>
          <a:prstGeom prst="rect">
            <a:avLst/>
          </a:prstGeom>
          <a:noFill/>
          <a:ln>
            <a:noFill/>
          </a:ln>
        </p:spPr>
      </p:pic>
      <p:pic>
        <p:nvPicPr>
          <p:cNvPr id="29" name="Picture 28">
            <a:extLst>
              <a:ext uri="{FF2B5EF4-FFF2-40B4-BE49-F238E27FC236}">
                <a16:creationId xmlns:a16="http://schemas.microsoft.com/office/drawing/2014/main" xmlns="" id="{E4CA3B8F-A72E-4C26-8E19-3B5015FCAC39}"/>
              </a:ext>
            </a:extLst>
          </p:cNvPr>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72472" r="2186" b="14278"/>
          <a:stretch/>
        </p:blipFill>
        <p:spPr bwMode="auto">
          <a:xfrm>
            <a:off x="13505380" y="3591541"/>
            <a:ext cx="3592561" cy="3557194"/>
          </a:xfrm>
          <a:prstGeom prst="rect">
            <a:avLst/>
          </a:prstGeom>
          <a:noFill/>
          <a:ln>
            <a:noFill/>
          </a:ln>
        </p:spPr>
      </p:pic>
      <p:grpSp>
        <p:nvGrpSpPr>
          <p:cNvPr id="32" name="Group 21">
            <a:extLst>
              <a:ext uri="{FF2B5EF4-FFF2-40B4-BE49-F238E27FC236}">
                <a16:creationId xmlns:a16="http://schemas.microsoft.com/office/drawing/2014/main" xmlns="" id="{C7A5F5A4-CFCF-4112-A671-29DDFED6D8A3}"/>
              </a:ext>
            </a:extLst>
          </p:cNvPr>
          <p:cNvGrpSpPr/>
          <p:nvPr/>
        </p:nvGrpSpPr>
        <p:grpSpPr>
          <a:xfrm>
            <a:off x="14383936" y="592708"/>
            <a:ext cx="3091560" cy="898722"/>
            <a:chOff x="0" y="0"/>
            <a:chExt cx="4122080" cy="1276734"/>
          </a:xfrm>
        </p:grpSpPr>
        <p:grpSp>
          <p:nvGrpSpPr>
            <p:cNvPr id="33" name="Group 22">
              <a:extLst>
                <a:ext uri="{FF2B5EF4-FFF2-40B4-BE49-F238E27FC236}">
                  <a16:creationId xmlns:a16="http://schemas.microsoft.com/office/drawing/2014/main" xmlns="" id="{574ACDA6-0BFD-4687-BB49-87A5CE604F60}"/>
                </a:ext>
              </a:extLst>
            </p:cNvPr>
            <p:cNvGrpSpPr/>
            <p:nvPr/>
          </p:nvGrpSpPr>
          <p:grpSpPr>
            <a:xfrm>
              <a:off x="0" y="0"/>
              <a:ext cx="4122080" cy="1276734"/>
              <a:chOff x="0" y="0"/>
              <a:chExt cx="2132177" cy="660400"/>
            </a:xfrm>
          </p:grpSpPr>
          <p:sp>
            <p:nvSpPr>
              <p:cNvPr id="36" name="Freeform 23">
                <a:extLst>
                  <a:ext uri="{FF2B5EF4-FFF2-40B4-BE49-F238E27FC236}">
                    <a16:creationId xmlns:a16="http://schemas.microsoft.com/office/drawing/2014/main" xmlns="" id="{8D5EA3AC-5379-405D-A3FE-0E58A9EDA172}"/>
                  </a:ext>
                </a:extLst>
              </p:cNvPr>
              <p:cNvSpPr/>
              <p:nvPr/>
            </p:nvSpPr>
            <p:spPr>
              <a:xfrm>
                <a:off x="0" y="0"/>
                <a:ext cx="2132177" cy="660400"/>
              </a:xfrm>
              <a:custGeom>
                <a:avLst/>
                <a:gdLst/>
                <a:ahLst/>
                <a:cxnLst/>
                <a:rect l="l" t="t" r="r" b="b"/>
                <a:pathLst>
                  <a:path w="2132177" h="660400">
                    <a:moveTo>
                      <a:pt x="2007716" y="660400"/>
                    </a:moveTo>
                    <a:lnTo>
                      <a:pt x="124460" y="660400"/>
                    </a:lnTo>
                    <a:cubicBezTo>
                      <a:pt x="55880" y="660400"/>
                      <a:pt x="0" y="604520"/>
                      <a:pt x="0" y="535940"/>
                    </a:cubicBezTo>
                    <a:lnTo>
                      <a:pt x="0" y="124460"/>
                    </a:lnTo>
                    <a:cubicBezTo>
                      <a:pt x="0" y="55880"/>
                      <a:pt x="55880" y="0"/>
                      <a:pt x="124460" y="0"/>
                    </a:cubicBezTo>
                    <a:lnTo>
                      <a:pt x="2007717" y="0"/>
                    </a:lnTo>
                    <a:cubicBezTo>
                      <a:pt x="2076297" y="0"/>
                      <a:pt x="2132177" y="55880"/>
                      <a:pt x="2132177" y="124460"/>
                    </a:cubicBezTo>
                    <a:lnTo>
                      <a:pt x="2132177" y="535940"/>
                    </a:lnTo>
                    <a:cubicBezTo>
                      <a:pt x="2132177" y="604520"/>
                      <a:pt x="2076297" y="660400"/>
                      <a:pt x="2007717" y="660400"/>
                    </a:cubicBezTo>
                    <a:close/>
                  </a:path>
                </a:pathLst>
              </a:custGeom>
              <a:solidFill>
                <a:srgbClr val="43C466"/>
              </a:solidFill>
            </p:spPr>
          </p:sp>
        </p:grpSp>
        <p:sp>
          <p:nvSpPr>
            <p:cNvPr id="35" name="TextBox 24">
              <a:extLst>
                <a:ext uri="{FF2B5EF4-FFF2-40B4-BE49-F238E27FC236}">
                  <a16:creationId xmlns:a16="http://schemas.microsoft.com/office/drawing/2014/main" xmlns="" id="{A2E73731-702C-4CE8-A4C0-86DD93940E25}"/>
                </a:ext>
              </a:extLst>
            </p:cNvPr>
            <p:cNvSpPr txBox="1"/>
            <p:nvPr/>
          </p:nvSpPr>
          <p:spPr>
            <a:xfrm>
              <a:off x="350537" y="432627"/>
              <a:ext cx="3421006" cy="449580"/>
            </a:xfrm>
            <a:prstGeom prst="rect">
              <a:avLst/>
            </a:prstGeom>
          </p:spPr>
          <p:txBody>
            <a:bodyPr lIns="0" tIns="0" rIns="0" bIns="0" rtlCol="0" anchor="t">
              <a:spAutoFit/>
            </a:bodyPr>
            <a:lstStyle/>
            <a:p>
              <a:pPr algn="ctr">
                <a:lnSpc>
                  <a:spcPts val="2400"/>
                </a:lnSpc>
              </a:pPr>
              <a:r>
                <a:rPr lang="en-US" sz="2800" dirty="0">
                  <a:solidFill>
                    <a:srgbClr val="FFFFFF"/>
                  </a:solidFill>
                  <a:latin typeface="Times New Roman" panose="02020603050405020304" pitchFamily="18" charset="0"/>
                  <a:cs typeface="Times New Roman" panose="02020603050405020304" pitchFamily="18" charset="0"/>
                </a:rPr>
                <a:t>Time: 5 minutes</a:t>
              </a:r>
            </a:p>
          </p:txBody>
        </p:sp>
      </p:grpSp>
      <p:pic>
        <p:nvPicPr>
          <p:cNvPr id="37" name="Picture 36">
            <a:extLst>
              <a:ext uri="{FF2B5EF4-FFF2-40B4-BE49-F238E27FC236}">
                <a16:creationId xmlns:a16="http://schemas.microsoft.com/office/drawing/2014/main" xmlns="" id="{2A654545-B42F-46DD-B637-A87B3686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8534" y="-2171068"/>
            <a:ext cx="5781083" cy="5781083"/>
          </a:xfrm>
          <a:prstGeom prst="rect">
            <a:avLst/>
          </a:prstGeom>
        </p:spPr>
      </p:pic>
      <p:pic>
        <p:nvPicPr>
          <p:cNvPr id="39" name="Picture 38">
            <a:extLst>
              <a:ext uri="{FF2B5EF4-FFF2-40B4-BE49-F238E27FC236}">
                <a16:creationId xmlns:a16="http://schemas.microsoft.com/office/drawing/2014/main" xmlns="" id="{3CB6B404-E2A6-4D65-8C3E-357AF64A8EA0}"/>
              </a:ext>
            </a:extLst>
          </p:cNvPr>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2435" t="2799" r="77063" b="12490"/>
          <a:stretch/>
        </p:blipFill>
        <p:spPr bwMode="auto">
          <a:xfrm>
            <a:off x="1066800" y="4048470"/>
            <a:ext cx="3383836" cy="3017959"/>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000"/>
                                        <p:tgtEl>
                                          <p:spTgt spid="44"/>
                                        </p:tgtEl>
                                      </p:cBhvr>
                                    </p:animEffect>
                                    <p:anim calcmode="lin" valueType="num">
                                      <p:cBhvr>
                                        <p:cTn id="25" dur="1000" fill="hold"/>
                                        <p:tgtEl>
                                          <p:spTgt spid="44"/>
                                        </p:tgtEl>
                                        <p:attrNameLst>
                                          <p:attrName>ppt_x</p:attrName>
                                        </p:attrNameLst>
                                      </p:cBhvr>
                                      <p:tavLst>
                                        <p:tav tm="0">
                                          <p:val>
                                            <p:strVal val="#ppt_x"/>
                                          </p:val>
                                        </p:tav>
                                        <p:tav tm="100000">
                                          <p:val>
                                            <p:strVal val="#ppt_x"/>
                                          </p:val>
                                        </p:tav>
                                      </p:tavLst>
                                    </p:anim>
                                    <p:anim calcmode="lin" valueType="num">
                                      <p:cBhvr>
                                        <p:cTn id="2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randombar(horizontal)">
                                      <p:cBhvr>
                                        <p:cTn id="31" dur="500"/>
                                        <p:tgtEl>
                                          <p:spTgt spid="4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randombar(horizontal)">
                                      <p:cBhvr>
                                        <p:cTn id="3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xmlns="" id="{5C4725A3-D448-4A31-9FD6-7D72A25D26F3}"/>
              </a:ext>
            </a:extLst>
          </p:cNvPr>
          <p:cNvSpPr txBox="1"/>
          <p:nvPr/>
        </p:nvSpPr>
        <p:spPr>
          <a:xfrm>
            <a:off x="12438129" y="7937500"/>
            <a:ext cx="2770875" cy="954107"/>
          </a:xfrm>
          <a:prstGeom prst="rect">
            <a:avLst/>
          </a:prstGeom>
          <a:noFill/>
        </p:spPr>
        <p:txBody>
          <a:bodyPr wrap="square">
            <a:spAutoFit/>
          </a:bodyPr>
          <a:lstStyle/>
          <a:p>
            <a:pPr algn="ctr"/>
            <a:r>
              <a:rPr lang="en-US" sz="2800" dirty="0">
                <a:latin typeface="Times New Roman" panose="02020603050405020304" pitchFamily="18" charset="0"/>
                <a:cs typeface="Times New Roman" panose="02020603050405020304" pitchFamily="18" charset="0"/>
              </a:rPr>
              <a:t>c)Chong </a:t>
            </a:r>
            <a:r>
              <a:rPr lang="en-US" sz="2800" dirty="0" err="1">
                <a:latin typeface="Times New Roman" panose="02020603050405020304" pitchFamily="18" charset="0"/>
                <a:cs typeface="Times New Roman" panose="02020603050405020304" pitchFamily="18" charset="0"/>
              </a:rPr>
              <a:t>chóng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p>
        </p:txBody>
      </p:sp>
      <p:pic>
        <p:nvPicPr>
          <p:cNvPr id="12" name="Picture 11">
            <a:extLst>
              <a:ext uri="{FF2B5EF4-FFF2-40B4-BE49-F238E27FC236}">
                <a16:creationId xmlns:a16="http://schemas.microsoft.com/office/drawing/2014/main" xmlns="" id="{DBF4AF4B-E9D1-4097-AFAA-1F23797A5D2E}"/>
              </a:ext>
            </a:extLst>
          </p:cNvPr>
          <p:cNvPicPr>
            <a:picLocks noChangeAspect="1"/>
          </p:cNvPicPr>
          <p:nvPr/>
        </p:nvPicPr>
        <p:blipFill>
          <a:blip r:embed="rId2"/>
          <a:stretch>
            <a:fillRect/>
          </a:stretch>
        </p:blipFill>
        <p:spPr>
          <a:xfrm>
            <a:off x="12219675" y="1587375"/>
            <a:ext cx="2563224" cy="2388306"/>
          </a:xfrm>
          <a:prstGeom prst="rect">
            <a:avLst/>
          </a:prstGeom>
        </p:spPr>
      </p:pic>
      <p:pic>
        <p:nvPicPr>
          <p:cNvPr id="11" name="Picture 10">
            <a:extLst>
              <a:ext uri="{FF2B5EF4-FFF2-40B4-BE49-F238E27FC236}">
                <a16:creationId xmlns:a16="http://schemas.microsoft.com/office/drawing/2014/main" xmlns="" id="{476AFCB8-49E0-4926-8907-CD9F960C850A}"/>
              </a:ext>
            </a:extLst>
          </p:cNvPr>
          <p:cNvPicPr>
            <a:picLocks noChangeAspect="1"/>
          </p:cNvPicPr>
          <p:nvPr/>
        </p:nvPicPr>
        <p:blipFill rotWithShape="1">
          <a:blip r:embed="rId3"/>
          <a:srcRect t="29511" r="5799"/>
          <a:stretch/>
        </p:blipFill>
        <p:spPr>
          <a:xfrm rot="10997531">
            <a:off x="7513894" y="4791628"/>
            <a:ext cx="3271565" cy="2954178"/>
          </a:xfrm>
          <a:prstGeom prst="rect">
            <a:avLst/>
          </a:prstGeom>
        </p:spPr>
      </p:pic>
      <p:pic>
        <p:nvPicPr>
          <p:cNvPr id="13" name="Picture 12">
            <a:extLst>
              <a:ext uri="{FF2B5EF4-FFF2-40B4-BE49-F238E27FC236}">
                <a16:creationId xmlns:a16="http://schemas.microsoft.com/office/drawing/2014/main" xmlns="" id="{C9242D3E-E366-4B01-94D5-8262802BDD3A}"/>
              </a:ext>
            </a:extLst>
          </p:cNvPr>
          <p:cNvPicPr>
            <a:picLocks noChangeAspect="1"/>
          </p:cNvPicPr>
          <p:nvPr/>
        </p:nvPicPr>
        <p:blipFill rotWithShape="1">
          <a:blip r:embed="rId4"/>
          <a:srcRect t="21698"/>
          <a:stretch/>
        </p:blipFill>
        <p:spPr>
          <a:xfrm rot="10800000">
            <a:off x="12134014" y="4668122"/>
            <a:ext cx="3104520" cy="3152154"/>
          </a:xfrm>
          <a:prstGeom prst="rect">
            <a:avLst/>
          </a:prstGeom>
        </p:spPr>
      </p:pic>
      <p:pic>
        <p:nvPicPr>
          <p:cNvPr id="28" name="Picture 2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537450" y="6552792"/>
            <a:ext cx="2903687" cy="4724935"/>
          </a:xfrm>
          <a:prstGeom prst="rect">
            <a:avLst/>
          </a:prstGeom>
        </p:spPr>
      </p:pic>
      <p:grpSp>
        <p:nvGrpSpPr>
          <p:cNvPr id="6" name="Group 5">
            <a:extLst>
              <a:ext uri="{FF2B5EF4-FFF2-40B4-BE49-F238E27FC236}">
                <a16:creationId xmlns:a16="http://schemas.microsoft.com/office/drawing/2014/main" xmlns="" id="{F7E55E59-7075-4474-BE5B-F5BF6F371F16}"/>
              </a:ext>
            </a:extLst>
          </p:cNvPr>
          <p:cNvGrpSpPr/>
          <p:nvPr/>
        </p:nvGrpSpPr>
        <p:grpSpPr>
          <a:xfrm>
            <a:off x="380661" y="525078"/>
            <a:ext cx="1108177" cy="770499"/>
            <a:chOff x="752791" y="624308"/>
            <a:chExt cx="1108177" cy="770499"/>
          </a:xfrm>
        </p:grpSpPr>
        <p:grpSp>
          <p:nvGrpSpPr>
            <p:cNvPr id="14" name="Group 14"/>
            <p:cNvGrpSpPr/>
            <p:nvPr/>
          </p:nvGrpSpPr>
          <p:grpSpPr>
            <a:xfrm>
              <a:off x="797480" y="624308"/>
              <a:ext cx="796626" cy="770499"/>
              <a:chOff x="0" y="0"/>
              <a:chExt cx="4187626" cy="3983264"/>
            </a:xfrm>
          </p:grpSpPr>
          <p:sp>
            <p:nvSpPr>
              <p:cNvPr id="15" name="Freeform 15"/>
              <p:cNvSpPr/>
              <p:nvPr/>
            </p:nvSpPr>
            <p:spPr>
              <a:xfrm>
                <a:off x="0" y="218439"/>
                <a:ext cx="4187626" cy="3764825"/>
              </a:xfrm>
              <a:custGeom>
                <a:avLst/>
                <a:gdLst/>
                <a:ahLst/>
                <a:cxnLst/>
                <a:rect l="l" t="t" r="r" b="b"/>
                <a:pathLst>
                  <a:path w="4187625" h="3764825">
                    <a:moveTo>
                      <a:pt x="0" y="16510"/>
                    </a:moveTo>
                    <a:cubicBezTo>
                      <a:pt x="0" y="16510"/>
                      <a:pt x="2540" y="345440"/>
                      <a:pt x="2540" y="903001"/>
                    </a:cubicBezTo>
                    <a:cubicBezTo>
                      <a:pt x="2540" y="1858039"/>
                      <a:pt x="7620" y="2583726"/>
                      <a:pt x="7620" y="2844076"/>
                    </a:cubicBezTo>
                    <a:cubicBezTo>
                      <a:pt x="7620" y="3038386"/>
                      <a:pt x="16510" y="3437166"/>
                      <a:pt x="21590" y="3628936"/>
                    </a:cubicBezTo>
                    <a:lnTo>
                      <a:pt x="130810" y="3743236"/>
                    </a:lnTo>
                    <a:cubicBezTo>
                      <a:pt x="275590" y="3750856"/>
                      <a:pt x="543560" y="3764825"/>
                      <a:pt x="793750" y="3764825"/>
                    </a:cubicBezTo>
                    <a:lnTo>
                      <a:pt x="4187625" y="3764825"/>
                    </a:lnTo>
                    <a:lnTo>
                      <a:pt x="4187625" y="772499"/>
                    </a:lnTo>
                    <a:cubicBezTo>
                      <a:pt x="4187625" y="323850"/>
                      <a:pt x="4178735" y="46990"/>
                      <a:pt x="4178735" y="46990"/>
                    </a:cubicBezTo>
                    <a:cubicBezTo>
                      <a:pt x="4023795" y="26670"/>
                      <a:pt x="3867585" y="16510"/>
                      <a:pt x="3710105" y="17780"/>
                    </a:cubicBezTo>
                    <a:cubicBezTo>
                      <a:pt x="3437055" y="17780"/>
                      <a:pt x="944880" y="22860"/>
                      <a:pt x="694690" y="13970"/>
                    </a:cubicBezTo>
                    <a:cubicBezTo>
                      <a:pt x="360680" y="0"/>
                      <a:pt x="0" y="16510"/>
                      <a:pt x="0" y="16510"/>
                    </a:cubicBezTo>
                    <a:close/>
                  </a:path>
                </a:pathLst>
              </a:custGeom>
              <a:solidFill>
                <a:srgbClr val="43C466"/>
              </a:solidFill>
            </p:spPr>
          </p:sp>
          <p:sp>
            <p:nvSpPr>
              <p:cNvPr id="16" name="Freeform 16"/>
              <p:cNvSpPr/>
              <p:nvPr/>
            </p:nvSpPr>
            <p:spPr>
              <a:xfrm>
                <a:off x="21590" y="0"/>
                <a:ext cx="3698675" cy="3962946"/>
              </a:xfrm>
              <a:custGeom>
                <a:avLst/>
                <a:gdLst/>
                <a:ahLst/>
                <a:cxnLst/>
                <a:rect l="l" t="t" r="r" b="b"/>
                <a:pathLst>
                  <a:path w="3698675" h="3962946">
                    <a:moveTo>
                      <a:pt x="0" y="3848646"/>
                    </a:moveTo>
                    <a:lnTo>
                      <a:pt x="109220" y="3962946"/>
                    </a:lnTo>
                    <a:lnTo>
                      <a:pt x="123190" y="3829596"/>
                    </a:lnTo>
                    <a:lnTo>
                      <a:pt x="0" y="3848646"/>
                    </a:lnTo>
                    <a:close/>
                    <a:moveTo>
                      <a:pt x="2499795" y="106680"/>
                    </a:moveTo>
                    <a:cubicBezTo>
                      <a:pt x="2499795" y="106680"/>
                      <a:pt x="2917625" y="64770"/>
                      <a:pt x="3054785" y="55880"/>
                    </a:cubicBezTo>
                    <a:cubicBezTo>
                      <a:pt x="3191945" y="46990"/>
                      <a:pt x="3672005" y="0"/>
                      <a:pt x="3672005" y="0"/>
                    </a:cubicBezTo>
                    <a:cubicBezTo>
                      <a:pt x="3665655" y="41910"/>
                      <a:pt x="3664385" y="86360"/>
                      <a:pt x="3669465" y="128270"/>
                    </a:cubicBezTo>
                    <a:cubicBezTo>
                      <a:pt x="3675815" y="167640"/>
                      <a:pt x="3678355" y="208280"/>
                      <a:pt x="3677085" y="248920"/>
                    </a:cubicBezTo>
                    <a:lnTo>
                      <a:pt x="3698675" y="318770"/>
                    </a:lnTo>
                    <a:lnTo>
                      <a:pt x="3688515" y="419100"/>
                    </a:lnTo>
                    <a:cubicBezTo>
                      <a:pt x="3688515" y="419100"/>
                      <a:pt x="2937945" y="454660"/>
                      <a:pt x="2800785" y="471170"/>
                    </a:cubicBezTo>
                    <a:cubicBezTo>
                      <a:pt x="2663625" y="487680"/>
                      <a:pt x="2459155" y="486410"/>
                      <a:pt x="2459155" y="486410"/>
                    </a:cubicBezTo>
                    <a:cubicBezTo>
                      <a:pt x="2459155" y="486410"/>
                      <a:pt x="2451535" y="365760"/>
                      <a:pt x="2464235" y="322580"/>
                    </a:cubicBezTo>
                    <a:cubicBezTo>
                      <a:pt x="2474395" y="288290"/>
                      <a:pt x="2478205" y="251460"/>
                      <a:pt x="2473125" y="214630"/>
                    </a:cubicBezTo>
                    <a:cubicBezTo>
                      <a:pt x="2473125" y="186690"/>
                      <a:pt x="2499795" y="106680"/>
                      <a:pt x="2499795" y="106680"/>
                    </a:cubicBezTo>
                    <a:close/>
                  </a:path>
                </a:pathLst>
              </a:custGeom>
              <a:solidFill>
                <a:srgbClr val="97EDAA"/>
              </a:solidFill>
            </p:spPr>
          </p:sp>
        </p:grpSp>
        <p:sp>
          <p:nvSpPr>
            <p:cNvPr id="29" name="TextBox 28">
              <a:extLst>
                <a:ext uri="{FF2B5EF4-FFF2-40B4-BE49-F238E27FC236}">
                  <a16:creationId xmlns:a16="http://schemas.microsoft.com/office/drawing/2014/main" xmlns="" id="{B51A901A-6685-4EDE-AC3C-9754CE6B1A94}"/>
                </a:ext>
              </a:extLst>
            </p:cNvPr>
            <p:cNvSpPr txBox="1"/>
            <p:nvPr/>
          </p:nvSpPr>
          <p:spPr>
            <a:xfrm>
              <a:off x="752791" y="837730"/>
              <a:ext cx="110817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HĐ 2</a:t>
              </a:r>
            </a:p>
          </p:txBody>
        </p:sp>
      </p:grpSp>
      <p:pic>
        <p:nvPicPr>
          <p:cNvPr id="31" name="Picture 30">
            <a:extLst>
              <a:ext uri="{FF2B5EF4-FFF2-40B4-BE49-F238E27FC236}">
                <a16:creationId xmlns:a16="http://schemas.microsoft.com/office/drawing/2014/main" xmlns="" id="{D94022AC-D978-4881-BA08-11A5D80DFF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44870" y="-2225312"/>
            <a:ext cx="5345738" cy="5345738"/>
          </a:xfrm>
          <a:prstGeom prst="rect">
            <a:avLst/>
          </a:prstGeom>
        </p:spPr>
      </p:pic>
      <p:grpSp>
        <p:nvGrpSpPr>
          <p:cNvPr id="32" name="Group 21">
            <a:extLst>
              <a:ext uri="{FF2B5EF4-FFF2-40B4-BE49-F238E27FC236}">
                <a16:creationId xmlns:a16="http://schemas.microsoft.com/office/drawing/2014/main" xmlns="" id="{AF9489A0-91D5-4B6B-8A28-17AD71E41585}"/>
              </a:ext>
            </a:extLst>
          </p:cNvPr>
          <p:cNvGrpSpPr/>
          <p:nvPr/>
        </p:nvGrpSpPr>
        <p:grpSpPr>
          <a:xfrm>
            <a:off x="15392401" y="447557"/>
            <a:ext cx="2777840" cy="945737"/>
            <a:chOff x="0" y="0"/>
            <a:chExt cx="4122080" cy="1343524"/>
          </a:xfrm>
        </p:grpSpPr>
        <p:grpSp>
          <p:nvGrpSpPr>
            <p:cNvPr id="33" name="Group 22">
              <a:extLst>
                <a:ext uri="{FF2B5EF4-FFF2-40B4-BE49-F238E27FC236}">
                  <a16:creationId xmlns:a16="http://schemas.microsoft.com/office/drawing/2014/main" xmlns="" id="{0F2B2A9C-2F0C-4B21-9BA4-E17ADEA67B1A}"/>
                </a:ext>
              </a:extLst>
            </p:cNvPr>
            <p:cNvGrpSpPr/>
            <p:nvPr/>
          </p:nvGrpSpPr>
          <p:grpSpPr>
            <a:xfrm>
              <a:off x="0" y="0"/>
              <a:ext cx="4122080" cy="1276734"/>
              <a:chOff x="0" y="0"/>
              <a:chExt cx="2132177" cy="660400"/>
            </a:xfrm>
          </p:grpSpPr>
          <p:sp>
            <p:nvSpPr>
              <p:cNvPr id="35" name="Freeform 23">
                <a:extLst>
                  <a:ext uri="{FF2B5EF4-FFF2-40B4-BE49-F238E27FC236}">
                    <a16:creationId xmlns:a16="http://schemas.microsoft.com/office/drawing/2014/main" xmlns="" id="{21E0BF56-A162-4CD7-A9AE-B602641E0A62}"/>
                  </a:ext>
                </a:extLst>
              </p:cNvPr>
              <p:cNvSpPr/>
              <p:nvPr/>
            </p:nvSpPr>
            <p:spPr>
              <a:xfrm>
                <a:off x="0" y="0"/>
                <a:ext cx="2132177" cy="660400"/>
              </a:xfrm>
              <a:custGeom>
                <a:avLst/>
                <a:gdLst/>
                <a:ahLst/>
                <a:cxnLst/>
                <a:rect l="l" t="t" r="r" b="b"/>
                <a:pathLst>
                  <a:path w="2132177" h="660400">
                    <a:moveTo>
                      <a:pt x="2007716" y="660400"/>
                    </a:moveTo>
                    <a:lnTo>
                      <a:pt x="124460" y="660400"/>
                    </a:lnTo>
                    <a:cubicBezTo>
                      <a:pt x="55880" y="660400"/>
                      <a:pt x="0" y="604520"/>
                      <a:pt x="0" y="535940"/>
                    </a:cubicBezTo>
                    <a:lnTo>
                      <a:pt x="0" y="124460"/>
                    </a:lnTo>
                    <a:cubicBezTo>
                      <a:pt x="0" y="55880"/>
                      <a:pt x="55880" y="0"/>
                      <a:pt x="124460" y="0"/>
                    </a:cubicBezTo>
                    <a:lnTo>
                      <a:pt x="2007717" y="0"/>
                    </a:lnTo>
                    <a:cubicBezTo>
                      <a:pt x="2076297" y="0"/>
                      <a:pt x="2132177" y="55880"/>
                      <a:pt x="2132177" y="124460"/>
                    </a:cubicBezTo>
                    <a:lnTo>
                      <a:pt x="2132177" y="535940"/>
                    </a:lnTo>
                    <a:cubicBezTo>
                      <a:pt x="2132177" y="604520"/>
                      <a:pt x="2076297" y="660400"/>
                      <a:pt x="2007717" y="660400"/>
                    </a:cubicBezTo>
                    <a:close/>
                  </a:path>
                </a:pathLst>
              </a:custGeom>
              <a:solidFill>
                <a:srgbClr val="43C466"/>
              </a:solidFill>
            </p:spPr>
          </p:sp>
        </p:grpSp>
        <p:sp>
          <p:nvSpPr>
            <p:cNvPr id="34" name="TextBox 24">
              <a:extLst>
                <a:ext uri="{FF2B5EF4-FFF2-40B4-BE49-F238E27FC236}">
                  <a16:creationId xmlns:a16="http://schemas.microsoft.com/office/drawing/2014/main" xmlns="" id="{C23B4A0B-6126-4117-9C39-88F6D73EC90C}"/>
                </a:ext>
              </a:extLst>
            </p:cNvPr>
            <p:cNvSpPr txBox="1"/>
            <p:nvPr/>
          </p:nvSpPr>
          <p:spPr>
            <a:xfrm>
              <a:off x="350536" y="432627"/>
              <a:ext cx="3421006" cy="910897"/>
            </a:xfrm>
            <a:prstGeom prst="rect">
              <a:avLst/>
            </a:prstGeom>
          </p:spPr>
          <p:txBody>
            <a:bodyPr lIns="0" tIns="0" rIns="0" bIns="0" rtlCol="0" anchor="t">
              <a:spAutoFit/>
            </a:bodyPr>
            <a:lstStyle/>
            <a:p>
              <a:pPr algn="ctr">
                <a:lnSpc>
                  <a:spcPts val="2400"/>
                </a:lnSpc>
              </a:pPr>
              <a:r>
                <a:rPr lang="en-US" sz="2800" dirty="0">
                  <a:solidFill>
                    <a:srgbClr val="FFFFFF"/>
                  </a:solidFill>
                  <a:latin typeface="Times New Roman" panose="02020603050405020304" pitchFamily="18" charset="0"/>
                  <a:cs typeface="Times New Roman" panose="02020603050405020304" pitchFamily="18" charset="0"/>
                </a:rPr>
                <a:t>Time: 3 minutes</a:t>
              </a:r>
            </a:p>
          </p:txBody>
        </p:sp>
      </p:grpSp>
      <p:sp>
        <p:nvSpPr>
          <p:cNvPr id="30" name="TextBox 29">
            <a:extLst>
              <a:ext uri="{FF2B5EF4-FFF2-40B4-BE49-F238E27FC236}">
                <a16:creationId xmlns:a16="http://schemas.microsoft.com/office/drawing/2014/main" xmlns="" id="{800D7294-D8F9-4CC7-A905-BC20E19734B5}"/>
              </a:ext>
            </a:extLst>
          </p:cNvPr>
          <p:cNvSpPr txBox="1"/>
          <p:nvPr/>
        </p:nvSpPr>
        <p:spPr>
          <a:xfrm>
            <a:off x="1266665" y="398131"/>
            <a:ext cx="1095301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O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endParaRPr lang="en-US" sz="2800" dirty="0">
              <a:latin typeface="Times New Roman" panose="02020603050405020304" pitchFamily="18" charset="0"/>
              <a:cs typeface="Times New Roman" panose="02020603050405020304" pitchFamily="18" charset="0"/>
            </a:endParaRPr>
          </a:p>
        </p:txBody>
      </p:sp>
      <p:grpSp>
        <p:nvGrpSpPr>
          <p:cNvPr id="37" name="Group 5">
            <a:extLst>
              <a:ext uri="{FF2B5EF4-FFF2-40B4-BE49-F238E27FC236}">
                <a16:creationId xmlns:a16="http://schemas.microsoft.com/office/drawing/2014/main" xmlns="" id="{6A52CC0D-3F53-43D4-A4CE-B3CD42149892}"/>
              </a:ext>
            </a:extLst>
          </p:cNvPr>
          <p:cNvGrpSpPr/>
          <p:nvPr/>
        </p:nvGrpSpPr>
        <p:grpSpPr>
          <a:xfrm>
            <a:off x="10453490" y="7740259"/>
            <a:ext cx="5651259" cy="2883869"/>
            <a:chOff x="1" y="0"/>
            <a:chExt cx="6671410" cy="3845159"/>
          </a:xfrm>
        </p:grpSpPr>
        <p:pic>
          <p:nvPicPr>
            <p:cNvPr id="38" name="Picture 6">
              <a:extLst>
                <a:ext uri="{FF2B5EF4-FFF2-40B4-BE49-F238E27FC236}">
                  <a16:creationId xmlns:a16="http://schemas.microsoft.com/office/drawing/2014/main" xmlns="" id="{1C607356-7978-4CE9-80DF-77CCAB4C1B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 y="0"/>
              <a:ext cx="6671410" cy="3845159"/>
            </a:xfrm>
            <a:prstGeom prst="rect">
              <a:avLst/>
            </a:prstGeom>
          </p:spPr>
        </p:pic>
        <p:sp>
          <p:nvSpPr>
            <p:cNvPr id="39" name="TextBox 7">
              <a:extLst>
                <a:ext uri="{FF2B5EF4-FFF2-40B4-BE49-F238E27FC236}">
                  <a16:creationId xmlns:a16="http://schemas.microsoft.com/office/drawing/2014/main" xmlns="" id="{84719785-BA11-4322-9A00-22BA0C616CF5}"/>
                </a:ext>
              </a:extLst>
            </p:cNvPr>
            <p:cNvSpPr txBox="1"/>
            <p:nvPr/>
          </p:nvSpPr>
          <p:spPr>
            <a:xfrm>
              <a:off x="246120" y="279649"/>
              <a:ext cx="6185707" cy="2310547"/>
            </a:xfrm>
            <a:prstGeom prst="rect">
              <a:avLst/>
            </a:prstGeom>
          </p:spPr>
          <p:txBody>
            <a:bodyPr wrap="square" lIns="0" tIns="0" rIns="0" bIns="0" rtlCol="0" anchor="t">
              <a:spAutoFit/>
            </a:bodyPr>
            <a:lstStyle/>
            <a:p>
              <a:pPr algn="ctr">
                <a:lnSpc>
                  <a:spcPts val="3360"/>
                </a:lnSpc>
              </a:pPr>
              <a:r>
                <a:rPr lang="en-US" sz="2800" dirty="0" err="1">
                  <a:solidFill>
                    <a:srgbClr val="FFFFFF"/>
                  </a:solidFill>
                  <a:latin typeface="Times New Roman" panose="02020603050405020304" pitchFamily="18" charset="0"/>
                  <a:cs typeface="Times New Roman" panose="02020603050405020304" pitchFamily="18" charset="0"/>
                </a:rPr>
                <a:t>Trong</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ba</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hình</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trên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sau</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khi</a:t>
              </a:r>
              <a:r>
                <a:rPr lang="en-US" sz="2800" dirty="0">
                  <a:solidFill>
                    <a:srgbClr val="FFFFFF"/>
                  </a:solidFill>
                  <a:latin typeface="Times New Roman" panose="02020603050405020304" pitchFamily="18" charset="0"/>
                  <a:cs typeface="Times New Roman" panose="02020603050405020304" pitchFamily="18" charset="0"/>
                </a:rPr>
                <a:t> quay </a:t>
              </a:r>
              <a:r>
                <a:rPr lang="en-US" sz="2800" dirty="0" err="1">
                  <a:solidFill>
                    <a:srgbClr val="FFFFFF"/>
                  </a:solidFill>
                  <a:latin typeface="Times New Roman" panose="02020603050405020304" pitchFamily="18" charset="0"/>
                  <a:cs typeface="Times New Roman" panose="02020603050405020304" pitchFamily="18" charset="0"/>
                </a:rPr>
                <a:t>nửa</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vòng</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quanh</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điểm</a:t>
              </a:r>
              <a:r>
                <a:rPr lang="en-US" sz="2800" dirty="0">
                  <a:solidFill>
                    <a:srgbClr val="FFFFFF"/>
                  </a:solidFill>
                  <a:latin typeface="Times New Roman" panose="02020603050405020304" pitchFamily="18" charset="0"/>
                  <a:cs typeface="Times New Roman" panose="02020603050405020304" pitchFamily="18" charset="0"/>
                </a:rPr>
                <a:t> O, </a:t>
              </a:r>
              <a:r>
                <a:rPr lang="en-US" sz="2800" dirty="0" err="1">
                  <a:solidFill>
                    <a:srgbClr val="FFFFFF"/>
                  </a:solidFill>
                  <a:latin typeface="Times New Roman" panose="02020603050405020304" pitchFamily="18" charset="0"/>
                  <a:cs typeface="Times New Roman" panose="02020603050405020304" pitchFamily="18" charset="0"/>
                </a:rPr>
                <a:t>hình</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nào</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chồng</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khít</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với</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chính</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nó</a:t>
              </a:r>
              <a:r>
                <a:rPr lang="en-US" sz="2800" dirty="0">
                  <a:solidFill>
                    <a:srgbClr val="FFFFFF"/>
                  </a:solidFill>
                  <a:latin typeface="Times New Roman" panose="02020603050405020304" pitchFamily="18" charset="0"/>
                  <a:cs typeface="Times New Roman" panose="02020603050405020304" pitchFamily="18" charset="0"/>
                </a:rPr>
                <a:t> ở </a:t>
              </a:r>
              <a:r>
                <a:rPr lang="en-US" sz="2800" dirty="0" err="1">
                  <a:solidFill>
                    <a:srgbClr val="FFFFFF"/>
                  </a:solidFill>
                  <a:latin typeface="Times New Roman" panose="02020603050405020304" pitchFamily="18" charset="0"/>
                  <a:cs typeface="Times New Roman" panose="02020603050405020304" pitchFamily="18" charset="0"/>
                </a:rPr>
                <a:t>vị</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trí</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trước</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khi</a:t>
              </a:r>
              <a:r>
                <a:rPr lang="en-US" sz="2800" dirty="0">
                  <a:solidFill>
                    <a:srgbClr val="FFFFFF"/>
                  </a:solidFill>
                  <a:latin typeface="Times New Roman" panose="02020603050405020304" pitchFamily="18" charset="0"/>
                  <a:cs typeface="Times New Roman" panose="02020603050405020304" pitchFamily="18" charset="0"/>
                </a:rPr>
                <a:t> quay??</a:t>
              </a:r>
            </a:p>
          </p:txBody>
        </p:sp>
      </p:grpSp>
      <p:pic>
        <p:nvPicPr>
          <p:cNvPr id="5" name="Picture 4">
            <a:extLst>
              <a:ext uri="{FF2B5EF4-FFF2-40B4-BE49-F238E27FC236}">
                <a16:creationId xmlns:a16="http://schemas.microsoft.com/office/drawing/2014/main" xmlns="" id="{2FAED67F-B0DA-45C3-BBC0-D67711EBF490}"/>
              </a:ext>
            </a:extLst>
          </p:cNvPr>
          <p:cNvPicPr>
            <a:picLocks noChangeAspect="1"/>
          </p:cNvPicPr>
          <p:nvPr/>
        </p:nvPicPr>
        <p:blipFill>
          <a:blip r:embed="rId10"/>
          <a:stretch>
            <a:fillRect/>
          </a:stretch>
        </p:blipFill>
        <p:spPr>
          <a:xfrm>
            <a:off x="3371626" y="1489809"/>
            <a:ext cx="2839202" cy="2400795"/>
          </a:xfrm>
          <a:prstGeom prst="rect">
            <a:avLst/>
          </a:prstGeom>
        </p:spPr>
      </p:pic>
      <p:grpSp>
        <p:nvGrpSpPr>
          <p:cNvPr id="24" name="Group 21">
            <a:extLst>
              <a:ext uri="{FF2B5EF4-FFF2-40B4-BE49-F238E27FC236}">
                <a16:creationId xmlns:a16="http://schemas.microsoft.com/office/drawing/2014/main" xmlns="" id="{AACAF735-1720-461D-A0D7-563B825DFB85}"/>
              </a:ext>
            </a:extLst>
          </p:cNvPr>
          <p:cNvGrpSpPr/>
          <p:nvPr/>
        </p:nvGrpSpPr>
        <p:grpSpPr>
          <a:xfrm>
            <a:off x="355261" y="2286119"/>
            <a:ext cx="2549240" cy="728245"/>
            <a:chOff x="0" y="0"/>
            <a:chExt cx="4122080" cy="1276734"/>
          </a:xfrm>
        </p:grpSpPr>
        <p:grpSp>
          <p:nvGrpSpPr>
            <p:cNvPr id="25" name="Group 22">
              <a:extLst>
                <a:ext uri="{FF2B5EF4-FFF2-40B4-BE49-F238E27FC236}">
                  <a16:creationId xmlns:a16="http://schemas.microsoft.com/office/drawing/2014/main" xmlns="" id="{663881C9-7AEF-4211-ABA2-2A0FFD77A11A}"/>
                </a:ext>
              </a:extLst>
            </p:cNvPr>
            <p:cNvGrpSpPr/>
            <p:nvPr/>
          </p:nvGrpSpPr>
          <p:grpSpPr>
            <a:xfrm>
              <a:off x="0" y="0"/>
              <a:ext cx="4122080" cy="1276734"/>
              <a:chOff x="0" y="0"/>
              <a:chExt cx="2132177" cy="660400"/>
            </a:xfrm>
          </p:grpSpPr>
          <p:sp>
            <p:nvSpPr>
              <p:cNvPr id="27" name="Freeform 23">
                <a:extLst>
                  <a:ext uri="{FF2B5EF4-FFF2-40B4-BE49-F238E27FC236}">
                    <a16:creationId xmlns:a16="http://schemas.microsoft.com/office/drawing/2014/main" xmlns="" id="{7DC3783A-5293-4026-B65C-36CD550A18B2}"/>
                  </a:ext>
                </a:extLst>
              </p:cNvPr>
              <p:cNvSpPr/>
              <p:nvPr/>
            </p:nvSpPr>
            <p:spPr>
              <a:xfrm>
                <a:off x="0" y="0"/>
                <a:ext cx="2132177" cy="660400"/>
              </a:xfrm>
              <a:custGeom>
                <a:avLst/>
                <a:gdLst/>
                <a:ahLst/>
                <a:cxnLst/>
                <a:rect l="l" t="t" r="r" b="b"/>
                <a:pathLst>
                  <a:path w="2132177" h="660400">
                    <a:moveTo>
                      <a:pt x="2007716" y="660400"/>
                    </a:moveTo>
                    <a:lnTo>
                      <a:pt x="124460" y="660400"/>
                    </a:lnTo>
                    <a:cubicBezTo>
                      <a:pt x="55880" y="660400"/>
                      <a:pt x="0" y="604520"/>
                      <a:pt x="0" y="535940"/>
                    </a:cubicBezTo>
                    <a:lnTo>
                      <a:pt x="0" y="124460"/>
                    </a:lnTo>
                    <a:cubicBezTo>
                      <a:pt x="0" y="55880"/>
                      <a:pt x="55880" y="0"/>
                      <a:pt x="124460" y="0"/>
                    </a:cubicBezTo>
                    <a:lnTo>
                      <a:pt x="2007717" y="0"/>
                    </a:lnTo>
                    <a:cubicBezTo>
                      <a:pt x="2076297" y="0"/>
                      <a:pt x="2132177" y="55880"/>
                      <a:pt x="2132177" y="124460"/>
                    </a:cubicBezTo>
                    <a:lnTo>
                      <a:pt x="2132177" y="535940"/>
                    </a:lnTo>
                    <a:cubicBezTo>
                      <a:pt x="2132177" y="604520"/>
                      <a:pt x="2076297" y="660400"/>
                      <a:pt x="2007717" y="660400"/>
                    </a:cubicBezTo>
                    <a:close/>
                  </a:path>
                </a:pathLst>
              </a:custGeom>
              <a:solidFill>
                <a:srgbClr val="43C466"/>
              </a:solidFill>
            </p:spPr>
          </p:sp>
        </p:grpSp>
        <p:sp>
          <p:nvSpPr>
            <p:cNvPr id="26" name="TextBox 24">
              <a:extLst>
                <a:ext uri="{FF2B5EF4-FFF2-40B4-BE49-F238E27FC236}">
                  <a16:creationId xmlns:a16="http://schemas.microsoft.com/office/drawing/2014/main" xmlns="" id="{3B7FA553-2734-468E-8E7E-F0871283E009}"/>
                </a:ext>
              </a:extLst>
            </p:cNvPr>
            <p:cNvSpPr txBox="1"/>
            <p:nvPr/>
          </p:nvSpPr>
          <p:spPr>
            <a:xfrm>
              <a:off x="350536" y="432627"/>
              <a:ext cx="3421006" cy="551612"/>
            </a:xfrm>
            <a:prstGeom prst="rect">
              <a:avLst/>
            </a:prstGeom>
          </p:spPr>
          <p:txBody>
            <a:bodyPr lIns="0" tIns="0" rIns="0" bIns="0" rtlCol="0" anchor="t">
              <a:spAutoFit/>
            </a:bodyPr>
            <a:lstStyle/>
            <a:p>
              <a:pPr algn="ctr">
                <a:lnSpc>
                  <a:spcPts val="2400"/>
                </a:lnSpc>
              </a:pPr>
              <a:r>
                <a:rPr lang="en-US" sz="2800" dirty="0" err="1">
                  <a:solidFill>
                    <a:srgbClr val="FFFFFF"/>
                  </a:solidFill>
                  <a:latin typeface="Times New Roman" panose="02020603050405020304" pitchFamily="18" charset="0"/>
                  <a:cs typeface="Times New Roman" panose="02020603050405020304" pitchFamily="18" charset="0"/>
                </a:rPr>
                <a:t>Hình</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lúc</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đầu</a:t>
              </a:r>
              <a:endParaRPr lang="en-US" sz="2800" dirty="0">
                <a:solidFill>
                  <a:srgbClr val="FFFFFF"/>
                </a:solidFill>
                <a:latin typeface="Times New Roman" panose="02020603050405020304" pitchFamily="18" charset="0"/>
                <a:cs typeface="Times New Roman" panose="02020603050405020304" pitchFamily="18" charset="0"/>
              </a:endParaRPr>
            </a:p>
          </p:txBody>
        </p:sp>
      </p:grpSp>
      <p:grpSp>
        <p:nvGrpSpPr>
          <p:cNvPr id="36" name="Group 21">
            <a:extLst>
              <a:ext uri="{FF2B5EF4-FFF2-40B4-BE49-F238E27FC236}">
                <a16:creationId xmlns:a16="http://schemas.microsoft.com/office/drawing/2014/main" xmlns="" id="{A28BB29E-87B3-4195-9489-65A28771E061}"/>
              </a:ext>
            </a:extLst>
          </p:cNvPr>
          <p:cNvGrpSpPr/>
          <p:nvPr/>
        </p:nvGrpSpPr>
        <p:grpSpPr>
          <a:xfrm>
            <a:off x="263393" y="5976298"/>
            <a:ext cx="2549239" cy="977900"/>
            <a:chOff x="0" y="2"/>
            <a:chExt cx="3990014" cy="1714420"/>
          </a:xfrm>
        </p:grpSpPr>
        <p:grpSp>
          <p:nvGrpSpPr>
            <p:cNvPr id="40" name="Group 22">
              <a:extLst>
                <a:ext uri="{FF2B5EF4-FFF2-40B4-BE49-F238E27FC236}">
                  <a16:creationId xmlns:a16="http://schemas.microsoft.com/office/drawing/2014/main" xmlns="" id="{E2D286DA-6E96-4405-BF55-FEEB0D14DE9B}"/>
                </a:ext>
              </a:extLst>
            </p:cNvPr>
            <p:cNvGrpSpPr/>
            <p:nvPr/>
          </p:nvGrpSpPr>
          <p:grpSpPr>
            <a:xfrm>
              <a:off x="0" y="2"/>
              <a:ext cx="3990014" cy="1714420"/>
              <a:chOff x="0" y="1"/>
              <a:chExt cx="2063865" cy="886796"/>
            </a:xfrm>
          </p:grpSpPr>
          <p:sp>
            <p:nvSpPr>
              <p:cNvPr id="42" name="Freeform 23">
                <a:extLst>
                  <a:ext uri="{FF2B5EF4-FFF2-40B4-BE49-F238E27FC236}">
                    <a16:creationId xmlns:a16="http://schemas.microsoft.com/office/drawing/2014/main" xmlns="" id="{0A90100F-57DF-4FB6-B4F1-D8AD4B9E451D}"/>
                  </a:ext>
                </a:extLst>
              </p:cNvPr>
              <p:cNvSpPr/>
              <p:nvPr/>
            </p:nvSpPr>
            <p:spPr>
              <a:xfrm>
                <a:off x="0" y="1"/>
                <a:ext cx="2063865" cy="886796"/>
              </a:xfrm>
              <a:custGeom>
                <a:avLst/>
                <a:gdLst/>
                <a:ahLst/>
                <a:cxnLst/>
                <a:rect l="l" t="t" r="r" b="b"/>
                <a:pathLst>
                  <a:path w="2132177" h="660400">
                    <a:moveTo>
                      <a:pt x="2007716" y="660400"/>
                    </a:moveTo>
                    <a:lnTo>
                      <a:pt x="124460" y="660400"/>
                    </a:lnTo>
                    <a:cubicBezTo>
                      <a:pt x="55880" y="660400"/>
                      <a:pt x="0" y="604520"/>
                      <a:pt x="0" y="535940"/>
                    </a:cubicBezTo>
                    <a:lnTo>
                      <a:pt x="0" y="124460"/>
                    </a:lnTo>
                    <a:cubicBezTo>
                      <a:pt x="0" y="55880"/>
                      <a:pt x="55880" y="0"/>
                      <a:pt x="124460" y="0"/>
                    </a:cubicBezTo>
                    <a:lnTo>
                      <a:pt x="2007717" y="0"/>
                    </a:lnTo>
                    <a:cubicBezTo>
                      <a:pt x="2076297" y="0"/>
                      <a:pt x="2132177" y="55880"/>
                      <a:pt x="2132177" y="124460"/>
                    </a:cubicBezTo>
                    <a:lnTo>
                      <a:pt x="2132177" y="535940"/>
                    </a:lnTo>
                    <a:cubicBezTo>
                      <a:pt x="2132177" y="604520"/>
                      <a:pt x="2076297" y="660400"/>
                      <a:pt x="2007717" y="660400"/>
                    </a:cubicBezTo>
                    <a:close/>
                  </a:path>
                </a:pathLst>
              </a:custGeom>
              <a:solidFill>
                <a:srgbClr val="43C466"/>
              </a:solidFill>
            </p:spPr>
          </p:sp>
        </p:grpSp>
        <p:sp>
          <p:nvSpPr>
            <p:cNvPr id="41" name="TextBox 24">
              <a:extLst>
                <a:ext uri="{FF2B5EF4-FFF2-40B4-BE49-F238E27FC236}">
                  <a16:creationId xmlns:a16="http://schemas.microsoft.com/office/drawing/2014/main" xmlns="" id="{69B01A73-E930-4486-A11B-D0C28FB0BAB0}"/>
                </a:ext>
              </a:extLst>
            </p:cNvPr>
            <p:cNvSpPr txBox="1"/>
            <p:nvPr/>
          </p:nvSpPr>
          <p:spPr>
            <a:xfrm>
              <a:off x="350536" y="432627"/>
              <a:ext cx="3421006" cy="1098390"/>
            </a:xfrm>
            <a:prstGeom prst="rect">
              <a:avLst/>
            </a:prstGeom>
          </p:spPr>
          <p:txBody>
            <a:bodyPr lIns="0" tIns="0" rIns="0" bIns="0" rtlCol="0" anchor="t">
              <a:spAutoFit/>
            </a:bodyPr>
            <a:lstStyle/>
            <a:p>
              <a:pPr algn="ctr">
                <a:lnSpc>
                  <a:spcPts val="2400"/>
                </a:lnSpc>
              </a:pPr>
              <a:r>
                <a:rPr lang="en-US" sz="2800" dirty="0" err="1">
                  <a:solidFill>
                    <a:srgbClr val="FFFFFF"/>
                  </a:solidFill>
                  <a:latin typeface="Times New Roman" panose="02020603050405020304" pitchFamily="18" charset="0"/>
                  <a:cs typeface="Times New Roman" panose="02020603050405020304" pitchFamily="18" charset="0"/>
                </a:rPr>
                <a:t>Hình</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sau</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khi</a:t>
              </a:r>
              <a:r>
                <a:rPr lang="en-US" sz="2800" dirty="0">
                  <a:solidFill>
                    <a:srgbClr val="FFFFFF"/>
                  </a:solidFill>
                  <a:latin typeface="Times New Roman" panose="02020603050405020304" pitchFamily="18" charset="0"/>
                  <a:cs typeface="Times New Roman" panose="02020603050405020304" pitchFamily="18" charset="0"/>
                </a:rPr>
                <a:t> quay </a:t>
              </a:r>
              <a:r>
                <a:rPr lang="en-US" sz="2800" dirty="0" err="1">
                  <a:solidFill>
                    <a:srgbClr val="FFFFFF"/>
                  </a:solidFill>
                  <a:latin typeface="Times New Roman" panose="02020603050405020304" pitchFamily="18" charset="0"/>
                  <a:cs typeface="Times New Roman" panose="02020603050405020304" pitchFamily="18" charset="0"/>
                </a:rPr>
                <a:t>nửa</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vòng</a:t>
              </a:r>
              <a:endParaRPr lang="en-US" sz="2800" dirty="0">
                <a:solidFill>
                  <a:srgbClr val="FFFFFF"/>
                </a:solidFill>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xmlns="" id="{18EB4704-BA2F-4A8D-AD2E-0F6E91A731D5}"/>
              </a:ext>
            </a:extLst>
          </p:cNvPr>
          <p:cNvPicPr>
            <a:picLocks noChangeAspect="1"/>
          </p:cNvPicPr>
          <p:nvPr/>
        </p:nvPicPr>
        <p:blipFill rotWithShape="1">
          <a:blip r:embed="rId11"/>
          <a:srcRect t="29512"/>
          <a:stretch/>
        </p:blipFill>
        <p:spPr>
          <a:xfrm rot="10800000">
            <a:off x="3078997" y="5008722"/>
            <a:ext cx="3347003" cy="2954178"/>
          </a:xfrm>
          <a:prstGeom prst="rect">
            <a:avLst/>
          </a:prstGeom>
        </p:spPr>
      </p:pic>
      <p:cxnSp>
        <p:nvCxnSpPr>
          <p:cNvPr id="9" name="Straight Connector 8">
            <a:extLst>
              <a:ext uri="{FF2B5EF4-FFF2-40B4-BE49-F238E27FC236}">
                <a16:creationId xmlns:a16="http://schemas.microsoft.com/office/drawing/2014/main" xmlns="" id="{0066AB19-40BF-4DEC-880E-E42552191379}"/>
              </a:ext>
            </a:extLst>
          </p:cNvPr>
          <p:cNvCxnSpPr/>
          <p:nvPr/>
        </p:nvCxnSpPr>
        <p:spPr>
          <a:xfrm>
            <a:off x="6781800" y="2532888"/>
            <a:ext cx="0" cy="3982212"/>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xmlns="" id="{DA084C6D-BE9E-4250-BE73-098619D38678}"/>
              </a:ext>
            </a:extLst>
          </p:cNvPr>
          <p:cNvPicPr>
            <a:picLocks noChangeAspect="1"/>
          </p:cNvPicPr>
          <p:nvPr/>
        </p:nvPicPr>
        <p:blipFill>
          <a:blip r:embed="rId12"/>
          <a:stretch>
            <a:fillRect/>
          </a:stretch>
        </p:blipFill>
        <p:spPr>
          <a:xfrm>
            <a:off x="7349434" y="1467722"/>
            <a:ext cx="3104056" cy="2550562"/>
          </a:xfrm>
          <a:prstGeom prst="rect">
            <a:avLst/>
          </a:prstGeom>
        </p:spPr>
      </p:pic>
      <p:cxnSp>
        <p:nvCxnSpPr>
          <p:cNvPr id="43" name="Straight Connector 42">
            <a:extLst>
              <a:ext uri="{FF2B5EF4-FFF2-40B4-BE49-F238E27FC236}">
                <a16:creationId xmlns:a16="http://schemas.microsoft.com/office/drawing/2014/main" xmlns="" id="{18F9750D-FB3D-40EE-BBD2-4ADBB569F7DB}"/>
              </a:ext>
            </a:extLst>
          </p:cNvPr>
          <p:cNvCxnSpPr/>
          <p:nvPr/>
        </p:nvCxnSpPr>
        <p:spPr>
          <a:xfrm>
            <a:off x="11277600" y="2532888"/>
            <a:ext cx="0" cy="3982212"/>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31D6DAF8-EAE9-49FA-AEEF-356CBA63F191}"/>
              </a:ext>
            </a:extLst>
          </p:cNvPr>
          <p:cNvSpPr txBox="1"/>
          <p:nvPr/>
        </p:nvSpPr>
        <p:spPr>
          <a:xfrm>
            <a:off x="3476490" y="7962900"/>
            <a:ext cx="28646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endParaRPr lang="en-US" sz="28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96D41BA0-F964-47E7-91A1-B6D6BC47F5D5}"/>
              </a:ext>
            </a:extLst>
          </p:cNvPr>
          <p:cNvSpPr txBox="1"/>
          <p:nvPr/>
        </p:nvSpPr>
        <p:spPr>
          <a:xfrm>
            <a:off x="7584666" y="7975600"/>
            <a:ext cx="2708966"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b)Chong </a:t>
            </a:r>
            <a:r>
              <a:rPr lang="en-US" sz="2800" dirty="0" err="1">
                <a:latin typeface="Times New Roman" panose="02020603050405020304" pitchFamily="18" charset="0"/>
                <a:cs typeface="Times New Roman" panose="02020603050405020304" pitchFamily="18" charset="0"/>
              </a:rPr>
              <a:t>chóng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10800000">
                                      <p:cBhvr>
                                        <p:cTn id="16" dur="2000" fill="hold"/>
                                        <p:tgtEl>
                                          <p:spTgt spid="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10800000">
                                      <p:cBhvr>
                                        <p:cTn id="24" dur="2000" fill="hold"/>
                                        <p:tgtEl>
                                          <p:spTgt spid="11"/>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10800000">
                                      <p:cBhvr>
                                        <p:cTn id="32" dur="2000" fill="hold"/>
                                        <p:tgtEl>
                                          <p:spTgt spid="1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xmlns="" id="{359C474F-AED9-43AC-93AE-353418C783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86000" y="1257300"/>
            <a:ext cx="14897724" cy="6781800"/>
          </a:xfrm>
          <a:prstGeom prst="rect">
            <a:avLst/>
          </a:prstGeom>
        </p:spPr>
      </p:pic>
      <p:pic>
        <p:nvPicPr>
          <p:cNvPr id="6" name="Picture 11">
            <a:extLst>
              <a:ext uri="{FF2B5EF4-FFF2-40B4-BE49-F238E27FC236}">
                <a16:creationId xmlns:a16="http://schemas.microsoft.com/office/drawing/2014/main" xmlns="" id="{2B4A6BA9-9CEE-4583-876E-A574F14253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65200" y="4762500"/>
            <a:ext cx="1981200" cy="5289611"/>
          </a:xfrm>
          <a:prstGeom prst="rect">
            <a:avLst/>
          </a:prstGeom>
        </p:spPr>
      </p:pic>
      <p:sp>
        <p:nvSpPr>
          <p:cNvPr id="7" name="TextBox 6">
            <a:extLst>
              <a:ext uri="{FF2B5EF4-FFF2-40B4-BE49-F238E27FC236}">
                <a16:creationId xmlns:a16="http://schemas.microsoft.com/office/drawing/2014/main" xmlns="" id="{F222654D-5BB1-4E87-B27C-3D628CB48D6D}"/>
              </a:ext>
            </a:extLst>
          </p:cNvPr>
          <p:cNvSpPr txBox="1"/>
          <p:nvPr/>
        </p:nvSpPr>
        <p:spPr>
          <a:xfrm>
            <a:off x="3340100" y="1521649"/>
            <a:ext cx="12725400" cy="2062103"/>
          </a:xfrm>
          <a:prstGeom prst="rect">
            <a:avLst/>
          </a:prstGeom>
          <a:noFill/>
        </p:spPr>
        <p:txBody>
          <a:bodyPr wrap="squar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Hình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tròn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chong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chóng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hai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cánh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chong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chóng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bốn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cánh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như</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hình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nói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trên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đều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có</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chung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đặc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điểm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Mỗi</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hình</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có</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một</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điểm</a:t>
            </a:r>
            <a:r>
              <a:rPr lang="en-US" sz="3200" b="1" i="1" dirty="0">
                <a:solidFill>
                  <a:schemeClr val="bg1"/>
                </a:solidFill>
                <a:latin typeface="Times New Roman" panose="02020603050405020304" pitchFamily="18" charset="0"/>
                <a:cs typeface="Times New Roman" panose="02020603050405020304" pitchFamily="18" charset="0"/>
              </a:rPr>
              <a:t> O, </a:t>
            </a:r>
            <a:r>
              <a:rPr lang="en-US" sz="3200" b="1" i="1" dirty="0" err="1">
                <a:solidFill>
                  <a:schemeClr val="bg1"/>
                </a:solidFill>
                <a:latin typeface="Times New Roman" panose="02020603050405020304" pitchFamily="18" charset="0"/>
                <a:cs typeface="Times New Roman" panose="02020603050405020304" pitchFamily="18" charset="0"/>
              </a:rPr>
              <a:t>mà</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khi</a:t>
            </a:r>
            <a:r>
              <a:rPr lang="en-US" sz="3200" b="1" i="1" dirty="0">
                <a:solidFill>
                  <a:schemeClr val="bg1"/>
                </a:solidFill>
                <a:latin typeface="Times New Roman" panose="02020603050405020304" pitchFamily="18" charset="0"/>
                <a:cs typeface="Times New Roman" panose="02020603050405020304" pitchFamily="18" charset="0"/>
              </a:rPr>
              <a:t> quay </a:t>
            </a:r>
            <a:r>
              <a:rPr lang="en-US" sz="3200" b="1" i="1" dirty="0" err="1">
                <a:solidFill>
                  <a:schemeClr val="bg1"/>
                </a:solidFill>
                <a:latin typeface="Times New Roman" panose="02020603050405020304" pitchFamily="18" charset="0"/>
                <a:cs typeface="Times New Roman" panose="02020603050405020304" pitchFamily="18" charset="0"/>
              </a:rPr>
              <a:t>hình</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đó</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xung</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quanh</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điểm</a:t>
            </a:r>
            <a:r>
              <a:rPr lang="en-US" sz="3200" b="1" i="1" dirty="0">
                <a:solidFill>
                  <a:schemeClr val="bg1"/>
                </a:solidFill>
                <a:latin typeface="Times New Roman" panose="02020603050405020304" pitchFamily="18" charset="0"/>
                <a:cs typeface="Times New Roman" panose="02020603050405020304" pitchFamily="18" charset="0"/>
              </a:rPr>
              <a:t> O </a:t>
            </a:r>
            <a:r>
              <a:rPr lang="en-US" sz="3200" b="1" i="1" dirty="0" err="1">
                <a:solidFill>
                  <a:schemeClr val="bg1"/>
                </a:solidFill>
                <a:latin typeface="Times New Roman" panose="02020603050405020304" pitchFamily="18" charset="0"/>
                <a:cs typeface="Times New Roman" panose="02020603050405020304" pitchFamily="18" charset="0"/>
              </a:rPr>
              <a:t>đúng</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một</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nửa</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vòng</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thì</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hình</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thu</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được</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chồng</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khít</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với</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chính</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nó</a:t>
            </a:r>
            <a:r>
              <a:rPr lang="en-US" sz="3200" b="1" i="1" dirty="0">
                <a:solidFill>
                  <a:schemeClr val="bg1"/>
                </a:solidFill>
                <a:latin typeface="Times New Roman" panose="02020603050405020304" pitchFamily="18" charset="0"/>
                <a:cs typeface="Times New Roman" panose="02020603050405020304" pitchFamily="18" charset="0"/>
              </a:rPr>
              <a:t> ở </a:t>
            </a:r>
            <a:r>
              <a:rPr lang="en-US" sz="3200" b="1" i="1" dirty="0" err="1">
                <a:solidFill>
                  <a:schemeClr val="bg1"/>
                </a:solidFill>
                <a:latin typeface="Times New Roman" panose="02020603050405020304" pitchFamily="18" charset="0"/>
                <a:cs typeface="Times New Roman" panose="02020603050405020304" pitchFamily="18" charset="0"/>
              </a:rPr>
              <a:t>vị</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trí</a:t>
            </a:r>
            <a:r>
              <a:rPr lang="en-US" sz="3200" b="1" i="1" dirty="0">
                <a:solidFill>
                  <a:schemeClr val="bg1"/>
                </a:solidFill>
                <a:latin typeface="Times New Roman" panose="02020603050405020304" pitchFamily="18" charset="0"/>
                <a:cs typeface="Times New Roman" panose="02020603050405020304" pitchFamily="18" charset="0"/>
              </a:rPr>
              <a:t> ban </a:t>
            </a:r>
            <a:r>
              <a:rPr lang="en-US" sz="3200" b="1" i="1" dirty="0" err="1">
                <a:solidFill>
                  <a:schemeClr val="bg1"/>
                </a:solidFill>
                <a:latin typeface="Times New Roman" panose="02020603050405020304" pitchFamily="18" charset="0"/>
                <a:cs typeface="Times New Roman" panose="02020603050405020304" pitchFamily="18" charset="0"/>
              </a:rPr>
              <a:t>đầu</a:t>
            </a:r>
            <a:r>
              <a:rPr lang="en-US" sz="3200" b="1" i="1" dirty="0">
                <a:solidFill>
                  <a:schemeClr val="bg1"/>
                </a:solidFill>
                <a:latin typeface="Times New Roman" panose="02020603050405020304" pitchFamily="18" charset="0"/>
                <a:cs typeface="Times New Roman" panose="02020603050405020304" pitchFamily="18" charset="0"/>
              </a:rPr>
              <a:t> ( </a:t>
            </a:r>
            <a:r>
              <a:rPr lang="en-US" sz="3200" b="1" i="1" dirty="0" err="1">
                <a:solidFill>
                  <a:schemeClr val="bg1"/>
                </a:solidFill>
                <a:latin typeface="Times New Roman" panose="02020603050405020304" pitchFamily="18" charset="0"/>
                <a:cs typeface="Times New Roman" panose="02020603050405020304" pitchFamily="18" charset="0"/>
              </a:rPr>
              <a:t>trước</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khi</a:t>
            </a:r>
            <a:r>
              <a:rPr lang="en-US" sz="3200" b="1" i="1" dirty="0">
                <a:solidFill>
                  <a:schemeClr val="bg1"/>
                </a:solidFill>
                <a:latin typeface="Times New Roman" panose="02020603050405020304" pitchFamily="18" charset="0"/>
                <a:cs typeface="Times New Roman" panose="02020603050405020304" pitchFamily="18" charset="0"/>
              </a:rPr>
              <a:t> quay).</a:t>
            </a:r>
          </a:p>
        </p:txBody>
      </p:sp>
      <p:sp>
        <p:nvSpPr>
          <p:cNvPr id="8" name="TextBox 7">
            <a:extLst>
              <a:ext uri="{FF2B5EF4-FFF2-40B4-BE49-F238E27FC236}">
                <a16:creationId xmlns:a16="http://schemas.microsoft.com/office/drawing/2014/main" xmlns="" id="{1FD6D792-DAC0-4FB0-A9E0-D6EB352E4ED5}"/>
              </a:ext>
            </a:extLst>
          </p:cNvPr>
          <p:cNvSpPr txBox="1"/>
          <p:nvPr/>
        </p:nvSpPr>
        <p:spPr>
          <a:xfrm>
            <a:off x="3352800" y="3848100"/>
            <a:ext cx="13195300" cy="1077218"/>
          </a:xfrm>
          <a:prstGeom prst="rect">
            <a:avLst/>
          </a:prstGeom>
          <a:noFill/>
        </p:spPr>
        <p:txBody>
          <a:bodyPr wrap="squar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Những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hình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như</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thế</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được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gọi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là</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tâm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xứng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và</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điểm</a:t>
            </a:r>
            <a:r>
              <a:rPr lang="en-US" sz="3200" b="1" dirty="0">
                <a:solidFill>
                  <a:schemeClr val="bg1"/>
                </a:solidFill>
                <a:latin typeface="Times New Roman" panose="02020603050405020304" pitchFamily="18" charset="0"/>
                <a:cs typeface="Times New Roman" panose="02020603050405020304" pitchFamily="18" charset="0"/>
              </a:rPr>
              <a:t> O </a:t>
            </a:r>
            <a:r>
              <a:rPr lang="en-US" sz="3200" b="1" dirty="0" err="1">
                <a:solidFill>
                  <a:schemeClr val="bg1"/>
                </a:solidFill>
                <a:latin typeface="Times New Roman" panose="02020603050405020304" pitchFamily="18" charset="0"/>
                <a:cs typeface="Times New Roman" panose="02020603050405020304" pitchFamily="18" charset="0"/>
              </a:rPr>
              <a:t>được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gọi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là</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tâm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xứng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của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hình</a:t>
            </a:r>
            <a:r>
              <a:rPr lang="en-US" sz="32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20769346"/>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hought Bubble: Cloud 20">
            <a:extLst>
              <a:ext uri="{FF2B5EF4-FFF2-40B4-BE49-F238E27FC236}">
                <a16:creationId xmlns:a16="http://schemas.microsoft.com/office/drawing/2014/main" xmlns="" id="{7807877D-FE9D-4F53-92B4-4C7AB3CDF55C}"/>
              </a:ext>
            </a:extLst>
          </p:cNvPr>
          <p:cNvSpPr/>
          <p:nvPr/>
        </p:nvSpPr>
        <p:spPr>
          <a:xfrm>
            <a:off x="1828800" y="680393"/>
            <a:ext cx="10395284" cy="2253305"/>
          </a:xfrm>
          <a:prstGeom prst="cloudCallout">
            <a:avLst>
              <a:gd name="adj1" fmla="val 62190"/>
              <a:gd name="adj2" fmla="val 3585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754C5EC7-E888-486B-95CE-C9031050383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rcRect t="2640" r="1734" b="10245"/>
          <a:stretch/>
        </p:blipFill>
        <p:spPr>
          <a:xfrm>
            <a:off x="3200400" y="4782397"/>
            <a:ext cx="8267701" cy="2020994"/>
          </a:xfrm>
          <a:prstGeom prst="rect">
            <a:avLst/>
          </a:prstGeom>
        </p:spPr>
      </p:pic>
      <p:cxnSp>
        <p:nvCxnSpPr>
          <p:cNvPr id="4" name="Straight Connector 3">
            <a:extLst>
              <a:ext uri="{FF2B5EF4-FFF2-40B4-BE49-F238E27FC236}">
                <a16:creationId xmlns:a16="http://schemas.microsoft.com/office/drawing/2014/main" xmlns="" id="{235DCB7F-0683-486A-8D0C-DE0BAFB4FDAA}"/>
              </a:ext>
            </a:extLst>
          </p:cNvPr>
          <p:cNvCxnSpPr>
            <a:cxnSpLocks/>
            <a:stCxn id="2" idx="1"/>
            <a:endCxn id="2" idx="3"/>
          </p:cNvCxnSpPr>
          <p:nvPr/>
        </p:nvCxnSpPr>
        <p:spPr>
          <a:xfrm>
            <a:off x="3200400" y="5792894"/>
            <a:ext cx="8267701" cy="0"/>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xmlns="" id="{85742EAE-A9A6-49DB-B88C-F9471F936267}"/>
              </a:ext>
            </a:extLst>
          </p:cNvPr>
          <p:cNvGrpSpPr/>
          <p:nvPr/>
        </p:nvGrpSpPr>
        <p:grpSpPr>
          <a:xfrm>
            <a:off x="2711116" y="5352365"/>
            <a:ext cx="1524000" cy="742265"/>
            <a:chOff x="3505200" y="4610100"/>
            <a:chExt cx="1524000" cy="742265"/>
          </a:xfrm>
        </p:grpSpPr>
        <p:sp>
          <p:nvSpPr>
            <p:cNvPr id="6" name="TextBox 5">
              <a:extLst>
                <a:ext uri="{FF2B5EF4-FFF2-40B4-BE49-F238E27FC236}">
                  <a16:creationId xmlns:a16="http://schemas.microsoft.com/office/drawing/2014/main" xmlns="" id="{52438F82-E8BD-4BDA-BC01-E4BC8C8422F2}"/>
                </a:ext>
              </a:extLst>
            </p:cNvPr>
            <p:cNvSpPr txBox="1"/>
            <p:nvPr/>
          </p:nvSpPr>
          <p:spPr>
            <a:xfrm>
              <a:off x="3505200" y="4610100"/>
              <a:ext cx="1524000" cy="707886"/>
            </a:xfrm>
            <a:prstGeom prst="rect">
              <a:avLst/>
            </a:prstGeom>
            <a:noFill/>
          </p:spPr>
          <p:txBody>
            <a:bodyPr wrap="square" rtlCol="0">
              <a:spAutoFit/>
            </a:bodyPr>
            <a:lstStyle/>
            <a:p>
              <a:r>
                <a:rPr lang="en-US" sz="4000" b="1" dirty="0"/>
                <a:t>A</a:t>
              </a:r>
            </a:p>
          </p:txBody>
        </p:sp>
        <p:sp>
          <p:nvSpPr>
            <p:cNvPr id="9" name="TextBox 8">
              <a:extLst>
                <a:ext uri="{FF2B5EF4-FFF2-40B4-BE49-F238E27FC236}">
                  <a16:creationId xmlns:a16="http://schemas.microsoft.com/office/drawing/2014/main" xmlns="" id="{806B32F5-9A53-4DBD-97DB-66A20F459F97}"/>
                </a:ext>
              </a:extLst>
            </p:cNvPr>
            <p:cNvSpPr txBox="1"/>
            <p:nvPr/>
          </p:nvSpPr>
          <p:spPr>
            <a:xfrm>
              <a:off x="3826042" y="4706034"/>
              <a:ext cx="457200" cy="646331"/>
            </a:xfrm>
            <a:prstGeom prst="rect">
              <a:avLst/>
            </a:prstGeom>
            <a:noFill/>
          </p:spPr>
          <p:txBody>
            <a:bodyPr wrap="square" rtlCol="0">
              <a:spAutoFit/>
            </a:bodyPr>
            <a:lstStyle/>
            <a:p>
              <a:r>
                <a:rPr lang="en-US" sz="3600" dirty="0"/>
                <a:t>•</a:t>
              </a:r>
            </a:p>
          </p:txBody>
        </p:sp>
      </p:grpSp>
      <p:grpSp>
        <p:nvGrpSpPr>
          <p:cNvPr id="16" name="Group 15">
            <a:extLst>
              <a:ext uri="{FF2B5EF4-FFF2-40B4-BE49-F238E27FC236}">
                <a16:creationId xmlns:a16="http://schemas.microsoft.com/office/drawing/2014/main" xmlns="" id="{2BB860B6-409B-44DD-869F-4673E723AC76}"/>
              </a:ext>
            </a:extLst>
          </p:cNvPr>
          <p:cNvGrpSpPr/>
          <p:nvPr/>
        </p:nvGrpSpPr>
        <p:grpSpPr>
          <a:xfrm>
            <a:off x="11237998" y="5372287"/>
            <a:ext cx="1257300" cy="720048"/>
            <a:chOff x="14020799" y="4610100"/>
            <a:chExt cx="1257300" cy="720048"/>
          </a:xfrm>
        </p:grpSpPr>
        <p:sp>
          <p:nvSpPr>
            <p:cNvPr id="7" name="TextBox 6">
              <a:extLst>
                <a:ext uri="{FF2B5EF4-FFF2-40B4-BE49-F238E27FC236}">
                  <a16:creationId xmlns:a16="http://schemas.microsoft.com/office/drawing/2014/main" xmlns="" id="{FE9B79AF-FB5B-4113-A66B-6F6FFDCF40CF}"/>
                </a:ext>
              </a:extLst>
            </p:cNvPr>
            <p:cNvSpPr txBox="1"/>
            <p:nvPr/>
          </p:nvSpPr>
          <p:spPr>
            <a:xfrm>
              <a:off x="14287499" y="4610100"/>
              <a:ext cx="990600" cy="707886"/>
            </a:xfrm>
            <a:prstGeom prst="rect">
              <a:avLst/>
            </a:prstGeom>
            <a:noFill/>
          </p:spPr>
          <p:txBody>
            <a:bodyPr wrap="square" rtlCol="0">
              <a:spAutoFit/>
            </a:bodyPr>
            <a:lstStyle/>
            <a:p>
              <a:r>
                <a:rPr lang="en-US" sz="4000" b="1" dirty="0"/>
                <a:t>B</a:t>
              </a:r>
            </a:p>
          </p:txBody>
        </p:sp>
        <p:sp>
          <p:nvSpPr>
            <p:cNvPr id="10" name="TextBox 9">
              <a:extLst>
                <a:ext uri="{FF2B5EF4-FFF2-40B4-BE49-F238E27FC236}">
                  <a16:creationId xmlns:a16="http://schemas.microsoft.com/office/drawing/2014/main" xmlns="" id="{7BCFC04E-A69C-40B8-9BDE-8ECD2843F875}"/>
                </a:ext>
              </a:extLst>
            </p:cNvPr>
            <p:cNvSpPr txBox="1"/>
            <p:nvPr/>
          </p:nvSpPr>
          <p:spPr>
            <a:xfrm>
              <a:off x="14020799" y="4683817"/>
              <a:ext cx="457200" cy="646331"/>
            </a:xfrm>
            <a:prstGeom prst="rect">
              <a:avLst/>
            </a:prstGeom>
            <a:noFill/>
          </p:spPr>
          <p:txBody>
            <a:bodyPr wrap="square" rtlCol="0">
              <a:spAutoFit/>
            </a:bodyPr>
            <a:lstStyle/>
            <a:p>
              <a:r>
                <a:rPr lang="en-US" sz="3600" dirty="0"/>
                <a:t>•</a:t>
              </a:r>
            </a:p>
          </p:txBody>
        </p:sp>
      </p:grpSp>
      <p:sp>
        <p:nvSpPr>
          <p:cNvPr id="11" name="TextBox 10">
            <a:extLst>
              <a:ext uri="{FF2B5EF4-FFF2-40B4-BE49-F238E27FC236}">
                <a16:creationId xmlns:a16="http://schemas.microsoft.com/office/drawing/2014/main" xmlns="" id="{393745B9-6A0E-4509-8DE3-3863DF24F789}"/>
              </a:ext>
            </a:extLst>
          </p:cNvPr>
          <p:cNvSpPr txBox="1"/>
          <p:nvPr/>
        </p:nvSpPr>
        <p:spPr>
          <a:xfrm>
            <a:off x="7138736" y="5442601"/>
            <a:ext cx="457200" cy="646331"/>
          </a:xfrm>
          <a:prstGeom prst="rect">
            <a:avLst/>
          </a:prstGeom>
          <a:noFill/>
        </p:spPr>
        <p:txBody>
          <a:bodyPr wrap="square" rtlCol="0">
            <a:spAutoFit/>
          </a:bodyPr>
          <a:lstStyle/>
          <a:p>
            <a:r>
              <a:rPr lang="en-US" sz="3600" dirty="0">
                <a:solidFill>
                  <a:srgbClr val="FF0000"/>
                </a:solidFill>
              </a:rPr>
              <a:t>•</a:t>
            </a:r>
          </a:p>
        </p:txBody>
      </p:sp>
      <p:pic>
        <p:nvPicPr>
          <p:cNvPr id="17" name="Picture 7">
            <a:extLst>
              <a:ext uri="{FF2B5EF4-FFF2-40B4-BE49-F238E27FC236}">
                <a16:creationId xmlns:a16="http://schemas.microsoft.com/office/drawing/2014/main" xmlns="" id="{6D5EA3D5-2EBC-40B5-97BB-34634054F9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967115" y="2171700"/>
            <a:ext cx="2755322" cy="5412241"/>
          </a:xfrm>
          <a:prstGeom prst="rect">
            <a:avLst/>
          </a:prstGeom>
        </p:spPr>
      </p:pic>
      <p:sp>
        <p:nvSpPr>
          <p:cNvPr id="20" name="TextBox 19">
            <a:extLst>
              <a:ext uri="{FF2B5EF4-FFF2-40B4-BE49-F238E27FC236}">
                <a16:creationId xmlns:a16="http://schemas.microsoft.com/office/drawing/2014/main" xmlns="" id="{E91CA992-9E76-4BCC-91AB-86523AD9E013}"/>
              </a:ext>
            </a:extLst>
          </p:cNvPr>
          <p:cNvSpPr txBox="1"/>
          <p:nvPr/>
        </p:nvSpPr>
        <p:spPr>
          <a:xfrm>
            <a:off x="3639003" y="1150394"/>
            <a:ext cx="8585081" cy="1200329"/>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Đoạn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thẳng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tâm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xứng</a:t>
            </a:r>
            <a:r>
              <a:rPr lang="en-US" sz="3600" b="1" dirty="0">
                <a:latin typeface="Times New Roman" panose="02020603050405020304" pitchFamily="18" charset="0"/>
                <a:cs typeface="Times New Roman" panose="02020603050405020304" pitchFamily="18" charset="0"/>
              </a:rPr>
              <a:t>.</a:t>
            </a:r>
          </a:p>
          <a:p>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Tâm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xứng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điểm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xmlns="" id="{42140F5C-9A3F-4FD6-BED2-FA606DA9EB48}"/>
              </a:ext>
            </a:extLst>
          </p:cNvPr>
          <p:cNvSpPr txBox="1"/>
          <p:nvPr/>
        </p:nvSpPr>
        <p:spPr>
          <a:xfrm>
            <a:off x="7267119" y="5146563"/>
            <a:ext cx="513301" cy="646331"/>
          </a:xfrm>
          <a:prstGeom prst="rect">
            <a:avLst/>
          </a:prstGeom>
          <a:noFill/>
        </p:spPr>
        <p:txBody>
          <a:bodyPr wrap="square" rtlCol="0">
            <a:spAutoFit/>
          </a:bodyPr>
          <a:lstStyle/>
          <a:p>
            <a:r>
              <a:rPr lang="en-US" sz="3600" b="1" dirty="0">
                <a:solidFill>
                  <a:srgbClr val="FF0000"/>
                </a:solidFill>
              </a:rPr>
              <a:t>M</a:t>
            </a:r>
          </a:p>
        </p:txBody>
      </p:sp>
    </p:spTree>
    <p:extLst>
      <p:ext uri="{BB962C8B-B14F-4D97-AF65-F5344CB8AC3E}">
        <p14:creationId xmlns:p14="http://schemas.microsoft.com/office/powerpoint/2010/main" val="58650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1" grpId="0"/>
      <p:bldP spid="20"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286000" y="133351"/>
            <a:ext cx="13716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200" b="1" dirty="0">
                <a:latin typeface="Times New Roman" panose="02020603050405020304" pitchFamily="18" charset="0"/>
                <a:cs typeface="Times New Roman" panose="02020603050405020304" pitchFamily="18" charset="0"/>
              </a:rPr>
              <a:t>Cho </a:t>
            </a:r>
            <a:r>
              <a:rPr lang="en-US" sz="4200" b="1" dirty="0" err="1" smtClean="0">
                <a:latin typeface="Times New Roman" panose="02020603050405020304" pitchFamily="18" charset="0"/>
                <a:cs typeface="Times New Roman" panose="02020603050405020304" pitchFamily="18" charset="0"/>
              </a:rPr>
              <a:t>vòng</a:t>
            </a:r>
            <a:r>
              <a:rPr lang="en-US" sz="4200" b="1" dirty="0" smtClean="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chứa</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các</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chữ</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cái</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kiểu</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chữ</a:t>
            </a:r>
            <a:r>
              <a:rPr lang="en-US" sz="4200" b="1" dirty="0">
                <a:latin typeface="Times New Roman" panose="02020603050405020304" pitchFamily="18" charset="0"/>
                <a:cs typeface="Times New Roman" panose="02020603050405020304" pitchFamily="18" charset="0"/>
              </a:rPr>
              <a:t> in </a:t>
            </a:r>
            <a:r>
              <a:rPr lang="en-US" sz="4200" b="1" dirty="0" err="1">
                <a:latin typeface="Times New Roman" panose="02020603050405020304" pitchFamily="18" charset="0"/>
                <a:cs typeface="Times New Roman" panose="02020603050405020304" pitchFamily="18" charset="0"/>
              </a:rPr>
              <a:t>hoa</a:t>
            </a:r>
            <a:r>
              <a:rPr lang="en-US" sz="4200" b="1" dirty="0">
                <a:latin typeface="Times New Roman" panose="02020603050405020304" pitchFamily="18" charset="0"/>
                <a:cs typeface="Times New Roman" panose="02020603050405020304" pitchFamily="18" charset="0"/>
              </a:rPr>
              <a:t>)</a:t>
            </a:r>
          </a:p>
        </p:txBody>
      </p:sp>
      <p:sp>
        <p:nvSpPr>
          <p:cNvPr id="37891" name="AutoShape 3"/>
          <p:cNvSpPr>
            <a:spLocks noChangeArrowheads="1"/>
          </p:cNvSpPr>
          <p:nvPr/>
        </p:nvSpPr>
        <p:spPr bwMode="auto">
          <a:xfrm>
            <a:off x="1119605" y="1541940"/>
            <a:ext cx="9944100" cy="7687785"/>
          </a:xfrm>
          <a:prstGeom prst="star32">
            <a:avLst>
              <a:gd name="adj" fmla="val 44282"/>
            </a:avLst>
          </a:prstGeom>
          <a:solidFill>
            <a:srgbClr val="43C466"/>
          </a:solidFill>
          <a:ln w="9525">
            <a:solidFill>
              <a:schemeClr val="tx1"/>
            </a:solidFill>
            <a:miter lim="800000"/>
            <a:headEnd/>
            <a:tailEnd/>
          </a:ln>
          <a:effectLst/>
        </p:spPr>
        <p:txBody>
          <a:bodyPr wrap="none" anchor="ctr"/>
          <a:lstStyle/>
          <a:p>
            <a:pPr marL="685800" indent="-685800" algn="ctr"/>
            <a:r>
              <a:rPr lang="en-US" sz="5400" b="1" dirty="0">
                <a:latin typeface="Times New Roman" pitchFamily="18" charset="0"/>
              </a:rPr>
              <a:t>         </a:t>
            </a:r>
          </a:p>
          <a:p>
            <a:pPr marL="685800" indent="-685800" algn="ctr"/>
            <a:r>
              <a:rPr lang="en-US" sz="5400" b="1" dirty="0">
                <a:latin typeface="Times New Roman" pitchFamily="18" charset="0"/>
              </a:rPr>
              <a:t>  </a:t>
            </a:r>
          </a:p>
        </p:txBody>
      </p:sp>
      <p:sp>
        <p:nvSpPr>
          <p:cNvPr id="37892" name="AutoShape 4"/>
          <p:cNvSpPr>
            <a:spLocks noChangeArrowheads="1"/>
          </p:cNvSpPr>
          <p:nvPr/>
        </p:nvSpPr>
        <p:spPr bwMode="auto">
          <a:xfrm>
            <a:off x="10401300" y="1057275"/>
            <a:ext cx="5257800" cy="3200400"/>
          </a:xfrm>
          <a:prstGeom prst="wedgeEllipseCallout">
            <a:avLst>
              <a:gd name="adj1" fmla="val -57880"/>
              <a:gd name="adj2" fmla="val 17486"/>
            </a:avLst>
          </a:prstGeom>
          <a:solidFill>
            <a:srgbClr val="FFFF00"/>
          </a:solidFill>
          <a:ln w="9525">
            <a:solidFill>
              <a:srgbClr val="FFFFFF"/>
            </a:solidFill>
            <a:miter lim="800000"/>
            <a:headEnd/>
            <a:tailEnd/>
          </a:ln>
          <a:effectLst/>
        </p:spPr>
        <p:txBody>
          <a:bodyPr/>
          <a:lstStyle/>
          <a:p>
            <a:pPr algn="ctr"/>
            <a:r>
              <a:rPr lang="en-US" sz="4200" b="1" dirty="0" err="1">
                <a:latin typeface="Times New Roman" panose="02020603050405020304" pitchFamily="18" charset="0"/>
                <a:cs typeface="Times New Roman" panose="02020603050405020304" pitchFamily="18" charset="0"/>
              </a:rPr>
              <a:t>Hãy</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tìm</a:t>
            </a:r>
            <a:endParaRPr lang="en-US" sz="4200" b="1" dirty="0">
              <a:latin typeface="Times New Roman" panose="02020603050405020304" pitchFamily="18" charset="0"/>
              <a:cs typeface="Times New Roman" panose="02020603050405020304" pitchFamily="18" charset="0"/>
            </a:endParaRPr>
          </a:p>
          <a:p>
            <a:pPr algn="ctr"/>
            <a:r>
              <a:rPr lang="en-US" sz="4200" b="1" dirty="0" err="1">
                <a:latin typeface="Times New Roman" panose="02020603050405020304" pitchFamily="18" charset="0"/>
                <a:cs typeface="Times New Roman" panose="02020603050405020304" pitchFamily="18" charset="0"/>
              </a:rPr>
              <a:t>các</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chữ</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có</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tâm</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đối</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xứng</a:t>
            </a:r>
            <a:endParaRPr lang="en-US" sz="4200" b="1" dirty="0">
              <a:latin typeface="Times New Roman" panose="02020603050405020304" pitchFamily="18" charset="0"/>
              <a:cs typeface="Times New Roman" panose="02020603050405020304" pitchFamily="18" charset="0"/>
            </a:endParaRPr>
          </a:p>
        </p:txBody>
      </p:sp>
      <p:sp>
        <p:nvSpPr>
          <p:cNvPr id="37893" name="AutoShape 5"/>
          <p:cNvSpPr>
            <a:spLocks noChangeArrowheads="1"/>
          </p:cNvSpPr>
          <p:nvPr/>
        </p:nvSpPr>
        <p:spPr bwMode="auto">
          <a:xfrm>
            <a:off x="9747250" y="6792346"/>
            <a:ext cx="5943600" cy="3543300"/>
          </a:xfrm>
          <a:prstGeom prst="wedgeEllipseCallout">
            <a:avLst>
              <a:gd name="adj1" fmla="val -48556"/>
              <a:gd name="adj2" fmla="val -60551"/>
            </a:avLst>
          </a:prstGeom>
          <a:solidFill>
            <a:srgbClr val="EC00EC"/>
          </a:solidFill>
          <a:ln w="9525">
            <a:noFill/>
            <a:miter lim="800000"/>
            <a:headEnd/>
            <a:tailEnd/>
          </a:ln>
          <a:effectLst/>
        </p:spPr>
        <p:txBody>
          <a:bodyPr/>
          <a:lstStyle/>
          <a:p>
            <a:pPr algn="ctr"/>
            <a:r>
              <a:rPr lang="en-US" sz="4200" b="1" dirty="0" err="1">
                <a:latin typeface="Times New Roman" panose="02020603050405020304" pitchFamily="18" charset="0"/>
                <a:cs typeface="Times New Roman" panose="02020603050405020304" pitchFamily="18" charset="0"/>
              </a:rPr>
              <a:t>Hãy</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tìm</a:t>
            </a:r>
            <a:endParaRPr lang="en-US" sz="4200" b="1" dirty="0">
              <a:latin typeface="Times New Roman" panose="02020603050405020304" pitchFamily="18" charset="0"/>
              <a:cs typeface="Times New Roman" panose="02020603050405020304" pitchFamily="18" charset="0"/>
            </a:endParaRPr>
          </a:p>
          <a:p>
            <a:pPr algn="ctr"/>
            <a:r>
              <a:rPr lang="en-US" sz="4200" b="1" dirty="0" err="1">
                <a:latin typeface="Times New Roman" panose="02020603050405020304" pitchFamily="18" charset="0"/>
                <a:cs typeface="Times New Roman" panose="02020603050405020304" pitchFamily="18" charset="0"/>
              </a:rPr>
              <a:t>các</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chữ</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không</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có</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tâm</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đối</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xứng</a:t>
            </a:r>
            <a:endParaRPr lang="en-US" sz="4200" b="1" dirty="0">
              <a:latin typeface="Times New Roman" panose="02020603050405020304" pitchFamily="18" charset="0"/>
              <a:cs typeface="Times New Roman" panose="02020603050405020304" pitchFamily="18" charset="0"/>
              <a:sym typeface="Symbol" pitchFamily="18" charset="2"/>
            </a:endParaRPr>
          </a:p>
        </p:txBody>
      </p:sp>
      <p:sp>
        <p:nvSpPr>
          <p:cNvPr id="10254" name="WordArt 14"/>
          <p:cNvSpPr>
            <a:spLocks noChangeArrowheads="1" noChangeShapeType="1" noTextEdit="1"/>
          </p:cNvSpPr>
          <p:nvPr/>
        </p:nvSpPr>
        <p:spPr bwMode="auto">
          <a:xfrm>
            <a:off x="5466682" y="3474162"/>
            <a:ext cx="1708150" cy="1371600"/>
          </a:xfrm>
          <a:prstGeom prst="rect">
            <a:avLst/>
          </a:prstGeom>
        </p:spPr>
        <p:txBody>
          <a:bodyPr wrap="none" fromWordArt="1">
            <a:prstTxWarp prst="textPlain">
              <a:avLst>
                <a:gd name="adj" fmla="val 50000"/>
              </a:avLst>
            </a:prstTxWarp>
          </a:bodyPr>
          <a:lstStyle/>
          <a:p>
            <a:pPr algn="ctr"/>
            <a:r>
              <a:rPr lang="en-US" sz="5400" kern="10" dirty="0">
                <a:ln w="9525">
                  <a:solidFill>
                    <a:srgbClr val="000000"/>
                  </a:solidFill>
                  <a:round/>
                  <a:headEnd/>
                  <a:tailEnd/>
                </a:ln>
                <a:solidFill>
                  <a:srgbClr val="FFFFFF"/>
                </a:solidFill>
                <a:latin typeface="Arial Black"/>
              </a:rPr>
              <a:t>K</a:t>
            </a:r>
          </a:p>
        </p:txBody>
      </p:sp>
      <p:sp>
        <p:nvSpPr>
          <p:cNvPr id="10257" name="WordArt 17"/>
          <p:cNvSpPr>
            <a:spLocks noChangeArrowheads="1" noChangeShapeType="1" noTextEdit="1"/>
          </p:cNvSpPr>
          <p:nvPr/>
        </p:nvSpPr>
        <p:spPr bwMode="auto">
          <a:xfrm>
            <a:off x="4175292" y="5828926"/>
            <a:ext cx="1459163" cy="1524374"/>
          </a:xfrm>
          <a:prstGeom prst="rect">
            <a:avLst/>
          </a:prstGeom>
        </p:spPr>
        <p:txBody>
          <a:bodyPr wrap="none" fromWordArt="1">
            <a:prstTxWarp prst="textPlain">
              <a:avLst>
                <a:gd name="adj" fmla="val 50000"/>
              </a:avLst>
            </a:prstTxWarp>
          </a:bodyPr>
          <a:lstStyle/>
          <a:p>
            <a:pPr algn="ctr"/>
            <a:r>
              <a:rPr lang="en-US" sz="5400" kern="10" dirty="0">
                <a:ln w="9525">
                  <a:solidFill>
                    <a:srgbClr val="000000"/>
                  </a:solidFill>
                  <a:round/>
                  <a:headEnd/>
                  <a:tailEnd/>
                </a:ln>
                <a:solidFill>
                  <a:srgbClr val="FFFFFF"/>
                </a:solidFill>
                <a:latin typeface="Arial Black"/>
              </a:rPr>
              <a:t>N</a:t>
            </a:r>
          </a:p>
        </p:txBody>
      </p:sp>
      <p:sp>
        <p:nvSpPr>
          <p:cNvPr id="10261" name="WordArt 21"/>
          <p:cNvSpPr>
            <a:spLocks noChangeArrowheads="1" noChangeShapeType="1" noTextEdit="1"/>
          </p:cNvSpPr>
          <p:nvPr/>
        </p:nvSpPr>
        <p:spPr bwMode="auto">
          <a:xfrm>
            <a:off x="2943931" y="3438151"/>
            <a:ext cx="1708150" cy="1371599"/>
          </a:xfrm>
          <a:prstGeom prst="rect">
            <a:avLst/>
          </a:prstGeom>
        </p:spPr>
        <p:txBody>
          <a:bodyPr wrap="none" fromWordArt="1">
            <a:prstTxWarp prst="textPlain">
              <a:avLst>
                <a:gd name="adj" fmla="val 50000"/>
              </a:avLst>
            </a:prstTxWarp>
          </a:bodyPr>
          <a:lstStyle/>
          <a:p>
            <a:pPr algn="ctr"/>
            <a:r>
              <a:rPr lang="en-US" sz="5400" kern="10" dirty="0">
                <a:ln w="9525">
                  <a:solidFill>
                    <a:srgbClr val="000000"/>
                  </a:solidFill>
                  <a:round/>
                  <a:headEnd/>
                  <a:tailEnd/>
                </a:ln>
                <a:solidFill>
                  <a:srgbClr val="FFFFFF"/>
                </a:solidFill>
                <a:latin typeface="Arial Black"/>
              </a:rPr>
              <a:t>H</a:t>
            </a:r>
          </a:p>
        </p:txBody>
      </p:sp>
      <p:sp>
        <p:nvSpPr>
          <p:cNvPr id="10262" name="WordArt 22"/>
          <p:cNvSpPr>
            <a:spLocks noChangeArrowheads="1" noChangeShapeType="1" noTextEdit="1"/>
          </p:cNvSpPr>
          <p:nvPr/>
        </p:nvSpPr>
        <p:spPr bwMode="auto">
          <a:xfrm>
            <a:off x="7790113" y="3438151"/>
            <a:ext cx="1582487" cy="1407611"/>
          </a:xfrm>
          <a:prstGeom prst="rect">
            <a:avLst/>
          </a:prstGeom>
        </p:spPr>
        <p:txBody>
          <a:bodyPr wrap="none" fromWordArt="1">
            <a:prstTxWarp prst="textPlain">
              <a:avLst>
                <a:gd name="adj" fmla="val 50000"/>
              </a:avLst>
            </a:prstTxWarp>
          </a:bodyPr>
          <a:lstStyle/>
          <a:p>
            <a:pPr algn="ctr"/>
            <a:r>
              <a:rPr lang="en-US" sz="5400" kern="10" dirty="0">
                <a:ln w="9525">
                  <a:solidFill>
                    <a:srgbClr val="000000"/>
                  </a:solidFill>
                  <a:round/>
                  <a:headEnd/>
                  <a:tailEnd/>
                </a:ln>
                <a:solidFill>
                  <a:srgbClr val="FFFFFF"/>
                </a:solidFill>
                <a:latin typeface="Arial Black"/>
              </a:rPr>
              <a:t>M</a:t>
            </a:r>
          </a:p>
        </p:txBody>
      </p:sp>
      <p:sp>
        <p:nvSpPr>
          <p:cNvPr id="10267" name="WordArt 27"/>
          <p:cNvSpPr>
            <a:spLocks noChangeArrowheads="1" noChangeShapeType="1" noTextEdit="1"/>
          </p:cNvSpPr>
          <p:nvPr/>
        </p:nvSpPr>
        <p:spPr bwMode="auto">
          <a:xfrm flipV="1">
            <a:off x="6858000" y="6792346"/>
            <a:ext cx="228600" cy="294254"/>
          </a:xfrm>
          <a:prstGeom prst="rect">
            <a:avLst/>
          </a:prstGeom>
        </p:spPr>
        <p:txBody>
          <a:bodyPr wrap="none" fromWordArt="1">
            <a:prstTxWarp prst="textPlain">
              <a:avLst>
                <a:gd name="adj" fmla="val 50000"/>
              </a:avLst>
            </a:prstTxWarp>
          </a:bodyPr>
          <a:lstStyle/>
          <a:p>
            <a:pPr algn="ctr"/>
            <a:endParaRPr lang="en-US" sz="5400" kern="10" dirty="0">
              <a:ln w="9525">
                <a:solidFill>
                  <a:srgbClr val="000000"/>
                </a:solidFill>
                <a:round/>
                <a:headEnd/>
                <a:tailEnd/>
              </a:ln>
              <a:solidFill>
                <a:srgbClr val="FFFFFF"/>
              </a:solidFill>
              <a:latin typeface="Arial Black"/>
            </a:endParaRPr>
          </a:p>
        </p:txBody>
      </p:sp>
      <p:sp>
        <p:nvSpPr>
          <p:cNvPr id="10270" name="WordArt 30"/>
          <p:cNvSpPr>
            <a:spLocks noChangeArrowheads="1" noChangeShapeType="1" noTextEdit="1"/>
          </p:cNvSpPr>
          <p:nvPr/>
        </p:nvSpPr>
        <p:spPr bwMode="auto">
          <a:xfrm>
            <a:off x="6338804" y="5828925"/>
            <a:ext cx="1688097" cy="1600387"/>
          </a:xfrm>
          <a:prstGeom prst="rect">
            <a:avLst/>
          </a:prstGeom>
        </p:spPr>
        <p:txBody>
          <a:bodyPr wrap="none" fromWordArt="1">
            <a:prstTxWarp prst="textPlain">
              <a:avLst>
                <a:gd name="adj" fmla="val 50000"/>
              </a:avLst>
            </a:prstTxWarp>
          </a:bodyPr>
          <a:lstStyle/>
          <a:p>
            <a:pPr algn="ctr"/>
            <a:r>
              <a:rPr lang="en-US" sz="5400" kern="10" dirty="0">
                <a:ln w="9525">
                  <a:solidFill>
                    <a:srgbClr val="000000"/>
                  </a:solidFill>
                  <a:round/>
                  <a:headEnd/>
                  <a:tailEnd/>
                </a:ln>
                <a:solidFill>
                  <a:srgbClr val="FFFFFF"/>
                </a:solidFill>
                <a:latin typeface="Arial Black"/>
              </a:rPr>
              <a:t>X</a:t>
            </a:r>
          </a:p>
        </p:txBody>
      </p:sp>
      <p:pic>
        <p:nvPicPr>
          <p:cNvPr id="33" name="Picture 7">
            <a:extLst>
              <a:ext uri="{FF2B5EF4-FFF2-40B4-BE49-F238E27FC236}">
                <a16:creationId xmlns:a16="http://schemas.microsoft.com/office/drawing/2014/main" xmlns="" id="{AF13F20A-DE9F-41AD-95FA-45FCD89989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176500" y="5094854"/>
            <a:ext cx="2609850" cy="5126492"/>
          </a:xfrm>
          <a:prstGeom prst="rect">
            <a:avLst/>
          </a:prstGeom>
        </p:spPr>
      </p:pic>
      <p:pic>
        <p:nvPicPr>
          <p:cNvPr id="34" name="Picture 19">
            <a:extLst>
              <a:ext uri="{FF2B5EF4-FFF2-40B4-BE49-F238E27FC236}">
                <a16:creationId xmlns:a16="http://schemas.microsoft.com/office/drawing/2014/main" xmlns="" id="{E45AFEE8-A27D-4307-9345-BD80722833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316507" y="3555049"/>
            <a:ext cx="1199785" cy="1199785"/>
          </a:xfrm>
          <a:prstGeom prst="rect">
            <a:avLst/>
          </a:prstGeom>
        </p:spPr>
      </p:pic>
    </p:spTree>
    <p:extLst>
      <p:ext uri="{BB962C8B-B14F-4D97-AF65-F5344CB8AC3E}">
        <p14:creationId xmlns:p14="http://schemas.microsoft.com/office/powerpoint/2010/main" val="882915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0-#ppt_w/2"/>
                                          </p:val>
                                        </p:tav>
                                        <p:tav tm="100000">
                                          <p:val>
                                            <p:strVal val="#ppt_x"/>
                                          </p:val>
                                        </p:tav>
                                      </p:tavLst>
                                    </p:anim>
                                    <p:anim calcmode="lin" valueType="num">
                                      <p:cBhvr additive="base">
                                        <p:cTn id="8" dur="500" fill="hold"/>
                                        <p:tgtEl>
                                          <p:spTgt spid="378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7891"/>
                                        </p:tgtEl>
                                        <p:attrNameLst>
                                          <p:attrName>style.visibility</p:attrName>
                                        </p:attrNameLst>
                                      </p:cBhvr>
                                      <p:to>
                                        <p:strVal val="visible"/>
                                      </p:to>
                                    </p:set>
                                    <p:animEffect transition="in" filter="blinds(horizontal)">
                                      <p:cBhvr>
                                        <p:cTn id="13" dur="500"/>
                                        <p:tgtEl>
                                          <p:spTgt spid="3789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7892"/>
                                        </p:tgtEl>
                                        <p:attrNameLst>
                                          <p:attrName>style.visibility</p:attrName>
                                        </p:attrNameLst>
                                      </p:cBhvr>
                                      <p:to>
                                        <p:strVal val="visible"/>
                                      </p:to>
                                    </p:set>
                                    <p:anim calcmode="lin" valueType="num">
                                      <p:cBhvr additive="base">
                                        <p:cTn id="18" dur="500" fill="hold"/>
                                        <p:tgtEl>
                                          <p:spTgt spid="37892"/>
                                        </p:tgtEl>
                                        <p:attrNameLst>
                                          <p:attrName>ppt_x</p:attrName>
                                        </p:attrNameLst>
                                      </p:cBhvr>
                                      <p:tavLst>
                                        <p:tav tm="0">
                                          <p:val>
                                            <p:strVal val="1+#ppt_w/2"/>
                                          </p:val>
                                        </p:tav>
                                        <p:tav tm="100000">
                                          <p:val>
                                            <p:strVal val="#ppt_x"/>
                                          </p:val>
                                        </p:tav>
                                      </p:tavLst>
                                    </p:anim>
                                    <p:anim calcmode="lin" valueType="num">
                                      <p:cBhvr additive="base">
                                        <p:cTn id="19"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7893"/>
                                        </p:tgtEl>
                                        <p:attrNameLst>
                                          <p:attrName>style.visibility</p:attrName>
                                        </p:attrNameLst>
                                      </p:cBhvr>
                                      <p:to>
                                        <p:strVal val="visible"/>
                                      </p:to>
                                    </p:set>
                                    <p:anim calcmode="lin" valueType="num">
                                      <p:cBhvr additive="base">
                                        <p:cTn id="24" dur="500" fill="hold"/>
                                        <p:tgtEl>
                                          <p:spTgt spid="37893"/>
                                        </p:tgtEl>
                                        <p:attrNameLst>
                                          <p:attrName>ppt_x</p:attrName>
                                        </p:attrNameLst>
                                      </p:cBhvr>
                                      <p:tavLst>
                                        <p:tav tm="0">
                                          <p:val>
                                            <p:strVal val="1+#ppt_w/2"/>
                                          </p:val>
                                        </p:tav>
                                        <p:tav tm="100000">
                                          <p:val>
                                            <p:strVal val="#ppt_x"/>
                                          </p:val>
                                        </p:tav>
                                      </p:tavLst>
                                    </p:anim>
                                    <p:anim calcmode="lin" valueType="num">
                                      <p:cBhvr additive="base">
                                        <p:cTn id="25"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animBg="1" autoUpdateAnimBg="0"/>
      <p:bldP spid="37892" grpId="0" animBg="1" autoUpdateAnimBg="0"/>
      <p:bldP spid="37893"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Tracnghiem20
</file>

<file path=docProps/app.xml><?xml version="1.0" encoding="utf-8"?>
<Properties xmlns="http://schemas.openxmlformats.org/officeDocument/2006/extended-properties" xmlns:vt="http://schemas.openxmlformats.org/officeDocument/2006/docPropsVTypes">
  <TotalTime>512</TotalTime>
  <Words>650</Words>
  <Application>Microsoft Office PowerPoint</Application>
  <PresentationFormat>Custom</PresentationFormat>
  <Paragraphs>89</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DM Sans Bold</vt:lpstr>
      <vt:lpstr>Times New Roman</vt:lpstr>
      <vt:lpstr>Arial Black</vt:lpstr>
      <vt:lpstr>Symbol</vt:lpstr>
      <vt:lpstr>DM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Kết cấu mở ra một thế giới đầy tiềm năng trong nghệ thuật. Bằng cách áp dụng hoặc ngụ ý kết cấu, một nghệ sĩ có thể tạo ra một loạt các hiệu ứng tăng thêm sự thú vị hoặc điểm khác biệt cho một tác phẩm. Điều thú vị là kết cấu có thể là hiệu ứng của một số</dc:title>
  <dc:creator>NGOC</dc:creator>
  <cp:lastModifiedBy>Admin</cp:lastModifiedBy>
  <cp:revision>21</cp:revision>
  <dcterms:created xsi:type="dcterms:W3CDTF">2006-08-16T00:00:00Z</dcterms:created>
  <dcterms:modified xsi:type="dcterms:W3CDTF">2021-11-29T16:54:53Z</dcterms:modified>
  <dc:identifier>DAEksq8WWig</dc:identifier>
</cp:coreProperties>
</file>