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8" r:id="rId2"/>
    <p:sldMasterId id="2147483693" r:id="rId3"/>
    <p:sldMasterId id="2147483698" r:id="rId4"/>
    <p:sldMasterId id="2147483710" r:id="rId5"/>
    <p:sldMasterId id="2147483723" r:id="rId6"/>
    <p:sldMasterId id="2147483729" r:id="rId7"/>
    <p:sldMasterId id="2147483742" r:id="rId8"/>
    <p:sldMasterId id="2147483752" r:id="rId9"/>
    <p:sldMasterId id="2147483763" r:id="rId10"/>
    <p:sldMasterId id="2147483775" r:id="rId11"/>
    <p:sldMasterId id="2147483802" r:id="rId12"/>
  </p:sldMasterIdLst>
  <p:notesMasterIdLst>
    <p:notesMasterId r:id="rId64"/>
  </p:notesMasterIdLst>
  <p:sldIdLst>
    <p:sldId id="640" r:id="rId13"/>
    <p:sldId id="637" r:id="rId14"/>
    <p:sldId id="669" r:id="rId15"/>
    <p:sldId id="616" r:id="rId16"/>
    <p:sldId id="2007577426" r:id="rId17"/>
    <p:sldId id="308" r:id="rId18"/>
    <p:sldId id="2007577427" r:id="rId19"/>
    <p:sldId id="2007577521" r:id="rId20"/>
    <p:sldId id="373" r:id="rId21"/>
    <p:sldId id="2007577522" r:id="rId22"/>
    <p:sldId id="2007577524" r:id="rId23"/>
    <p:sldId id="375" r:id="rId24"/>
    <p:sldId id="349" r:id="rId25"/>
    <p:sldId id="2007577523" r:id="rId26"/>
    <p:sldId id="381" r:id="rId27"/>
    <p:sldId id="342" r:id="rId28"/>
    <p:sldId id="324" r:id="rId29"/>
    <p:sldId id="325" r:id="rId30"/>
    <p:sldId id="391" r:id="rId31"/>
    <p:sldId id="634" r:id="rId32"/>
    <p:sldId id="2007577525" r:id="rId33"/>
    <p:sldId id="2007577526" r:id="rId34"/>
    <p:sldId id="2007577527" r:id="rId35"/>
    <p:sldId id="2007577528" r:id="rId36"/>
    <p:sldId id="275" r:id="rId37"/>
    <p:sldId id="690" r:id="rId38"/>
    <p:sldId id="675" r:id="rId39"/>
    <p:sldId id="2007577529" r:id="rId40"/>
    <p:sldId id="681" r:id="rId41"/>
    <p:sldId id="2007577530" r:id="rId42"/>
    <p:sldId id="682" r:id="rId43"/>
    <p:sldId id="680" r:id="rId44"/>
    <p:sldId id="684" r:id="rId45"/>
    <p:sldId id="683" r:id="rId46"/>
    <p:sldId id="685" r:id="rId47"/>
    <p:sldId id="2007577531" r:id="rId48"/>
    <p:sldId id="2007577532" r:id="rId49"/>
    <p:sldId id="2007577533" r:id="rId50"/>
    <p:sldId id="2007577432" r:id="rId51"/>
    <p:sldId id="2007577534" r:id="rId52"/>
    <p:sldId id="692" r:id="rId53"/>
    <p:sldId id="2007577431" r:id="rId54"/>
    <p:sldId id="2007577535" r:id="rId55"/>
    <p:sldId id="257" r:id="rId56"/>
    <p:sldId id="632" r:id="rId57"/>
    <p:sldId id="633" r:id="rId58"/>
    <p:sldId id="460" r:id="rId59"/>
    <p:sldId id="461" r:id="rId60"/>
    <p:sldId id="462" r:id="rId61"/>
    <p:sldId id="463" r:id="rId62"/>
    <p:sldId id="63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30" autoAdjust="0"/>
    <p:restoredTop sz="94660"/>
  </p:normalViewPr>
  <p:slideViewPr>
    <p:cSldViewPr snapToGrid="0" showGuides="1">
      <p:cViewPr varScale="1">
        <p:scale>
          <a:sx n="72" d="100"/>
          <a:sy n="72" d="100"/>
        </p:scale>
        <p:origin x="37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3F1C34-D383-4690-9CB4-9C7A493172FA}" type="datetimeFigureOut">
              <a:rPr lang="en-US" smtClean="0"/>
              <a:t>18/5/2026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60DF5-C3E4-46E4-B4A1-6CCC1ADFBD4C}" type="slidenum">
              <a:rPr lang="en-US" smtClean="0"/>
              <a:t>‹#›</a:t>
            </a:fld>
            <a:endParaRPr lang="en-US"/>
          </a:p>
        </p:txBody>
      </p:sp>
    </p:spTree>
    <p:extLst>
      <p:ext uri="{BB962C8B-B14F-4D97-AF65-F5344CB8AC3E}">
        <p14:creationId xmlns:p14="http://schemas.microsoft.com/office/powerpoint/2010/main" val="398346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1853495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0159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0963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4059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1325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3889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4679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8883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0074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2439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5006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9719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919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039474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9407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635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6291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0909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0884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548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108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54151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4"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33">
              <a:defRPr/>
            </a:pPr>
            <a:fld id="{0A4318BD-B3C6-4D4B-B871-C29490A2E55A}" type="datetime1">
              <a:rPr lang="en-US" altLang="zh-CN" smtClean="0">
                <a:solidFill>
                  <a:prstClr val="black">
                    <a:tint val="75000"/>
                  </a:prstClr>
                </a:solidFill>
                <a:cs typeface="Arial"/>
                <a:sym typeface="Arial"/>
              </a:rPr>
              <a:pPr defTabSz="914133">
                <a:defRPr/>
              </a:pPr>
              <a:t>18/5/2026</a:t>
            </a:fld>
            <a:endParaRPr lang="en-US" dirty="0">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315391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18/5/2026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9411896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18/5/2026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42464229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18/5/2026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8213459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18/5/2026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6748566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18/5/2026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1972578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34992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02502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28103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387625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2026/5/18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3063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33">
              <a:defRPr/>
            </a:pPr>
            <a:fld id="{E14CAFC4-799C-4CDE-B92B-8C262F06CF3E}" type="datetime1">
              <a:rPr lang="en-US" altLang="zh-CN" smtClean="0">
                <a:solidFill>
                  <a:prstClr val="black">
                    <a:tint val="75000"/>
                  </a:prstClr>
                </a:solidFill>
                <a:cs typeface="Arial"/>
                <a:sym typeface="Arial"/>
              </a:rPr>
              <a:pPr defTabSz="914133">
                <a:defRPr/>
              </a:pPr>
              <a:t>18/5/2026</a:t>
            </a:fld>
            <a:endParaRPr lang="en-US" dirty="0">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5144228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2026/5/18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09286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2026/5/18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5833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05209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17982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23771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707615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7895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58" y="6451901"/>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133">
              <a:defRPr/>
            </a:pPr>
            <a:fld id="{3E729073-8FFE-4F18-B513-07581FC6638E}" type="datetime1">
              <a:rPr lang="en-US" altLang="zh-CN" smtClean="0">
                <a:solidFill>
                  <a:prstClr val="black">
                    <a:tint val="75000"/>
                  </a:prstClr>
                </a:solidFill>
                <a:cs typeface="Arial"/>
                <a:sym typeface="Arial"/>
              </a:rPr>
              <a:pPr defTabSz="914133">
                <a:defRPr/>
              </a:pPr>
              <a:t>18/5/2026</a:t>
            </a:fld>
            <a:endParaRPr lang="en-US" dirty="0">
              <a:solidFill>
                <a:prstClr val="black">
                  <a:tint val="75000"/>
                </a:prstClr>
              </a:solidFill>
              <a:cs typeface="Arial"/>
              <a:sym typeface="Arial"/>
            </a:endParaRPr>
          </a:p>
        </p:txBody>
      </p:sp>
      <p:sp>
        <p:nvSpPr>
          <p:cNvPr id="9" name="灯片编号占位符 8"/>
          <p:cNvSpPr>
            <a:spLocks noGrp="1"/>
          </p:cNvSpPr>
          <p:nvPr>
            <p:ph type="sldNum" sz="quarter" idx="12"/>
          </p:nvPr>
        </p:nvSpPr>
        <p:spPr>
          <a:xfrm>
            <a:off x="4673600" y="6396227"/>
            <a:ext cx="2844800" cy="365125"/>
          </a:xfrm>
        </p:spPr>
        <p:txBody>
          <a:bodyPr/>
          <a:lstStyle>
            <a:lvl1pPr algn="ctr">
              <a:defRPr>
                <a:latin typeface="ITC Avant Garde Std Bk" panose="020B0502020202020204" pitchFamily="34" charset="0"/>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034836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377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6"/>
            <a:ext cx="4011084" cy="46910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43C7FCF6-76BD-4495-B08F-4C059D2BA31F}" type="datetime1">
              <a:rPr lang="en-US" altLang="zh-CN" smtClean="0">
                <a:solidFill>
                  <a:prstClr val="black">
                    <a:tint val="75000"/>
                  </a:prstClr>
                </a:solidFill>
                <a:cs typeface="Arial"/>
                <a:sym typeface="Arial"/>
              </a:rPr>
              <a:pPr defTabSz="914133">
                <a:defRPr/>
              </a:pPr>
              <a:t>18/5/2026</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282329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07" indent="0">
              <a:buNone/>
              <a:defRPr sz="37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E257577C-F53D-4BB9-9408-EB84DEB3CD80}" type="datetime1">
              <a:rPr lang="en-US" altLang="zh-CN" smtClean="0">
                <a:solidFill>
                  <a:prstClr val="black">
                    <a:tint val="75000"/>
                  </a:prstClr>
                </a:solidFill>
                <a:cs typeface="Arial"/>
                <a:sym typeface="Arial"/>
              </a:rPr>
              <a:pPr defTabSz="914133">
                <a:defRPr/>
              </a:pPr>
              <a:t>18/5/2026</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283705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77D58058-BD14-4845-947D-4A9B79A00D09}" type="datetime1">
              <a:rPr lang="en-US" altLang="zh-CN" smtClean="0">
                <a:solidFill>
                  <a:prstClr val="black">
                    <a:tint val="75000"/>
                  </a:prstClr>
                </a:solidFill>
                <a:cs typeface="Arial"/>
                <a:sym typeface="Arial"/>
              </a:rPr>
              <a:pPr defTabSz="914133">
                <a:defRPr/>
              </a:pPr>
              <a:t>18/5/2026</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147051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18ECB469-C949-4E3F-B0CB-0C15DA7B7F92}" type="datetime1">
              <a:rPr lang="en-US" altLang="zh-CN" smtClean="0">
                <a:solidFill>
                  <a:prstClr val="black">
                    <a:tint val="75000"/>
                  </a:prstClr>
                </a:solidFill>
                <a:cs typeface="Arial"/>
                <a:sym typeface="Arial"/>
              </a:rPr>
              <a:pPr defTabSz="914133">
                <a:defRPr/>
              </a:pPr>
              <a:t>18/5/2026</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206744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29490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758598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1646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03995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60154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62172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43583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18/05/2026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604618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18/05/2026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40358851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ED132D-452A-49E5-B8CD-EA0C46A12A5F}" type="datetimeFigureOut">
              <a:rPr lang="vi-VN" smtClean="0"/>
              <a:t>18/05/2026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261240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8ED132D-452A-49E5-B8CD-EA0C46A12A5F}" type="datetimeFigureOut">
              <a:rPr lang="vi-VN" smtClean="0"/>
              <a:t>18/05/2026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182376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8ED132D-452A-49E5-B8CD-EA0C46A12A5F}" type="datetimeFigureOut">
              <a:rPr lang="vi-VN" smtClean="0"/>
              <a:t>18/05/2026</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3412403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8ED132D-452A-49E5-B8CD-EA0C46A12A5F}" type="datetimeFigureOut">
              <a:rPr lang="vi-VN" smtClean="0"/>
              <a:t>18/05/2026</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852683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95607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D132D-452A-49E5-B8CD-EA0C46A12A5F}" type="datetimeFigureOut">
              <a:rPr lang="vi-VN" smtClean="0"/>
              <a:t>18/05/2026</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185899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18/05/2026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1450341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18/05/2026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252897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18/05/2026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060041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18/05/2026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4716036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18181-4CFB-1D07-2FCC-5E31CBB296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30D344F4-99B4-8612-22FD-DA2791F3D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3C4DCAE5-87AA-7151-98B2-5204146C1873}"/>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F1D5B4F9-E5E3-5DD2-5D48-0077B6FADB28}"/>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2B9AFE13-1A57-595D-AA43-1545FA4B63A5}"/>
              </a:ext>
            </a:extLst>
          </p:cNvPr>
          <p:cNvSpPr>
            <a:spLocks noGrp="1"/>
          </p:cNvSpPr>
          <p:nvPr>
            <p:ph type="sldNum" sz="quarter" idx="12"/>
          </p:nvPr>
        </p:nvSpPr>
        <p:spPr/>
        <p:txBody>
          <a:bodyPr/>
          <a:lstStyle>
            <a:lvl1pPr>
              <a:defRPr/>
            </a:lvl1pPr>
          </a:lstStyle>
          <a:p>
            <a:fld id="{44DA48C6-0D8B-1E4F-A54B-7BB874A6CD38}" type="slidenum">
              <a:rPr lang="en-US" altLang="en-VN"/>
              <a:pPr/>
              <a:t>‹#›</a:t>
            </a:fld>
            <a:endParaRPr lang="en-US" altLang="en-VN"/>
          </a:p>
        </p:txBody>
      </p:sp>
    </p:spTree>
    <p:extLst>
      <p:ext uri="{BB962C8B-B14F-4D97-AF65-F5344CB8AC3E}">
        <p14:creationId xmlns:p14="http://schemas.microsoft.com/office/powerpoint/2010/main" val="2237892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86167-6587-6021-9DE2-42D6FFACFF8E}"/>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46321F2B-69A4-9EE5-1F17-C1416AC2D7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32E63F3-AAB7-20E1-EDFD-D9963382D764}"/>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5DDAC4A8-F820-78B0-65AC-6C641CA1D7AF}"/>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4AFD2DE5-16A0-F5D2-E509-2C752EBB8E29}"/>
              </a:ext>
            </a:extLst>
          </p:cNvPr>
          <p:cNvSpPr>
            <a:spLocks noGrp="1"/>
          </p:cNvSpPr>
          <p:nvPr>
            <p:ph type="sldNum" sz="quarter" idx="12"/>
          </p:nvPr>
        </p:nvSpPr>
        <p:spPr/>
        <p:txBody>
          <a:bodyPr/>
          <a:lstStyle>
            <a:lvl1pPr>
              <a:defRPr/>
            </a:lvl1pPr>
          </a:lstStyle>
          <a:p>
            <a:fld id="{F6A6ACB3-BA58-CA49-8D17-0FA980E0A1E9}" type="slidenum">
              <a:rPr lang="en-US" altLang="en-VN"/>
              <a:pPr/>
              <a:t>‹#›</a:t>
            </a:fld>
            <a:endParaRPr lang="en-US" altLang="en-VN"/>
          </a:p>
        </p:txBody>
      </p:sp>
    </p:spTree>
    <p:extLst>
      <p:ext uri="{BB962C8B-B14F-4D97-AF65-F5344CB8AC3E}">
        <p14:creationId xmlns:p14="http://schemas.microsoft.com/office/powerpoint/2010/main" val="2676019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11A5-A9E2-746A-7D36-20070425D523}"/>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7ADCA2DC-FA4B-0B61-3422-7FCAF075660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E6296317-552B-E406-BC36-D3D349FE6960}"/>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C3BA6191-9BF3-F31B-7FC9-DFB0329DC117}"/>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04D272EE-0FD4-4546-4D11-12579C2956EC}"/>
              </a:ext>
            </a:extLst>
          </p:cNvPr>
          <p:cNvSpPr>
            <a:spLocks noGrp="1"/>
          </p:cNvSpPr>
          <p:nvPr>
            <p:ph type="sldNum" sz="quarter" idx="12"/>
          </p:nvPr>
        </p:nvSpPr>
        <p:spPr/>
        <p:txBody>
          <a:bodyPr/>
          <a:lstStyle>
            <a:lvl1pPr>
              <a:defRPr/>
            </a:lvl1pPr>
          </a:lstStyle>
          <a:p>
            <a:fld id="{5FF2F520-2392-3849-B089-AF6283B3B297}" type="slidenum">
              <a:rPr lang="en-US" altLang="en-VN"/>
              <a:pPr/>
              <a:t>‹#›</a:t>
            </a:fld>
            <a:endParaRPr lang="en-US" altLang="en-VN"/>
          </a:p>
        </p:txBody>
      </p:sp>
    </p:spTree>
    <p:extLst>
      <p:ext uri="{BB962C8B-B14F-4D97-AF65-F5344CB8AC3E}">
        <p14:creationId xmlns:p14="http://schemas.microsoft.com/office/powerpoint/2010/main" val="6841279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28E20-EA6B-E16C-6BC5-F0238F0374B0}"/>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78A803D3-3878-55BA-BC56-C5F62D041051}"/>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12557478-438D-52B0-8392-0C82BA3F6D53}"/>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1C35B5A-4930-C109-A926-50F5DA4D3F1A}"/>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E1634669-2A02-C383-A961-7B002E3CADCE}"/>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0F23F867-D983-19F0-8ABC-F840FACD2027}"/>
              </a:ext>
            </a:extLst>
          </p:cNvPr>
          <p:cNvSpPr>
            <a:spLocks noGrp="1"/>
          </p:cNvSpPr>
          <p:nvPr>
            <p:ph type="sldNum" sz="quarter" idx="12"/>
          </p:nvPr>
        </p:nvSpPr>
        <p:spPr/>
        <p:txBody>
          <a:bodyPr/>
          <a:lstStyle>
            <a:lvl1pPr>
              <a:defRPr/>
            </a:lvl1pPr>
          </a:lstStyle>
          <a:p>
            <a:fld id="{79D5CFAF-0C98-AF43-8E28-3BFB9275CA87}" type="slidenum">
              <a:rPr lang="en-US" altLang="en-VN"/>
              <a:pPr/>
              <a:t>‹#›</a:t>
            </a:fld>
            <a:endParaRPr lang="en-US" altLang="en-VN"/>
          </a:p>
        </p:txBody>
      </p:sp>
    </p:spTree>
    <p:extLst>
      <p:ext uri="{BB962C8B-B14F-4D97-AF65-F5344CB8AC3E}">
        <p14:creationId xmlns:p14="http://schemas.microsoft.com/office/powerpoint/2010/main" val="3001195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A0A49-D2E9-4E81-ED46-A4EB4DAF8B44}"/>
              </a:ext>
            </a:extLst>
          </p:cNvPr>
          <p:cNvSpPr>
            <a:spLocks noGrp="1"/>
          </p:cNvSpPr>
          <p:nvPr>
            <p:ph type="title"/>
          </p:nvPr>
        </p:nvSpPr>
        <p:spPr>
          <a:xfrm>
            <a:off x="840317" y="365126"/>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19BBECA-9A8A-F832-5643-01EB6972D47D}"/>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4BEA14-4BFB-35DC-6ED6-8961B88A93D6}"/>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DA178416-5AB3-6787-CE0C-E94E2A56ADF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B3B8B-C300-66A3-E75C-B72E4E20878C}"/>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8C5AD403-23ED-7E9E-8681-1175DF5874B2}"/>
              </a:ext>
            </a:extLst>
          </p:cNvPr>
          <p:cNvSpPr>
            <a:spLocks noGrp="1"/>
          </p:cNvSpPr>
          <p:nvPr>
            <p:ph type="dt" sz="half" idx="10"/>
          </p:nvPr>
        </p:nvSpPr>
        <p:spPr/>
        <p:txBody>
          <a:bodyPr/>
          <a:lstStyle>
            <a:lvl1pPr>
              <a:defRPr/>
            </a:lvl1pPr>
          </a:lstStyle>
          <a:p>
            <a:endParaRPr lang="en-US" altLang="en-VN"/>
          </a:p>
        </p:txBody>
      </p:sp>
      <p:sp>
        <p:nvSpPr>
          <p:cNvPr id="8" name="Footer Placeholder 7">
            <a:extLst>
              <a:ext uri="{FF2B5EF4-FFF2-40B4-BE49-F238E27FC236}">
                <a16:creationId xmlns:a16="http://schemas.microsoft.com/office/drawing/2014/main" id="{81372117-EF86-5BF6-F019-90111F853A86}"/>
              </a:ext>
            </a:extLst>
          </p:cNvPr>
          <p:cNvSpPr>
            <a:spLocks noGrp="1"/>
          </p:cNvSpPr>
          <p:nvPr>
            <p:ph type="ftr" sz="quarter" idx="11"/>
          </p:nvPr>
        </p:nvSpPr>
        <p:spPr/>
        <p:txBody>
          <a:bodyPr/>
          <a:lstStyle>
            <a:lvl1pPr>
              <a:defRPr/>
            </a:lvl1pPr>
          </a:lstStyle>
          <a:p>
            <a:endParaRPr lang="en-US" altLang="en-VN"/>
          </a:p>
        </p:txBody>
      </p:sp>
      <p:sp>
        <p:nvSpPr>
          <p:cNvPr id="9" name="Slide Number Placeholder 8">
            <a:extLst>
              <a:ext uri="{FF2B5EF4-FFF2-40B4-BE49-F238E27FC236}">
                <a16:creationId xmlns:a16="http://schemas.microsoft.com/office/drawing/2014/main" id="{18393E86-DC7E-0771-76CD-887D0C7E21EA}"/>
              </a:ext>
            </a:extLst>
          </p:cNvPr>
          <p:cNvSpPr>
            <a:spLocks noGrp="1"/>
          </p:cNvSpPr>
          <p:nvPr>
            <p:ph type="sldNum" sz="quarter" idx="12"/>
          </p:nvPr>
        </p:nvSpPr>
        <p:spPr/>
        <p:txBody>
          <a:bodyPr/>
          <a:lstStyle>
            <a:lvl1pPr>
              <a:defRPr/>
            </a:lvl1pPr>
          </a:lstStyle>
          <a:p>
            <a:fld id="{C6E7950A-FB15-EF47-A9DE-A942AC60315C}" type="slidenum">
              <a:rPr lang="en-US" altLang="en-VN"/>
              <a:pPr/>
              <a:t>‹#›</a:t>
            </a:fld>
            <a:endParaRPr lang="en-US" altLang="en-VN"/>
          </a:p>
        </p:txBody>
      </p:sp>
    </p:spTree>
    <p:extLst>
      <p:ext uri="{BB962C8B-B14F-4D97-AF65-F5344CB8AC3E}">
        <p14:creationId xmlns:p14="http://schemas.microsoft.com/office/powerpoint/2010/main" val="2529442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1262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C9DC6-D58B-A8F7-7828-FBB2704340DF}"/>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3F37CD36-A0F2-F653-B7D8-93EEEDAD48B3}"/>
              </a:ext>
            </a:extLst>
          </p:cNvPr>
          <p:cNvSpPr>
            <a:spLocks noGrp="1"/>
          </p:cNvSpPr>
          <p:nvPr>
            <p:ph type="dt" sz="half" idx="10"/>
          </p:nvPr>
        </p:nvSpPr>
        <p:spPr/>
        <p:txBody>
          <a:bodyPr/>
          <a:lstStyle>
            <a:lvl1pPr>
              <a:defRPr/>
            </a:lvl1pPr>
          </a:lstStyle>
          <a:p>
            <a:endParaRPr lang="en-US" altLang="en-VN"/>
          </a:p>
        </p:txBody>
      </p:sp>
      <p:sp>
        <p:nvSpPr>
          <p:cNvPr id="4" name="Footer Placeholder 3">
            <a:extLst>
              <a:ext uri="{FF2B5EF4-FFF2-40B4-BE49-F238E27FC236}">
                <a16:creationId xmlns:a16="http://schemas.microsoft.com/office/drawing/2014/main" id="{1D27AA45-71B8-771E-0A58-EE51ABD45774}"/>
              </a:ext>
            </a:extLst>
          </p:cNvPr>
          <p:cNvSpPr>
            <a:spLocks noGrp="1"/>
          </p:cNvSpPr>
          <p:nvPr>
            <p:ph type="ftr" sz="quarter" idx="11"/>
          </p:nvPr>
        </p:nvSpPr>
        <p:spPr/>
        <p:txBody>
          <a:bodyPr/>
          <a:lstStyle>
            <a:lvl1pPr>
              <a:defRPr/>
            </a:lvl1pPr>
          </a:lstStyle>
          <a:p>
            <a:endParaRPr lang="en-US" altLang="en-VN"/>
          </a:p>
        </p:txBody>
      </p:sp>
      <p:sp>
        <p:nvSpPr>
          <p:cNvPr id="5" name="Slide Number Placeholder 4">
            <a:extLst>
              <a:ext uri="{FF2B5EF4-FFF2-40B4-BE49-F238E27FC236}">
                <a16:creationId xmlns:a16="http://schemas.microsoft.com/office/drawing/2014/main" id="{2BC34883-0EA2-697D-BF5F-29CEAB5D8824}"/>
              </a:ext>
            </a:extLst>
          </p:cNvPr>
          <p:cNvSpPr>
            <a:spLocks noGrp="1"/>
          </p:cNvSpPr>
          <p:nvPr>
            <p:ph type="sldNum" sz="quarter" idx="12"/>
          </p:nvPr>
        </p:nvSpPr>
        <p:spPr/>
        <p:txBody>
          <a:bodyPr/>
          <a:lstStyle>
            <a:lvl1pPr>
              <a:defRPr/>
            </a:lvl1pPr>
          </a:lstStyle>
          <a:p>
            <a:fld id="{AB18B2E4-28AF-9745-B27B-B985A357BCDF}" type="slidenum">
              <a:rPr lang="en-US" altLang="en-VN"/>
              <a:pPr/>
              <a:t>‹#›</a:t>
            </a:fld>
            <a:endParaRPr lang="en-US" altLang="en-VN"/>
          </a:p>
        </p:txBody>
      </p:sp>
    </p:spTree>
    <p:extLst>
      <p:ext uri="{BB962C8B-B14F-4D97-AF65-F5344CB8AC3E}">
        <p14:creationId xmlns:p14="http://schemas.microsoft.com/office/powerpoint/2010/main" val="2303783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685AD4-D596-73DA-0566-20E4B233469C}"/>
              </a:ext>
            </a:extLst>
          </p:cNvPr>
          <p:cNvSpPr>
            <a:spLocks noGrp="1"/>
          </p:cNvSpPr>
          <p:nvPr>
            <p:ph type="dt" sz="half" idx="10"/>
          </p:nvPr>
        </p:nvSpPr>
        <p:spPr/>
        <p:txBody>
          <a:bodyPr/>
          <a:lstStyle>
            <a:lvl1pPr>
              <a:defRPr/>
            </a:lvl1pPr>
          </a:lstStyle>
          <a:p>
            <a:endParaRPr lang="en-US" altLang="en-VN"/>
          </a:p>
        </p:txBody>
      </p:sp>
      <p:sp>
        <p:nvSpPr>
          <p:cNvPr id="3" name="Footer Placeholder 2">
            <a:extLst>
              <a:ext uri="{FF2B5EF4-FFF2-40B4-BE49-F238E27FC236}">
                <a16:creationId xmlns:a16="http://schemas.microsoft.com/office/drawing/2014/main" id="{B9A01079-9C20-2118-9B67-69FE2496D2AE}"/>
              </a:ext>
            </a:extLst>
          </p:cNvPr>
          <p:cNvSpPr>
            <a:spLocks noGrp="1"/>
          </p:cNvSpPr>
          <p:nvPr>
            <p:ph type="ftr" sz="quarter" idx="11"/>
          </p:nvPr>
        </p:nvSpPr>
        <p:spPr/>
        <p:txBody>
          <a:bodyPr/>
          <a:lstStyle>
            <a:lvl1pPr>
              <a:defRPr/>
            </a:lvl1pPr>
          </a:lstStyle>
          <a:p>
            <a:endParaRPr lang="en-US" altLang="en-VN"/>
          </a:p>
        </p:txBody>
      </p:sp>
      <p:sp>
        <p:nvSpPr>
          <p:cNvPr id="4" name="Slide Number Placeholder 3">
            <a:extLst>
              <a:ext uri="{FF2B5EF4-FFF2-40B4-BE49-F238E27FC236}">
                <a16:creationId xmlns:a16="http://schemas.microsoft.com/office/drawing/2014/main" id="{81C5265C-6A6C-0A53-45DB-4A3BFFB8AFE9}"/>
              </a:ext>
            </a:extLst>
          </p:cNvPr>
          <p:cNvSpPr>
            <a:spLocks noGrp="1"/>
          </p:cNvSpPr>
          <p:nvPr>
            <p:ph type="sldNum" sz="quarter" idx="12"/>
          </p:nvPr>
        </p:nvSpPr>
        <p:spPr/>
        <p:txBody>
          <a:bodyPr/>
          <a:lstStyle>
            <a:lvl1pPr>
              <a:defRPr/>
            </a:lvl1pPr>
          </a:lstStyle>
          <a:p>
            <a:fld id="{5D2F1927-05DA-ED41-942E-359D144CEFAE}" type="slidenum">
              <a:rPr lang="en-US" altLang="en-VN"/>
              <a:pPr/>
              <a:t>‹#›</a:t>
            </a:fld>
            <a:endParaRPr lang="en-US" altLang="en-VN"/>
          </a:p>
        </p:txBody>
      </p:sp>
    </p:spTree>
    <p:extLst>
      <p:ext uri="{BB962C8B-B14F-4D97-AF65-F5344CB8AC3E}">
        <p14:creationId xmlns:p14="http://schemas.microsoft.com/office/powerpoint/2010/main" val="12263602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DFC3E-4457-31B9-F52F-E8701A79E3E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8FB6014D-8F2F-65CC-C1A5-F597E9FC9FF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D8172439-F78C-4A48-D032-7C7EAB3FBCB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19C33-44FB-3344-A76E-44E14D8EF41F}"/>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81E0DB4A-E012-1BD5-F449-DC7BD94EB9CF}"/>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49A56172-6258-B8A8-E7C7-03B92B93219F}"/>
              </a:ext>
            </a:extLst>
          </p:cNvPr>
          <p:cNvSpPr>
            <a:spLocks noGrp="1"/>
          </p:cNvSpPr>
          <p:nvPr>
            <p:ph type="sldNum" sz="quarter" idx="12"/>
          </p:nvPr>
        </p:nvSpPr>
        <p:spPr/>
        <p:txBody>
          <a:bodyPr/>
          <a:lstStyle>
            <a:lvl1pPr>
              <a:defRPr/>
            </a:lvl1pPr>
          </a:lstStyle>
          <a:p>
            <a:fld id="{C0B515CC-8390-1440-8196-2486AE416131}" type="slidenum">
              <a:rPr lang="en-US" altLang="en-VN"/>
              <a:pPr/>
              <a:t>‹#›</a:t>
            </a:fld>
            <a:endParaRPr lang="en-US" altLang="en-VN"/>
          </a:p>
        </p:txBody>
      </p:sp>
    </p:spTree>
    <p:extLst>
      <p:ext uri="{BB962C8B-B14F-4D97-AF65-F5344CB8AC3E}">
        <p14:creationId xmlns:p14="http://schemas.microsoft.com/office/powerpoint/2010/main" val="10782302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5BC25-3C6A-2535-D989-28087687FD0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B5517537-5A43-DF92-3CB6-6F0D50327A2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DB924406-210F-5427-A0BB-0FF3B627B2C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5E7BCC-1CD1-B064-CCC0-416ADEF91672}"/>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2E5AB185-5E0B-6D29-4934-14A46F6F512E}"/>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EF43CD84-22EE-C0E0-72F6-241DDAC4D12F}"/>
              </a:ext>
            </a:extLst>
          </p:cNvPr>
          <p:cNvSpPr>
            <a:spLocks noGrp="1"/>
          </p:cNvSpPr>
          <p:nvPr>
            <p:ph type="sldNum" sz="quarter" idx="12"/>
          </p:nvPr>
        </p:nvSpPr>
        <p:spPr/>
        <p:txBody>
          <a:bodyPr/>
          <a:lstStyle>
            <a:lvl1pPr>
              <a:defRPr/>
            </a:lvl1pPr>
          </a:lstStyle>
          <a:p>
            <a:fld id="{AF450617-2FE5-8341-914B-76CAE907F581}" type="slidenum">
              <a:rPr lang="en-US" altLang="en-VN"/>
              <a:pPr/>
              <a:t>‹#›</a:t>
            </a:fld>
            <a:endParaRPr lang="en-US" altLang="en-VN"/>
          </a:p>
        </p:txBody>
      </p:sp>
    </p:spTree>
    <p:extLst>
      <p:ext uri="{BB962C8B-B14F-4D97-AF65-F5344CB8AC3E}">
        <p14:creationId xmlns:p14="http://schemas.microsoft.com/office/powerpoint/2010/main" val="1807315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09C5B-B6D7-291A-F877-B6BAB0611E09}"/>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F6D5021E-05E8-55C7-840E-6E4BB2D368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F0543A5D-43E4-28C9-48A0-F852B41A605D}"/>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DEFA3FEC-7E57-99E0-BFE1-BBD3DCD88931}"/>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6578F741-9569-240E-193D-49FC13096214}"/>
              </a:ext>
            </a:extLst>
          </p:cNvPr>
          <p:cNvSpPr>
            <a:spLocks noGrp="1"/>
          </p:cNvSpPr>
          <p:nvPr>
            <p:ph type="sldNum" sz="quarter" idx="12"/>
          </p:nvPr>
        </p:nvSpPr>
        <p:spPr/>
        <p:txBody>
          <a:bodyPr/>
          <a:lstStyle>
            <a:lvl1pPr>
              <a:defRPr/>
            </a:lvl1pPr>
          </a:lstStyle>
          <a:p>
            <a:fld id="{29B30E30-CC24-9341-8640-0F873F924146}" type="slidenum">
              <a:rPr lang="en-US" altLang="en-VN"/>
              <a:pPr/>
              <a:t>‹#›</a:t>
            </a:fld>
            <a:endParaRPr lang="en-US" altLang="en-VN"/>
          </a:p>
        </p:txBody>
      </p:sp>
    </p:spTree>
    <p:extLst>
      <p:ext uri="{BB962C8B-B14F-4D97-AF65-F5344CB8AC3E}">
        <p14:creationId xmlns:p14="http://schemas.microsoft.com/office/powerpoint/2010/main" val="27076011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51679B-5480-C9B8-B9E1-BBC540FE854C}"/>
              </a:ext>
            </a:extLst>
          </p:cNvPr>
          <p:cNvSpPr>
            <a:spLocks noGrp="1"/>
          </p:cNvSpPr>
          <p:nvPr>
            <p:ph type="title" orient="vert"/>
          </p:nvPr>
        </p:nvSpPr>
        <p:spPr>
          <a:xfrm>
            <a:off x="8839200" y="274639"/>
            <a:ext cx="2743200" cy="5851525"/>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131CB46E-9E92-D556-2091-F87DF7FE7050}"/>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3F3DD19-E72B-5F3D-F746-E9D77963F209}"/>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14E0E12E-8127-4C07-BF62-8E192EC2C4DC}"/>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DD313943-F998-D230-B523-89C8DC55E424}"/>
              </a:ext>
            </a:extLst>
          </p:cNvPr>
          <p:cNvSpPr>
            <a:spLocks noGrp="1"/>
          </p:cNvSpPr>
          <p:nvPr>
            <p:ph type="sldNum" sz="quarter" idx="12"/>
          </p:nvPr>
        </p:nvSpPr>
        <p:spPr/>
        <p:txBody>
          <a:bodyPr/>
          <a:lstStyle>
            <a:lvl1pPr>
              <a:defRPr/>
            </a:lvl1pPr>
          </a:lstStyle>
          <a:p>
            <a:fld id="{BB0D8E7F-388A-C948-95CD-B968B280091A}" type="slidenum">
              <a:rPr lang="en-US" altLang="en-VN"/>
              <a:pPr/>
              <a:t>‹#›</a:t>
            </a:fld>
            <a:endParaRPr lang="en-US" altLang="en-VN"/>
          </a:p>
        </p:txBody>
      </p:sp>
    </p:spTree>
    <p:extLst>
      <p:ext uri="{BB962C8B-B14F-4D97-AF65-F5344CB8AC3E}">
        <p14:creationId xmlns:p14="http://schemas.microsoft.com/office/powerpoint/2010/main" val="34593739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5272E1-D29D-EB0C-D008-2653BAE9AF9F}"/>
              </a:ext>
            </a:extLst>
          </p:cNvPr>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3" name="Date Placeholder 2">
            <a:extLst>
              <a:ext uri="{FF2B5EF4-FFF2-40B4-BE49-F238E27FC236}">
                <a16:creationId xmlns:a16="http://schemas.microsoft.com/office/drawing/2014/main" id="{27260BC1-FBC7-E338-BF83-7FD6812D1FFF}"/>
              </a:ext>
            </a:extLst>
          </p:cNvPr>
          <p:cNvSpPr>
            <a:spLocks noGrp="1"/>
          </p:cNvSpPr>
          <p:nvPr>
            <p:ph type="dt" sz="half" idx="10"/>
          </p:nvPr>
        </p:nvSpPr>
        <p:spPr>
          <a:xfrm>
            <a:off x="609600" y="6245225"/>
            <a:ext cx="2844800" cy="476250"/>
          </a:xfrm>
        </p:spPr>
        <p:txBody>
          <a:bodyPr/>
          <a:lstStyle>
            <a:lvl1pPr>
              <a:defRPr/>
            </a:lvl1pPr>
          </a:lstStyle>
          <a:p>
            <a:endParaRPr lang="en-US" altLang="en-VN"/>
          </a:p>
        </p:txBody>
      </p:sp>
      <p:sp>
        <p:nvSpPr>
          <p:cNvPr id="4" name="Footer Placeholder 3">
            <a:extLst>
              <a:ext uri="{FF2B5EF4-FFF2-40B4-BE49-F238E27FC236}">
                <a16:creationId xmlns:a16="http://schemas.microsoft.com/office/drawing/2014/main" id="{95AADCE6-0CDD-6D9A-13F2-3B26D8E4E246}"/>
              </a:ext>
            </a:extLst>
          </p:cNvPr>
          <p:cNvSpPr>
            <a:spLocks noGrp="1"/>
          </p:cNvSpPr>
          <p:nvPr>
            <p:ph type="ftr" sz="quarter" idx="11"/>
          </p:nvPr>
        </p:nvSpPr>
        <p:spPr>
          <a:xfrm>
            <a:off x="4165600" y="6245225"/>
            <a:ext cx="3860800" cy="476250"/>
          </a:xfrm>
        </p:spPr>
        <p:txBody>
          <a:bodyPr/>
          <a:lstStyle>
            <a:lvl1pPr>
              <a:defRPr/>
            </a:lvl1pPr>
          </a:lstStyle>
          <a:p>
            <a:endParaRPr lang="en-US" altLang="en-VN"/>
          </a:p>
        </p:txBody>
      </p:sp>
      <p:sp>
        <p:nvSpPr>
          <p:cNvPr id="5" name="Slide Number Placeholder 4">
            <a:extLst>
              <a:ext uri="{FF2B5EF4-FFF2-40B4-BE49-F238E27FC236}">
                <a16:creationId xmlns:a16="http://schemas.microsoft.com/office/drawing/2014/main" id="{5DD7EDF1-2464-631A-50C6-3DF2D240A41B}"/>
              </a:ext>
            </a:extLst>
          </p:cNvPr>
          <p:cNvSpPr>
            <a:spLocks noGrp="1"/>
          </p:cNvSpPr>
          <p:nvPr>
            <p:ph type="sldNum" sz="quarter" idx="12"/>
          </p:nvPr>
        </p:nvSpPr>
        <p:spPr>
          <a:xfrm>
            <a:off x="8737600" y="6245225"/>
            <a:ext cx="2844800" cy="476250"/>
          </a:xfrm>
        </p:spPr>
        <p:txBody>
          <a:bodyPr/>
          <a:lstStyle>
            <a:lvl1pPr>
              <a:defRPr/>
            </a:lvl1pPr>
          </a:lstStyle>
          <a:p>
            <a:fld id="{676CB943-03A0-CB48-8B2F-563236B0EC1F}" type="slidenum">
              <a:rPr lang="en-US" altLang="en-VN"/>
              <a:pPr/>
              <a:t>‹#›</a:t>
            </a:fld>
            <a:endParaRPr lang="en-US" altLang="en-VN"/>
          </a:p>
        </p:txBody>
      </p:sp>
    </p:spTree>
    <p:extLst>
      <p:ext uri="{BB962C8B-B14F-4D97-AF65-F5344CB8AC3E}">
        <p14:creationId xmlns:p14="http://schemas.microsoft.com/office/powerpoint/2010/main" val="3400049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47527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81476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4223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26893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295120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C96DD65A-42AC-6340-B266-5B9F21B493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38F475-9B7D-3343-915F-D076A63537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42B473-1FEE-E147-A0C4-7A603A2D976E}"/>
              </a:ext>
            </a:extLst>
          </p:cNvPr>
          <p:cNvSpPr>
            <a:spLocks noGrp="1" noChangeArrowheads="1"/>
          </p:cNvSpPr>
          <p:nvPr>
            <p:ph type="sldNum" sz="quarter" idx="12"/>
          </p:nvPr>
        </p:nvSpPr>
        <p:spPr>
          <a:ln/>
        </p:spPr>
        <p:txBody>
          <a:bodyPr/>
          <a:lstStyle>
            <a:lvl1pPr>
              <a:defRPr/>
            </a:lvl1pPr>
          </a:lstStyle>
          <a:p>
            <a:fld id="{4D2D95D1-A268-6944-BE2F-F098D97F2A99}" type="slidenum">
              <a:rPr lang="en-US" altLang="en-VN"/>
              <a:pPr/>
              <a:t>‹#›</a:t>
            </a:fld>
            <a:endParaRPr lang="en-US" altLang="en-VN"/>
          </a:p>
        </p:txBody>
      </p:sp>
    </p:spTree>
    <p:extLst>
      <p:ext uri="{BB962C8B-B14F-4D97-AF65-F5344CB8AC3E}">
        <p14:creationId xmlns:p14="http://schemas.microsoft.com/office/powerpoint/2010/main" val="17361284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E68E185-6388-FE4D-981C-495D904E62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2A721A-AD5A-0F41-976E-452B94AC3A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543A39-06D4-7844-9D47-E103F23AB682}"/>
              </a:ext>
            </a:extLst>
          </p:cNvPr>
          <p:cNvSpPr>
            <a:spLocks noGrp="1" noChangeArrowheads="1"/>
          </p:cNvSpPr>
          <p:nvPr>
            <p:ph type="sldNum" sz="quarter" idx="12"/>
          </p:nvPr>
        </p:nvSpPr>
        <p:spPr>
          <a:ln/>
        </p:spPr>
        <p:txBody>
          <a:bodyPr/>
          <a:lstStyle>
            <a:lvl1pPr>
              <a:defRPr/>
            </a:lvl1pPr>
          </a:lstStyle>
          <a:p>
            <a:fld id="{CB6C7AC1-B8A5-B34B-A572-821DAC0E250E}" type="slidenum">
              <a:rPr lang="en-US" altLang="en-VN"/>
              <a:pPr/>
              <a:t>‹#›</a:t>
            </a:fld>
            <a:endParaRPr lang="en-US" altLang="en-VN"/>
          </a:p>
        </p:txBody>
      </p:sp>
    </p:spTree>
    <p:extLst>
      <p:ext uri="{BB962C8B-B14F-4D97-AF65-F5344CB8AC3E}">
        <p14:creationId xmlns:p14="http://schemas.microsoft.com/office/powerpoint/2010/main" val="34056959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4CFDBB8-C9EC-A943-8F58-441A805A12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E724204-ECBA-BB43-BA55-035A53F68F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E828E9-4B6C-BB4B-BF2A-7EE3216705B7}"/>
              </a:ext>
            </a:extLst>
          </p:cNvPr>
          <p:cNvSpPr>
            <a:spLocks noGrp="1" noChangeArrowheads="1"/>
          </p:cNvSpPr>
          <p:nvPr>
            <p:ph type="sldNum" sz="quarter" idx="12"/>
          </p:nvPr>
        </p:nvSpPr>
        <p:spPr>
          <a:ln/>
        </p:spPr>
        <p:txBody>
          <a:bodyPr/>
          <a:lstStyle>
            <a:lvl1pPr>
              <a:defRPr/>
            </a:lvl1pPr>
          </a:lstStyle>
          <a:p>
            <a:fld id="{2CCB027E-7222-8D40-879A-116367FBC809}" type="slidenum">
              <a:rPr lang="en-US" altLang="en-VN"/>
              <a:pPr/>
              <a:t>‹#›</a:t>
            </a:fld>
            <a:endParaRPr lang="en-US" altLang="en-VN"/>
          </a:p>
        </p:txBody>
      </p:sp>
    </p:spTree>
    <p:extLst>
      <p:ext uri="{BB962C8B-B14F-4D97-AF65-F5344CB8AC3E}">
        <p14:creationId xmlns:p14="http://schemas.microsoft.com/office/powerpoint/2010/main" val="10802479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B604D381-0BF8-964C-B157-67EC615157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F9BC7A-C3C2-8948-81FB-B1B51D1A86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2001F7-9E2F-4D49-B30F-8BAF83A67FAA}"/>
              </a:ext>
            </a:extLst>
          </p:cNvPr>
          <p:cNvSpPr>
            <a:spLocks noGrp="1" noChangeArrowheads="1"/>
          </p:cNvSpPr>
          <p:nvPr>
            <p:ph type="sldNum" sz="quarter" idx="12"/>
          </p:nvPr>
        </p:nvSpPr>
        <p:spPr>
          <a:ln/>
        </p:spPr>
        <p:txBody>
          <a:bodyPr/>
          <a:lstStyle>
            <a:lvl1pPr>
              <a:defRPr/>
            </a:lvl1pPr>
          </a:lstStyle>
          <a:p>
            <a:fld id="{12E5C08A-E0A4-3647-97F5-EC1AAE7C2B2F}" type="slidenum">
              <a:rPr lang="en-US" altLang="en-VN"/>
              <a:pPr/>
              <a:t>‹#›</a:t>
            </a:fld>
            <a:endParaRPr lang="en-US" altLang="en-VN"/>
          </a:p>
        </p:txBody>
      </p:sp>
    </p:spTree>
    <p:extLst>
      <p:ext uri="{BB962C8B-B14F-4D97-AF65-F5344CB8AC3E}">
        <p14:creationId xmlns:p14="http://schemas.microsoft.com/office/powerpoint/2010/main" val="36506494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4F29413-5FF7-6B46-83E1-CFAE835A08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EE32CF-AD03-9048-B927-7DEB61EB47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BB26C1-B502-D644-BBAE-1252BA38ADA6}"/>
              </a:ext>
            </a:extLst>
          </p:cNvPr>
          <p:cNvSpPr>
            <a:spLocks noGrp="1" noChangeArrowheads="1"/>
          </p:cNvSpPr>
          <p:nvPr>
            <p:ph type="sldNum" sz="quarter" idx="12"/>
          </p:nvPr>
        </p:nvSpPr>
        <p:spPr>
          <a:ln/>
        </p:spPr>
        <p:txBody>
          <a:bodyPr/>
          <a:lstStyle>
            <a:lvl1pPr>
              <a:defRPr/>
            </a:lvl1pPr>
          </a:lstStyle>
          <a:p>
            <a:fld id="{2F8A579A-1F85-FC46-AB4D-3D5347ADF004}" type="slidenum">
              <a:rPr lang="en-US" altLang="en-VN"/>
              <a:pPr/>
              <a:t>‹#›</a:t>
            </a:fld>
            <a:endParaRPr lang="en-US" altLang="en-VN"/>
          </a:p>
        </p:txBody>
      </p:sp>
    </p:spTree>
    <p:extLst>
      <p:ext uri="{BB962C8B-B14F-4D97-AF65-F5344CB8AC3E}">
        <p14:creationId xmlns:p14="http://schemas.microsoft.com/office/powerpoint/2010/main" val="31534162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7E0CC62-218D-2643-979B-C9B4ECE4CEE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D40DBFB-3DA6-6045-9B2C-46D39F164D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075DBDC-5089-4E4C-8C00-26416B291241}"/>
              </a:ext>
            </a:extLst>
          </p:cNvPr>
          <p:cNvSpPr>
            <a:spLocks noGrp="1" noChangeArrowheads="1"/>
          </p:cNvSpPr>
          <p:nvPr>
            <p:ph type="sldNum" sz="quarter" idx="12"/>
          </p:nvPr>
        </p:nvSpPr>
        <p:spPr>
          <a:ln/>
        </p:spPr>
        <p:txBody>
          <a:bodyPr/>
          <a:lstStyle>
            <a:lvl1pPr>
              <a:defRPr/>
            </a:lvl1pPr>
          </a:lstStyle>
          <a:p>
            <a:fld id="{4BA74A71-D73A-DC4A-9A56-9BAFFAA85DEE}" type="slidenum">
              <a:rPr lang="en-US" altLang="en-VN"/>
              <a:pPr/>
              <a:t>‹#›</a:t>
            </a:fld>
            <a:endParaRPr lang="en-US" altLang="en-VN"/>
          </a:p>
        </p:txBody>
      </p:sp>
    </p:spTree>
    <p:extLst>
      <p:ext uri="{BB962C8B-B14F-4D97-AF65-F5344CB8AC3E}">
        <p14:creationId xmlns:p14="http://schemas.microsoft.com/office/powerpoint/2010/main" val="25341242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4FF0854-CB7D-CA4C-83D2-62A0B4B0C65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811FCE0-6066-9043-975D-EB4C33F2DC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9591E95-FA24-1F42-BEC6-6B23B3656FE1}"/>
              </a:ext>
            </a:extLst>
          </p:cNvPr>
          <p:cNvSpPr>
            <a:spLocks noGrp="1" noChangeArrowheads="1"/>
          </p:cNvSpPr>
          <p:nvPr>
            <p:ph type="sldNum" sz="quarter" idx="12"/>
          </p:nvPr>
        </p:nvSpPr>
        <p:spPr>
          <a:ln/>
        </p:spPr>
        <p:txBody>
          <a:bodyPr/>
          <a:lstStyle>
            <a:lvl1pPr>
              <a:defRPr/>
            </a:lvl1pPr>
          </a:lstStyle>
          <a:p>
            <a:fld id="{B1B50E51-DE45-2D4D-AB54-44E6CFA02761}" type="slidenum">
              <a:rPr lang="en-US" altLang="en-VN"/>
              <a:pPr/>
              <a:t>‹#›</a:t>
            </a:fld>
            <a:endParaRPr lang="en-US" altLang="en-VN"/>
          </a:p>
        </p:txBody>
      </p:sp>
    </p:spTree>
    <p:extLst>
      <p:ext uri="{BB962C8B-B14F-4D97-AF65-F5344CB8AC3E}">
        <p14:creationId xmlns:p14="http://schemas.microsoft.com/office/powerpoint/2010/main" val="10665503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129AE07-08C4-6C4F-AFFC-B8CF9F4E705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D7DD610-63C2-5243-9D4D-9127CBF361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35059C9-C6BF-9D48-B6DD-E0BDDA563F46}"/>
              </a:ext>
            </a:extLst>
          </p:cNvPr>
          <p:cNvSpPr>
            <a:spLocks noGrp="1" noChangeArrowheads="1"/>
          </p:cNvSpPr>
          <p:nvPr>
            <p:ph type="sldNum" sz="quarter" idx="12"/>
          </p:nvPr>
        </p:nvSpPr>
        <p:spPr>
          <a:ln/>
        </p:spPr>
        <p:txBody>
          <a:bodyPr/>
          <a:lstStyle>
            <a:lvl1pPr>
              <a:defRPr/>
            </a:lvl1pPr>
          </a:lstStyle>
          <a:p>
            <a:fld id="{BFEAF267-DE18-CC40-A698-E2D064095813}" type="slidenum">
              <a:rPr lang="en-US" altLang="en-VN"/>
              <a:pPr/>
              <a:t>‹#›</a:t>
            </a:fld>
            <a:endParaRPr lang="en-US" altLang="en-VN"/>
          </a:p>
        </p:txBody>
      </p:sp>
    </p:spTree>
    <p:extLst>
      <p:ext uri="{BB962C8B-B14F-4D97-AF65-F5344CB8AC3E}">
        <p14:creationId xmlns:p14="http://schemas.microsoft.com/office/powerpoint/2010/main" val="32743093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702E2A08-7436-E943-B38B-0ED35A56ED5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C45427-34B1-DC4F-B837-B82477F289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30B0702-A4B8-D248-931C-0BAC3346DF35}"/>
              </a:ext>
            </a:extLst>
          </p:cNvPr>
          <p:cNvSpPr>
            <a:spLocks noGrp="1" noChangeArrowheads="1"/>
          </p:cNvSpPr>
          <p:nvPr>
            <p:ph type="sldNum" sz="quarter" idx="12"/>
          </p:nvPr>
        </p:nvSpPr>
        <p:spPr>
          <a:ln/>
        </p:spPr>
        <p:txBody>
          <a:bodyPr/>
          <a:lstStyle>
            <a:lvl1pPr>
              <a:defRPr/>
            </a:lvl1pPr>
          </a:lstStyle>
          <a:p>
            <a:fld id="{9C726606-203B-D643-9BDF-C0EFCC08E3C1}" type="slidenum">
              <a:rPr lang="en-US" altLang="en-VN"/>
              <a:pPr/>
              <a:t>‹#›</a:t>
            </a:fld>
            <a:endParaRPr lang="en-US" altLang="en-VN"/>
          </a:p>
        </p:txBody>
      </p:sp>
    </p:spTree>
    <p:extLst>
      <p:ext uri="{BB962C8B-B14F-4D97-AF65-F5344CB8AC3E}">
        <p14:creationId xmlns:p14="http://schemas.microsoft.com/office/powerpoint/2010/main" val="2306052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407" indent="0" algn="ctr">
              <a:buNone/>
              <a:defRPr>
                <a:solidFill>
                  <a:schemeClr val="tx1">
                    <a:tint val="75000"/>
                  </a:schemeClr>
                </a:solidFill>
              </a:defRPr>
            </a:lvl2pPr>
            <a:lvl3pPr marL="1218815" indent="0" algn="ctr">
              <a:buNone/>
              <a:defRPr>
                <a:solidFill>
                  <a:schemeClr val="tx1">
                    <a:tint val="75000"/>
                  </a:schemeClr>
                </a:solidFill>
              </a:defRPr>
            </a:lvl3pPr>
            <a:lvl4pPr marL="1828221" indent="0" algn="ctr">
              <a:buNone/>
              <a:defRPr>
                <a:solidFill>
                  <a:schemeClr val="tx1">
                    <a:tint val="75000"/>
                  </a:schemeClr>
                </a:solidFill>
              </a:defRPr>
            </a:lvl4pPr>
            <a:lvl5pPr marL="2437628" indent="0" algn="ctr">
              <a:buNone/>
              <a:defRPr>
                <a:solidFill>
                  <a:schemeClr val="tx1">
                    <a:tint val="75000"/>
                  </a:schemeClr>
                </a:solidFill>
              </a:defRPr>
            </a:lvl5pPr>
            <a:lvl6pPr marL="3047034" indent="0" algn="ctr">
              <a:buNone/>
              <a:defRPr>
                <a:solidFill>
                  <a:schemeClr val="tx1">
                    <a:tint val="75000"/>
                  </a:schemeClr>
                </a:solidFill>
              </a:defRPr>
            </a:lvl6pPr>
            <a:lvl7pPr marL="3656442" indent="0" algn="ctr">
              <a:buNone/>
              <a:defRPr>
                <a:solidFill>
                  <a:schemeClr val="tx1">
                    <a:tint val="75000"/>
                  </a:schemeClr>
                </a:solidFill>
              </a:defRPr>
            </a:lvl7pPr>
            <a:lvl8pPr marL="4265848" indent="0" algn="ctr">
              <a:buNone/>
              <a:defRPr>
                <a:solidFill>
                  <a:schemeClr val="tx1">
                    <a:tint val="75000"/>
                  </a:schemeClr>
                </a:solidFill>
              </a:defRPr>
            </a:lvl8pPr>
            <a:lvl9pPr marL="4875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33">
              <a:defRPr/>
            </a:pPr>
            <a:fld id="{406E9206-D2D6-4057-92D4-39C87A03E66D}" type="datetime1">
              <a:rPr lang="en-US" altLang="zh-CN" smtClean="0">
                <a:solidFill>
                  <a:prstClr val="black">
                    <a:tint val="75000"/>
                  </a:prstClr>
                </a:solidFill>
                <a:cs typeface="Arial"/>
                <a:sym typeface="Arial"/>
              </a:rPr>
              <a:pPr defTabSz="914133">
                <a:defRPr/>
              </a:pPr>
              <a:t>18/5/2026</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750620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F7791D4D-876E-664B-9729-316581CF79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056AF1D-7E2A-8345-BE0E-FBF256CE8F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A91CBB-7583-5747-B08B-3688DD90E2A0}"/>
              </a:ext>
            </a:extLst>
          </p:cNvPr>
          <p:cNvSpPr>
            <a:spLocks noGrp="1" noChangeArrowheads="1"/>
          </p:cNvSpPr>
          <p:nvPr>
            <p:ph type="sldNum" sz="quarter" idx="12"/>
          </p:nvPr>
        </p:nvSpPr>
        <p:spPr>
          <a:ln/>
        </p:spPr>
        <p:txBody>
          <a:bodyPr/>
          <a:lstStyle>
            <a:lvl1pPr>
              <a:defRPr/>
            </a:lvl1pPr>
          </a:lstStyle>
          <a:p>
            <a:fld id="{69E7CB6F-143C-1449-BBE4-B475C0B5292F}" type="slidenum">
              <a:rPr lang="en-US" altLang="en-VN"/>
              <a:pPr/>
              <a:t>‹#›</a:t>
            </a:fld>
            <a:endParaRPr lang="en-US" altLang="en-VN"/>
          </a:p>
        </p:txBody>
      </p:sp>
    </p:spTree>
    <p:extLst>
      <p:ext uri="{BB962C8B-B14F-4D97-AF65-F5344CB8AC3E}">
        <p14:creationId xmlns:p14="http://schemas.microsoft.com/office/powerpoint/2010/main" val="4723063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6E1C76-04EA-2244-9FF2-0D969E63FD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C0DDD8-B842-9147-AEAB-FB3DFA2D7A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3F7C05-65CF-BC4D-A5D3-9FF63F0EC4F8}"/>
              </a:ext>
            </a:extLst>
          </p:cNvPr>
          <p:cNvSpPr>
            <a:spLocks noGrp="1" noChangeArrowheads="1"/>
          </p:cNvSpPr>
          <p:nvPr>
            <p:ph type="sldNum" sz="quarter" idx="12"/>
          </p:nvPr>
        </p:nvSpPr>
        <p:spPr>
          <a:ln/>
        </p:spPr>
        <p:txBody>
          <a:bodyPr/>
          <a:lstStyle>
            <a:lvl1pPr>
              <a:defRPr/>
            </a:lvl1pPr>
          </a:lstStyle>
          <a:p>
            <a:fld id="{3D2E1AC5-58D7-EF49-97D0-A5C5CEBC81C6}" type="slidenum">
              <a:rPr lang="en-US" altLang="en-VN"/>
              <a:pPr/>
              <a:t>‹#›</a:t>
            </a:fld>
            <a:endParaRPr lang="en-US" altLang="en-VN"/>
          </a:p>
        </p:txBody>
      </p:sp>
    </p:spTree>
    <p:extLst>
      <p:ext uri="{BB962C8B-B14F-4D97-AF65-F5344CB8AC3E}">
        <p14:creationId xmlns:p14="http://schemas.microsoft.com/office/powerpoint/2010/main" val="4484972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6756C4-0A51-B348-BDA0-DDFC63DD82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299152-DA73-6D40-91C7-EEED0E9B2C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B3A971-7959-C840-8D20-7A20BD3E0B6D}"/>
              </a:ext>
            </a:extLst>
          </p:cNvPr>
          <p:cNvSpPr>
            <a:spLocks noGrp="1" noChangeArrowheads="1"/>
          </p:cNvSpPr>
          <p:nvPr>
            <p:ph type="sldNum" sz="quarter" idx="12"/>
          </p:nvPr>
        </p:nvSpPr>
        <p:spPr>
          <a:ln/>
        </p:spPr>
        <p:txBody>
          <a:bodyPr/>
          <a:lstStyle>
            <a:lvl1pPr>
              <a:defRPr/>
            </a:lvl1pPr>
          </a:lstStyle>
          <a:p>
            <a:fld id="{6BABA9EA-0902-E147-A136-D183E0D0C66F}" type="slidenum">
              <a:rPr lang="en-US" altLang="en-VN"/>
              <a:pPr/>
              <a:t>‹#›</a:t>
            </a:fld>
            <a:endParaRPr lang="en-US" altLang="en-VN"/>
          </a:p>
        </p:txBody>
      </p:sp>
    </p:spTree>
    <p:extLst>
      <p:ext uri="{BB962C8B-B14F-4D97-AF65-F5344CB8AC3E}">
        <p14:creationId xmlns:p14="http://schemas.microsoft.com/office/powerpoint/2010/main" val="23788475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B81F36D-6441-F549-B673-7AFAA1259F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F64A44A-2C09-CB46-8EAE-C5AABE36B7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8FCDD9C-60C4-7D45-A0AC-88B9486C81A5}"/>
              </a:ext>
            </a:extLst>
          </p:cNvPr>
          <p:cNvSpPr>
            <a:spLocks noGrp="1" noChangeArrowheads="1"/>
          </p:cNvSpPr>
          <p:nvPr>
            <p:ph type="sldNum" sz="quarter" idx="12"/>
          </p:nvPr>
        </p:nvSpPr>
        <p:spPr>
          <a:ln/>
        </p:spPr>
        <p:txBody>
          <a:bodyPr/>
          <a:lstStyle>
            <a:lvl1pPr>
              <a:defRPr/>
            </a:lvl1pPr>
          </a:lstStyle>
          <a:p>
            <a:fld id="{62393B23-DEFD-DE47-BE93-34DBBF991FE6}" type="slidenum">
              <a:rPr lang="en-US" altLang="en-VN"/>
              <a:pPr/>
              <a:t>‹#›</a:t>
            </a:fld>
            <a:endParaRPr lang="en-US" altLang="en-VN"/>
          </a:p>
        </p:txBody>
      </p:sp>
    </p:spTree>
    <p:extLst>
      <p:ext uri="{BB962C8B-B14F-4D97-AF65-F5344CB8AC3E}">
        <p14:creationId xmlns:p14="http://schemas.microsoft.com/office/powerpoint/2010/main" val="10998135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55" lvl="0" indent="-474097">
              <a:spcBef>
                <a:spcPts val="800"/>
              </a:spcBef>
              <a:spcAft>
                <a:spcPts val="0"/>
              </a:spcAft>
              <a:buSzPts val="2000"/>
              <a:buChar char="⊙"/>
              <a:defRPr sz="2667"/>
            </a:lvl1pPr>
            <a:lvl2pPr marL="1219110" lvl="1" indent="-474097">
              <a:spcBef>
                <a:spcPts val="0"/>
              </a:spcBef>
              <a:spcAft>
                <a:spcPts val="0"/>
              </a:spcAft>
              <a:buSzPts val="2000"/>
              <a:buChar char="○"/>
              <a:defRPr sz="2667"/>
            </a:lvl2pPr>
            <a:lvl3pPr marL="1828664" lvl="2" indent="-474097">
              <a:spcBef>
                <a:spcPts val="0"/>
              </a:spcBef>
              <a:spcAft>
                <a:spcPts val="0"/>
              </a:spcAft>
              <a:buSzPts val="2000"/>
              <a:buChar char="■"/>
              <a:defRPr sz="2667"/>
            </a:lvl3pPr>
            <a:lvl4pPr marL="2438218" lvl="3" indent="-474097">
              <a:spcBef>
                <a:spcPts val="0"/>
              </a:spcBef>
              <a:spcAft>
                <a:spcPts val="0"/>
              </a:spcAft>
              <a:buSzPts val="2000"/>
              <a:buChar char="●"/>
              <a:defRPr sz="2667"/>
            </a:lvl4pPr>
            <a:lvl5pPr marL="3047772" lvl="4" indent="-474097">
              <a:spcBef>
                <a:spcPts val="0"/>
              </a:spcBef>
              <a:spcAft>
                <a:spcPts val="0"/>
              </a:spcAft>
              <a:buSzPts val="2000"/>
              <a:buChar char="○"/>
              <a:defRPr sz="2667"/>
            </a:lvl5pPr>
            <a:lvl6pPr marL="3657327" lvl="5" indent="-474097">
              <a:spcBef>
                <a:spcPts val="0"/>
              </a:spcBef>
              <a:spcAft>
                <a:spcPts val="0"/>
              </a:spcAft>
              <a:buSzPts val="2000"/>
              <a:buChar char="■"/>
              <a:defRPr sz="2667"/>
            </a:lvl6pPr>
            <a:lvl7pPr marL="4266880" lvl="6" indent="-474097">
              <a:spcBef>
                <a:spcPts val="0"/>
              </a:spcBef>
              <a:spcAft>
                <a:spcPts val="0"/>
              </a:spcAft>
              <a:buSzPts val="2000"/>
              <a:buChar char="●"/>
              <a:defRPr sz="2667"/>
            </a:lvl7pPr>
            <a:lvl8pPr marL="4876435" lvl="7" indent="-474097">
              <a:spcBef>
                <a:spcPts val="0"/>
              </a:spcBef>
              <a:spcAft>
                <a:spcPts val="0"/>
              </a:spcAft>
              <a:buSzPts val="2000"/>
              <a:buChar char="○"/>
              <a:defRPr sz="2667"/>
            </a:lvl8pPr>
            <a:lvl9pPr marL="5485990" lvl="8" indent="-474097">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55" lvl="0" indent="-474097">
              <a:spcBef>
                <a:spcPts val="800"/>
              </a:spcBef>
              <a:spcAft>
                <a:spcPts val="0"/>
              </a:spcAft>
              <a:buSzPts val="2000"/>
              <a:buChar char="⊙"/>
              <a:defRPr sz="2667"/>
            </a:lvl1pPr>
            <a:lvl2pPr marL="1219110" lvl="1" indent="-474097">
              <a:spcBef>
                <a:spcPts val="0"/>
              </a:spcBef>
              <a:spcAft>
                <a:spcPts val="0"/>
              </a:spcAft>
              <a:buSzPts val="2000"/>
              <a:buChar char="○"/>
              <a:defRPr sz="2667"/>
            </a:lvl2pPr>
            <a:lvl3pPr marL="1828664" lvl="2" indent="-474097">
              <a:spcBef>
                <a:spcPts val="0"/>
              </a:spcBef>
              <a:spcAft>
                <a:spcPts val="0"/>
              </a:spcAft>
              <a:buSzPts val="2000"/>
              <a:buChar char="■"/>
              <a:defRPr sz="2667"/>
            </a:lvl3pPr>
            <a:lvl4pPr marL="2438218" lvl="3" indent="-474097">
              <a:spcBef>
                <a:spcPts val="0"/>
              </a:spcBef>
              <a:spcAft>
                <a:spcPts val="0"/>
              </a:spcAft>
              <a:buSzPts val="2000"/>
              <a:buChar char="●"/>
              <a:defRPr sz="2667"/>
            </a:lvl4pPr>
            <a:lvl5pPr marL="3047772" lvl="4" indent="-474097">
              <a:spcBef>
                <a:spcPts val="0"/>
              </a:spcBef>
              <a:spcAft>
                <a:spcPts val="0"/>
              </a:spcAft>
              <a:buSzPts val="2000"/>
              <a:buChar char="○"/>
              <a:defRPr sz="2667"/>
            </a:lvl5pPr>
            <a:lvl6pPr marL="3657327" lvl="5" indent="-474097">
              <a:spcBef>
                <a:spcPts val="0"/>
              </a:spcBef>
              <a:spcAft>
                <a:spcPts val="0"/>
              </a:spcAft>
              <a:buSzPts val="2000"/>
              <a:buChar char="■"/>
              <a:defRPr sz="2667"/>
            </a:lvl6pPr>
            <a:lvl7pPr marL="4266880" lvl="6" indent="-474097">
              <a:spcBef>
                <a:spcPts val="0"/>
              </a:spcBef>
              <a:spcAft>
                <a:spcPts val="0"/>
              </a:spcAft>
              <a:buSzPts val="2000"/>
              <a:buChar char="●"/>
              <a:defRPr sz="2667"/>
            </a:lvl7pPr>
            <a:lvl8pPr marL="4876435" lvl="7" indent="-474097">
              <a:spcBef>
                <a:spcPts val="0"/>
              </a:spcBef>
              <a:spcAft>
                <a:spcPts val="0"/>
              </a:spcAft>
              <a:buSzPts val="2000"/>
              <a:buChar char="○"/>
              <a:defRPr sz="2667"/>
            </a:lvl8pPr>
            <a:lvl9pPr marL="5485990" lvl="8" indent="-474097">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70169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16980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158653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10"/>
            <a:fld id="{00000000-1234-1234-1234-123412341234}" type="slidenum">
              <a:rPr lang="en" smtClean="0">
                <a:solidFill>
                  <a:srgbClr val="000000"/>
                </a:solidFill>
              </a:rPr>
              <a:pPr defTabSz="1219110"/>
              <a:t>‹#›</a:t>
            </a:fld>
            <a:endParaRPr lang="en">
              <a:solidFill>
                <a:srgbClr val="000000"/>
              </a:solidFill>
            </a:endParaRPr>
          </a:p>
        </p:txBody>
      </p:sp>
    </p:spTree>
    <p:extLst>
      <p:ext uri="{BB962C8B-B14F-4D97-AF65-F5344CB8AC3E}">
        <p14:creationId xmlns:p14="http://schemas.microsoft.com/office/powerpoint/2010/main" val="26758058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3568700" y="1663700"/>
            <a:ext cx="6540400" cy="1093200"/>
          </a:xfrm>
          <a:prstGeom prst="rect">
            <a:avLst/>
          </a:prstGeom>
        </p:spPr>
        <p:txBody>
          <a:bodyPr spcFirstLastPara="1" wrap="square" lIns="91425" tIns="91425" rIns="91425" bIns="91425" anchor="t" anchorCtr="0">
            <a:noAutofit/>
          </a:bodyPr>
          <a:lstStyle>
            <a:lvl1pPr marL="609555" lvl="0" indent="-558759" rtl="0">
              <a:spcBef>
                <a:spcPts val="800"/>
              </a:spcBef>
              <a:spcAft>
                <a:spcPts val="0"/>
              </a:spcAft>
              <a:buClr>
                <a:srgbClr val="000000"/>
              </a:buClr>
              <a:buSzPts val="3000"/>
              <a:buChar char="⊙"/>
              <a:defRPr>
                <a:solidFill>
                  <a:srgbClr val="000000"/>
                </a:solidFill>
                <a:highlight>
                  <a:srgbClr val="FFFF00"/>
                </a:highlight>
              </a:defRPr>
            </a:lvl1pPr>
            <a:lvl2pPr marL="1219110" lvl="1" indent="-507962" rtl="0">
              <a:spcBef>
                <a:spcPts val="0"/>
              </a:spcBef>
              <a:spcAft>
                <a:spcPts val="0"/>
              </a:spcAft>
              <a:buClr>
                <a:srgbClr val="000000"/>
              </a:buClr>
              <a:buSzPts val="2400"/>
              <a:buChar char="○"/>
              <a:defRPr>
                <a:solidFill>
                  <a:srgbClr val="000000"/>
                </a:solidFill>
                <a:highlight>
                  <a:srgbClr val="FFFF00"/>
                </a:highlight>
              </a:defRPr>
            </a:lvl2pPr>
            <a:lvl3pPr marL="1828664" lvl="2" indent="-507962" rtl="0">
              <a:spcBef>
                <a:spcPts val="0"/>
              </a:spcBef>
              <a:spcAft>
                <a:spcPts val="0"/>
              </a:spcAft>
              <a:buClr>
                <a:srgbClr val="000000"/>
              </a:buClr>
              <a:buSzPts val="2400"/>
              <a:buChar char="■"/>
              <a:defRPr>
                <a:solidFill>
                  <a:srgbClr val="000000"/>
                </a:solidFill>
                <a:highlight>
                  <a:srgbClr val="FFFF00"/>
                </a:highlight>
              </a:defRPr>
            </a:lvl3pPr>
            <a:lvl4pPr marL="2438218" lvl="3" indent="-457167" rtl="0">
              <a:spcBef>
                <a:spcPts val="0"/>
              </a:spcBef>
              <a:spcAft>
                <a:spcPts val="0"/>
              </a:spcAft>
              <a:buClr>
                <a:srgbClr val="000000"/>
              </a:buClr>
              <a:buSzPts val="1800"/>
              <a:buChar char="●"/>
              <a:defRPr>
                <a:solidFill>
                  <a:srgbClr val="000000"/>
                </a:solidFill>
                <a:highlight>
                  <a:srgbClr val="FFFF00"/>
                </a:highlight>
              </a:defRPr>
            </a:lvl4pPr>
            <a:lvl5pPr marL="3047772" lvl="4" indent="-457167" rtl="0">
              <a:spcBef>
                <a:spcPts val="0"/>
              </a:spcBef>
              <a:spcAft>
                <a:spcPts val="0"/>
              </a:spcAft>
              <a:buClr>
                <a:srgbClr val="000000"/>
              </a:buClr>
              <a:buSzPts val="1800"/>
              <a:buChar char="○"/>
              <a:defRPr>
                <a:solidFill>
                  <a:srgbClr val="000000"/>
                </a:solidFill>
                <a:highlight>
                  <a:srgbClr val="FFFF00"/>
                </a:highlight>
              </a:defRPr>
            </a:lvl5pPr>
            <a:lvl6pPr marL="3657327" lvl="5" indent="-457167" rtl="0">
              <a:spcBef>
                <a:spcPts val="0"/>
              </a:spcBef>
              <a:spcAft>
                <a:spcPts val="0"/>
              </a:spcAft>
              <a:buClr>
                <a:srgbClr val="000000"/>
              </a:buClr>
              <a:buSzPts val="1800"/>
              <a:buChar char="■"/>
              <a:defRPr>
                <a:solidFill>
                  <a:srgbClr val="000000"/>
                </a:solidFill>
                <a:highlight>
                  <a:srgbClr val="FFFF00"/>
                </a:highlight>
              </a:defRPr>
            </a:lvl6pPr>
            <a:lvl7pPr marL="4266880" lvl="6" indent="-457167" rtl="0">
              <a:spcBef>
                <a:spcPts val="0"/>
              </a:spcBef>
              <a:spcAft>
                <a:spcPts val="0"/>
              </a:spcAft>
              <a:buClr>
                <a:srgbClr val="000000"/>
              </a:buClr>
              <a:buSzPts val="1800"/>
              <a:buChar char="●"/>
              <a:defRPr>
                <a:solidFill>
                  <a:srgbClr val="000000"/>
                </a:solidFill>
                <a:highlight>
                  <a:srgbClr val="FFFF00"/>
                </a:highlight>
              </a:defRPr>
            </a:lvl7pPr>
            <a:lvl8pPr marL="4876435" lvl="7" indent="-457167" rtl="0">
              <a:spcBef>
                <a:spcPts val="0"/>
              </a:spcBef>
              <a:spcAft>
                <a:spcPts val="0"/>
              </a:spcAft>
              <a:buClr>
                <a:srgbClr val="000000"/>
              </a:buClr>
              <a:buSzPts val="1800"/>
              <a:buChar char="○"/>
              <a:defRPr>
                <a:solidFill>
                  <a:srgbClr val="000000"/>
                </a:solidFill>
                <a:highlight>
                  <a:srgbClr val="FFFF00"/>
                </a:highlight>
              </a:defRPr>
            </a:lvl8pPr>
            <a:lvl9pPr marL="5485990" lvl="8" indent="-457167">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651000" y="940233"/>
            <a:ext cx="1571600" cy="871600"/>
          </a:xfrm>
          <a:prstGeom prst="rect">
            <a:avLst/>
          </a:prstGeom>
          <a:noFill/>
          <a:ln>
            <a:noFill/>
          </a:ln>
        </p:spPr>
        <p:txBody>
          <a:bodyPr spcFirstLastPara="1" wrap="square" lIns="121900" tIns="121900" rIns="121900" bIns="121900" anchor="t" anchorCtr="0">
            <a:noAutofit/>
          </a:bodyPr>
          <a:lstStyle/>
          <a:p>
            <a:pPr marL="0" marR="0" lvl="0" indent="0" algn="r" defTabSz="1219110" rtl="0" eaLnBrk="1" fontAlgn="auto" latinLnBrk="0" hangingPunct="1">
              <a:lnSpc>
                <a:spcPct val="100000"/>
              </a:lnSpc>
              <a:spcBef>
                <a:spcPts val="0"/>
              </a:spcBef>
              <a:spcAft>
                <a:spcPts val="0"/>
              </a:spcAft>
              <a:buClr>
                <a:srgbClr val="000000"/>
              </a:buClr>
              <a:buSzTx/>
              <a:buFont typeface="Arial"/>
              <a:buNone/>
              <a:tabLst/>
              <a:defRPr/>
            </a:pPr>
            <a:r>
              <a:rPr kumimoji="0" lang="en"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rPr>
              <a:t>“</a:t>
            </a:r>
            <a:endParaRPr kumimoji="0"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defTabSz="1219110"/>
            <a:fld id="{00000000-1234-1234-1234-123412341234}" type="slidenum">
              <a:rPr lang="en" smtClean="0"/>
              <a:pPr defTabSz="1219110"/>
              <a:t>‹#›</a:t>
            </a:fld>
            <a:endParaRPr lang="en"/>
          </a:p>
        </p:txBody>
      </p:sp>
    </p:spTree>
    <p:extLst>
      <p:ext uri="{BB962C8B-B14F-4D97-AF65-F5344CB8AC3E}">
        <p14:creationId xmlns:p14="http://schemas.microsoft.com/office/powerpoint/2010/main" val="31883017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55" lvl="0" indent="-558759">
              <a:spcBef>
                <a:spcPts val="800"/>
              </a:spcBef>
              <a:spcAft>
                <a:spcPts val="0"/>
              </a:spcAft>
              <a:buSzPts val="3000"/>
              <a:buChar char="⊙"/>
              <a:defRPr/>
            </a:lvl1pPr>
            <a:lvl2pPr marL="1219110" lvl="1" indent="-507962">
              <a:spcBef>
                <a:spcPts val="0"/>
              </a:spcBef>
              <a:spcAft>
                <a:spcPts val="0"/>
              </a:spcAft>
              <a:buSzPts val="2400"/>
              <a:buChar char="○"/>
              <a:defRPr/>
            </a:lvl2pPr>
            <a:lvl3pPr marL="1828664" lvl="2" indent="-507962">
              <a:spcBef>
                <a:spcPts val="0"/>
              </a:spcBef>
              <a:spcAft>
                <a:spcPts val="0"/>
              </a:spcAft>
              <a:buSzPts val="2400"/>
              <a:buChar char="■"/>
              <a:defRPr/>
            </a:lvl3pPr>
            <a:lvl4pPr marL="2438218" lvl="3" indent="-457167">
              <a:spcBef>
                <a:spcPts val="0"/>
              </a:spcBef>
              <a:spcAft>
                <a:spcPts val="0"/>
              </a:spcAft>
              <a:buSzPts val="1800"/>
              <a:buChar char="●"/>
              <a:defRPr/>
            </a:lvl4pPr>
            <a:lvl5pPr marL="3047772" lvl="4" indent="-457167">
              <a:spcBef>
                <a:spcPts val="0"/>
              </a:spcBef>
              <a:spcAft>
                <a:spcPts val="0"/>
              </a:spcAft>
              <a:buSzPts val="1800"/>
              <a:buChar char="○"/>
              <a:defRPr/>
            </a:lvl5pPr>
            <a:lvl6pPr marL="3657327" lvl="5" indent="-457167">
              <a:spcBef>
                <a:spcPts val="0"/>
              </a:spcBef>
              <a:spcAft>
                <a:spcPts val="0"/>
              </a:spcAft>
              <a:buSzPts val="1800"/>
              <a:buChar char="■"/>
              <a:defRPr/>
            </a:lvl6pPr>
            <a:lvl7pPr marL="4266880" lvl="6" indent="-457167">
              <a:spcBef>
                <a:spcPts val="0"/>
              </a:spcBef>
              <a:spcAft>
                <a:spcPts val="0"/>
              </a:spcAft>
              <a:buSzPts val="1800"/>
              <a:buChar char="●"/>
              <a:defRPr/>
            </a:lvl7pPr>
            <a:lvl8pPr marL="4876435" lvl="7" indent="-457167">
              <a:spcBef>
                <a:spcPts val="0"/>
              </a:spcBef>
              <a:spcAft>
                <a:spcPts val="0"/>
              </a:spcAft>
              <a:buSzPts val="1800"/>
              <a:buChar char="○"/>
              <a:defRPr/>
            </a:lvl8pPr>
            <a:lvl9pPr marL="5485990" lvl="8" indent="-457167">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10"/>
            <a:fld id="{00000000-1234-1234-1234-123412341234}" type="slidenum">
              <a:rPr lang="en" smtClean="0">
                <a:solidFill>
                  <a:srgbClr val="000000"/>
                </a:solidFill>
              </a:rPr>
              <a:pPr defTabSz="1219110"/>
              <a:t>‹#›</a:t>
            </a:fld>
            <a:endParaRPr lang="en">
              <a:solidFill>
                <a:srgbClr val="000000"/>
              </a:solidFill>
            </a:endParaRPr>
          </a:p>
        </p:txBody>
      </p:sp>
    </p:spTree>
    <p:extLst>
      <p:ext uri="{BB962C8B-B14F-4D97-AF65-F5344CB8AC3E}">
        <p14:creationId xmlns:p14="http://schemas.microsoft.com/office/powerpoint/2010/main" val="1751311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C052E9E1-D97D-4C90-BB96-FA1ED58B786F}" type="datetime1">
              <a:rPr lang="en-US" altLang="zh-CN" smtClean="0">
                <a:solidFill>
                  <a:prstClr val="black">
                    <a:tint val="75000"/>
                  </a:prstClr>
                </a:solidFill>
                <a:cs typeface="Arial"/>
                <a:sym typeface="Arial"/>
              </a:rPr>
              <a:pPr defTabSz="914133">
                <a:defRPr/>
              </a:pPr>
              <a:t>18/5/2026</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1803220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6" y="274645"/>
            <a:ext cx="10968567" cy="1139825"/>
          </a:xfrm>
        </p:spPr>
        <p:txBody>
          <a:bodyPr/>
          <a:lstStyle/>
          <a:p>
            <a:r>
              <a:rPr lang="en-US"/>
              <a:t>Click to edit Master title style</a:t>
            </a:r>
          </a:p>
        </p:txBody>
      </p:sp>
      <p:sp>
        <p:nvSpPr>
          <p:cNvPr id="3" name="Rectangle 3">
            <a:extLst>
              <a:ext uri="{FF2B5EF4-FFF2-40B4-BE49-F238E27FC236}">
                <a16:creationId xmlns:a16="http://schemas.microsoft.com/office/drawing/2014/main" id="{5EF00554-8DDD-B645-883F-42DD7212AB80}"/>
              </a:ext>
            </a:extLst>
          </p:cNvPr>
          <p:cNvSpPr>
            <a:spLocks noGrp="1" noChangeArrowheads="1"/>
          </p:cNvSpPr>
          <p:nvPr>
            <p:ph type="dt" idx="10"/>
          </p:nvPr>
        </p:nvSpPr>
        <p:spPr/>
        <p:txBody>
          <a:bodyPr/>
          <a:lstStyle>
            <a:lvl1pPr fontAlgn="auto">
              <a:spcBef>
                <a:spcPts val="0"/>
              </a:spcBef>
              <a:spcAft>
                <a:spcPts val="0"/>
              </a:spcAft>
              <a:buSzTx/>
              <a:defRPr>
                <a:ea typeface="+mn-ea"/>
              </a:defRPr>
            </a:lvl1pPr>
          </a:lstStyle>
          <a:p>
            <a:pPr>
              <a:defRPr/>
            </a:pPr>
            <a:endParaRPr lang="vi-VN"/>
          </a:p>
        </p:txBody>
      </p:sp>
      <p:sp>
        <p:nvSpPr>
          <p:cNvPr id="4" name="Rectangle 4">
            <a:extLst>
              <a:ext uri="{FF2B5EF4-FFF2-40B4-BE49-F238E27FC236}">
                <a16:creationId xmlns:a16="http://schemas.microsoft.com/office/drawing/2014/main" id="{741C1E48-A8D8-CB47-80F1-D5D24D1773A7}"/>
              </a:ext>
            </a:extLst>
          </p:cNvPr>
          <p:cNvSpPr>
            <a:spLocks noGrp="1" noChangeArrowheads="1"/>
          </p:cNvSpPr>
          <p:nvPr>
            <p:ph type="ftr" idx="11"/>
          </p:nvPr>
        </p:nvSpPr>
        <p:spPr/>
        <p:txBody>
          <a:bodyPr/>
          <a:lstStyle>
            <a:lvl1pPr fontAlgn="auto">
              <a:spcBef>
                <a:spcPts val="0"/>
              </a:spcBef>
              <a:spcAft>
                <a:spcPts val="0"/>
              </a:spcAft>
              <a:buSzTx/>
              <a:defRPr>
                <a:ea typeface="+mn-ea"/>
              </a:defRPr>
            </a:lvl1pPr>
          </a:lstStyle>
          <a:p>
            <a:pPr>
              <a:defRPr/>
            </a:pPr>
            <a:endParaRPr lang="vi-VN"/>
          </a:p>
        </p:txBody>
      </p:sp>
      <p:sp>
        <p:nvSpPr>
          <p:cNvPr id="5" name="Rectangle 5">
            <a:extLst>
              <a:ext uri="{FF2B5EF4-FFF2-40B4-BE49-F238E27FC236}">
                <a16:creationId xmlns:a16="http://schemas.microsoft.com/office/drawing/2014/main" id="{71C985D1-BCEE-6849-9B63-C49B7FDA80BA}"/>
              </a:ext>
            </a:extLst>
          </p:cNvPr>
          <p:cNvSpPr>
            <a:spLocks noGrp="1" noChangeArrowheads="1"/>
          </p:cNvSpPr>
          <p:nvPr>
            <p:ph type="sldNum" idx="12"/>
          </p:nvPr>
        </p:nvSpPr>
        <p:spPr/>
        <p:txBody>
          <a:bodyPr/>
          <a:lstStyle>
            <a:lvl1pPr>
              <a:defRPr/>
            </a:lvl1pPr>
          </a:lstStyle>
          <a:p>
            <a:fld id="{FE831909-07C7-CF4F-A32F-6C648D752DF3}" type="slidenum">
              <a:rPr lang="vi-VN" altLang="en-VN"/>
              <a:pPr/>
              <a:t>‹#›</a:t>
            </a:fld>
            <a:endParaRPr lang="vi-VN" altLang="en-VN"/>
          </a:p>
        </p:txBody>
      </p:sp>
    </p:spTree>
    <p:extLst>
      <p:ext uri="{BB962C8B-B14F-4D97-AF65-F5344CB8AC3E}">
        <p14:creationId xmlns:p14="http://schemas.microsoft.com/office/powerpoint/2010/main" val="8449596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E3A86A-80CF-4041-B44D-A9B7BA2CCAA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01D1130-AD9D-B449-9B25-44E74B656D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8F06A7E-F077-4B46-8CE5-E14F70E66C16}"/>
              </a:ext>
            </a:extLst>
          </p:cNvPr>
          <p:cNvSpPr>
            <a:spLocks noGrp="1" noChangeArrowheads="1"/>
          </p:cNvSpPr>
          <p:nvPr>
            <p:ph type="sldNum" sz="quarter" idx="12"/>
          </p:nvPr>
        </p:nvSpPr>
        <p:spPr>
          <a:ln/>
        </p:spPr>
        <p:txBody>
          <a:bodyPr/>
          <a:lstStyle>
            <a:lvl1pPr>
              <a:defRPr/>
            </a:lvl1pPr>
          </a:lstStyle>
          <a:p>
            <a:fld id="{CD919607-30DA-3E43-AFC6-CECA7C4BA3C7}" type="slidenum">
              <a:rPr lang="en-US" altLang="en-VN"/>
              <a:pPr/>
              <a:t>‹#›</a:t>
            </a:fld>
            <a:endParaRPr lang="en-US" altLang="en-VN"/>
          </a:p>
        </p:txBody>
      </p:sp>
    </p:spTree>
    <p:extLst>
      <p:ext uri="{BB962C8B-B14F-4D97-AF65-F5344CB8AC3E}">
        <p14:creationId xmlns:p14="http://schemas.microsoft.com/office/powerpoint/2010/main" val="35291271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5"/>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F3E72C3-1ADA-444B-89A8-5330AF5AC1F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9EE32C-C09D-EB46-A290-7AD2BD79696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A13035-E931-2145-9909-E1E1FCD18510}"/>
              </a:ext>
            </a:extLst>
          </p:cNvPr>
          <p:cNvSpPr>
            <a:spLocks noGrp="1" noChangeArrowheads="1"/>
          </p:cNvSpPr>
          <p:nvPr>
            <p:ph type="sldNum" sz="quarter" idx="12"/>
          </p:nvPr>
        </p:nvSpPr>
        <p:spPr/>
        <p:txBody>
          <a:bodyPr/>
          <a:lstStyle>
            <a:lvl1pPr>
              <a:defRPr/>
            </a:lvl1pPr>
          </a:lstStyle>
          <a:p>
            <a:fld id="{B79BE2C4-9EE0-7548-804A-B431EAEC01C3}" type="slidenum">
              <a:rPr lang="en-US" altLang="en-VN"/>
              <a:pPr/>
              <a:t>‹#›</a:t>
            </a:fld>
            <a:endParaRPr lang="en-US" altLang="en-VN"/>
          </a:p>
        </p:txBody>
      </p:sp>
    </p:spTree>
    <p:extLst>
      <p:ext uri="{BB962C8B-B14F-4D97-AF65-F5344CB8AC3E}">
        <p14:creationId xmlns:p14="http://schemas.microsoft.com/office/powerpoint/2010/main" val="1257564932"/>
      </p:ext>
    </p:extLst>
  </p:cSld>
  <p:clrMapOvr>
    <a:masterClrMapping/>
  </p:clrMapOvr>
  <p:transition spd="slow">
    <p:wheel/>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6" y="1238058"/>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5"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8"/>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355487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533952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Clr>
                <a:srgbClr val="434343"/>
              </a:buClr>
              <a:buSzPts val="1200"/>
              <a:buFont typeface="Livvic"/>
              <a:buAutoNum type="arabicPeriod"/>
              <a:defRPr sz="1467"/>
            </a:lvl1pPr>
            <a:lvl2pPr marL="1219140" lvl="1" indent="-406381">
              <a:spcBef>
                <a:spcPts val="0"/>
              </a:spcBef>
              <a:spcAft>
                <a:spcPts val="0"/>
              </a:spcAft>
              <a:buClr>
                <a:srgbClr val="434343"/>
              </a:buClr>
              <a:buSzPts val="1200"/>
              <a:buFont typeface="Roboto Condensed Light"/>
              <a:buAutoNum type="alphaLcPeriod"/>
              <a:defRPr/>
            </a:lvl2pPr>
            <a:lvl3pPr marL="1828709" lvl="2" indent="-406381">
              <a:spcBef>
                <a:spcPts val="0"/>
              </a:spcBef>
              <a:spcAft>
                <a:spcPts val="0"/>
              </a:spcAft>
              <a:buClr>
                <a:srgbClr val="434343"/>
              </a:buClr>
              <a:buSzPts val="1200"/>
              <a:buFont typeface="Roboto Condensed Light"/>
              <a:buAutoNum type="romanLcPeriod"/>
              <a:defRPr/>
            </a:lvl3pPr>
            <a:lvl4pPr marL="2438278" lvl="3" indent="-406381">
              <a:spcBef>
                <a:spcPts val="0"/>
              </a:spcBef>
              <a:spcAft>
                <a:spcPts val="0"/>
              </a:spcAft>
              <a:buClr>
                <a:srgbClr val="434343"/>
              </a:buClr>
              <a:buSzPts val="1200"/>
              <a:buFont typeface="Roboto Condensed Light"/>
              <a:buAutoNum type="arabicPeriod"/>
              <a:defRPr/>
            </a:lvl4pPr>
            <a:lvl5pPr marL="3047848" lvl="4" indent="-406381">
              <a:spcBef>
                <a:spcPts val="0"/>
              </a:spcBef>
              <a:spcAft>
                <a:spcPts val="0"/>
              </a:spcAft>
              <a:buClr>
                <a:srgbClr val="434343"/>
              </a:buClr>
              <a:buSzPts val="1200"/>
              <a:buFont typeface="Roboto Condensed Light"/>
              <a:buAutoNum type="alphaLcPeriod"/>
              <a:defRPr/>
            </a:lvl5pPr>
            <a:lvl6pPr marL="3657418" lvl="5" indent="-406381">
              <a:spcBef>
                <a:spcPts val="0"/>
              </a:spcBef>
              <a:spcAft>
                <a:spcPts val="0"/>
              </a:spcAft>
              <a:buClr>
                <a:srgbClr val="434343"/>
              </a:buClr>
              <a:buSzPts val="1200"/>
              <a:buFont typeface="Roboto Condensed Light"/>
              <a:buAutoNum type="romanLcPeriod"/>
              <a:defRPr/>
            </a:lvl6pPr>
            <a:lvl7pPr marL="4266987" lvl="6" indent="-406381">
              <a:spcBef>
                <a:spcPts val="0"/>
              </a:spcBef>
              <a:spcAft>
                <a:spcPts val="0"/>
              </a:spcAft>
              <a:buClr>
                <a:srgbClr val="434343"/>
              </a:buClr>
              <a:buSzPts val="1200"/>
              <a:buFont typeface="Roboto Condensed Light"/>
              <a:buAutoNum type="arabicPeriod"/>
              <a:defRPr/>
            </a:lvl7pPr>
            <a:lvl8pPr marL="4876557" lvl="7" indent="-406381">
              <a:spcBef>
                <a:spcPts val="0"/>
              </a:spcBef>
              <a:spcAft>
                <a:spcPts val="0"/>
              </a:spcAft>
              <a:buClr>
                <a:srgbClr val="434343"/>
              </a:buClr>
              <a:buSzPts val="1200"/>
              <a:buFont typeface="Roboto Condensed Light"/>
              <a:buAutoNum type="alphaLcPeriod"/>
              <a:defRPr/>
            </a:lvl8pPr>
            <a:lvl9pPr marL="5486126" lvl="8" indent="-406381">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76516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1" y="715136"/>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667634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38123649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806645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0114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99">
                <a:solidFill>
                  <a:schemeClr val="tx1">
                    <a:tint val="75000"/>
                  </a:schemeClr>
                </a:solidFill>
              </a:defRPr>
            </a:lvl1pPr>
            <a:lvl2pPr marL="609407" indent="0">
              <a:buNone/>
              <a:defRPr sz="2400">
                <a:solidFill>
                  <a:schemeClr val="tx1">
                    <a:tint val="75000"/>
                  </a:schemeClr>
                </a:solidFill>
              </a:defRPr>
            </a:lvl2pPr>
            <a:lvl3pPr marL="1218815" indent="0">
              <a:buNone/>
              <a:defRPr sz="2200">
                <a:solidFill>
                  <a:schemeClr val="tx1">
                    <a:tint val="75000"/>
                  </a:schemeClr>
                </a:solidFill>
              </a:defRPr>
            </a:lvl3pPr>
            <a:lvl4pPr marL="1828221" indent="0">
              <a:buNone/>
              <a:defRPr sz="1900">
                <a:solidFill>
                  <a:schemeClr val="tx1">
                    <a:tint val="75000"/>
                  </a:schemeClr>
                </a:solidFill>
              </a:defRPr>
            </a:lvl4pPr>
            <a:lvl5pPr marL="2437628" indent="0">
              <a:buNone/>
              <a:defRPr sz="1900">
                <a:solidFill>
                  <a:schemeClr val="tx1">
                    <a:tint val="75000"/>
                  </a:schemeClr>
                </a:solidFill>
              </a:defRPr>
            </a:lvl5pPr>
            <a:lvl6pPr marL="3047034" indent="0">
              <a:buNone/>
              <a:defRPr sz="1900">
                <a:solidFill>
                  <a:schemeClr val="tx1">
                    <a:tint val="75000"/>
                  </a:schemeClr>
                </a:solidFill>
              </a:defRPr>
            </a:lvl6pPr>
            <a:lvl7pPr marL="3656442" indent="0">
              <a:buNone/>
              <a:defRPr sz="1900">
                <a:solidFill>
                  <a:schemeClr val="tx1">
                    <a:tint val="75000"/>
                  </a:schemeClr>
                </a:solidFill>
              </a:defRPr>
            </a:lvl7pPr>
            <a:lvl8pPr marL="4265848" indent="0">
              <a:buNone/>
              <a:defRPr sz="1900">
                <a:solidFill>
                  <a:schemeClr val="tx1">
                    <a:tint val="75000"/>
                  </a:schemeClr>
                </a:solidFill>
              </a:defRPr>
            </a:lvl8pPr>
            <a:lvl9pPr marL="487525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33">
              <a:defRPr/>
            </a:pPr>
            <a:fld id="{814779EE-1E16-4CC5-A459-C716090F6017}" type="datetime1">
              <a:rPr lang="en-US" altLang="zh-CN" smtClean="0">
                <a:solidFill>
                  <a:prstClr val="black">
                    <a:tint val="75000"/>
                  </a:prstClr>
                </a:solidFill>
                <a:cs typeface="Arial"/>
                <a:sym typeface="Arial"/>
              </a:rPr>
              <a:pPr defTabSz="914133">
                <a:defRPr/>
              </a:pPr>
              <a:t>18/5/2026</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009123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6" name="Google Shape;176;p11"/>
          <p:cNvGrpSpPr/>
          <p:nvPr/>
        </p:nvGrpSpPr>
        <p:grpSpPr>
          <a:xfrm>
            <a:off x="885341" y="715136"/>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157004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1008435675"/>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18/5/2026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1884761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18/5/2026</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0605619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18/5/2026</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7318610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18/5/2026</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586451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18/5/2026</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925607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18/5/2026</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809155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18/5/2026</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0444994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18/5/2026</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12095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33">
              <a:defRPr/>
            </a:pPr>
            <a:fld id="{A3311C9F-D64E-4824-A709-CF61DE4E0BDD}" type="datetime1">
              <a:rPr lang="en-US" altLang="zh-CN" smtClean="0">
                <a:solidFill>
                  <a:prstClr val="black">
                    <a:tint val="75000"/>
                  </a:prstClr>
                </a:solidFill>
                <a:cs typeface="Arial"/>
                <a:sym typeface="Arial"/>
              </a:rPr>
              <a:pPr defTabSz="914133">
                <a:defRPr/>
              </a:pPr>
              <a:t>18/5/2026</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7608479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18/5/2026</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0416952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18/5/2026</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7215282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18/5/2026</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9412967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18/5/2026</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0136763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18/5/2026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3949020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18/5/2026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0498519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18/5/2026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1347857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18/5/2026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2584007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18/5/2026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2326744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18/5/2026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4592632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0.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1.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1.jp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3.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6.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7.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theme" Target="../theme/theme8.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theme" Target="../theme/theme9.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317906565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18/5/2026</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337839155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t>18/5/2026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376467877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DCF6E9"/>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2026/5/18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794582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133">
              <a:defRPr/>
            </a:pPr>
            <a:fld id="{9196EC2F-0988-4314-AD4B-24FF16D7B45E}" type="datetime1">
              <a:rPr lang="en-US" altLang="zh-CN" smtClean="0">
                <a:solidFill>
                  <a:prstClr val="black">
                    <a:tint val="75000"/>
                  </a:prstClr>
                </a:solidFill>
                <a:cs typeface="Arial"/>
                <a:sym typeface="Arial"/>
              </a:rPr>
              <a:pPr defTabSz="914133">
                <a:defRPr/>
              </a:pPr>
              <a:t>18/5/2026</a:t>
            </a:fld>
            <a:endParaRPr lang="en-US" dirty="0">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81725402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hf hdr="0" ftr="0" dt="0"/>
  <p:txStyles>
    <p:titleStyle>
      <a:lvl1pPr algn="ctr" defTabSz="1218815" rtl="0" eaLnBrk="1" latinLnBrk="0" hangingPunct="1">
        <a:spcBef>
          <a:spcPct val="0"/>
        </a:spcBef>
        <a:buNone/>
        <a:defRPr sz="5899" kern="1200">
          <a:solidFill>
            <a:schemeClr val="tx1"/>
          </a:solidFill>
          <a:latin typeface="+mj-lt"/>
          <a:ea typeface="+mj-ea"/>
          <a:cs typeface="+mj-cs"/>
        </a:defRPr>
      </a:lvl1pPr>
    </p:titleStyle>
    <p:bodyStyle>
      <a:lvl1pPr marL="457055" indent="-457055" algn="l" defTabSz="121881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86" indent="-380878" algn="l" defTabSz="121881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518" indent="-304703" algn="l" defTabSz="12188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2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331"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73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14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552"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95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15" rtl="0" eaLnBrk="1" latinLnBrk="0" hangingPunct="1">
        <a:defRPr sz="2400" kern="1200">
          <a:solidFill>
            <a:schemeClr val="tx1"/>
          </a:solidFill>
          <a:latin typeface="+mn-lt"/>
          <a:ea typeface="+mn-ea"/>
          <a:cs typeface="+mn-cs"/>
        </a:defRPr>
      </a:lvl1pPr>
      <a:lvl2pPr marL="609407" algn="l" defTabSz="1218815" rtl="0" eaLnBrk="1" latinLnBrk="0" hangingPunct="1">
        <a:defRPr sz="2400" kern="1200">
          <a:solidFill>
            <a:schemeClr val="tx1"/>
          </a:solidFill>
          <a:latin typeface="+mn-lt"/>
          <a:ea typeface="+mn-ea"/>
          <a:cs typeface="+mn-cs"/>
        </a:defRPr>
      </a:lvl2pPr>
      <a:lvl3pPr marL="1218815" algn="l" defTabSz="1218815" rtl="0" eaLnBrk="1" latinLnBrk="0" hangingPunct="1">
        <a:defRPr sz="2400" kern="1200">
          <a:solidFill>
            <a:schemeClr val="tx1"/>
          </a:solidFill>
          <a:latin typeface="+mn-lt"/>
          <a:ea typeface="+mn-ea"/>
          <a:cs typeface="+mn-cs"/>
        </a:defRPr>
      </a:lvl3pPr>
      <a:lvl4pPr marL="1828221" algn="l" defTabSz="1218815" rtl="0" eaLnBrk="1" latinLnBrk="0" hangingPunct="1">
        <a:defRPr sz="2400" kern="1200">
          <a:solidFill>
            <a:schemeClr val="tx1"/>
          </a:solidFill>
          <a:latin typeface="+mn-lt"/>
          <a:ea typeface="+mn-ea"/>
          <a:cs typeface="+mn-cs"/>
        </a:defRPr>
      </a:lvl4pPr>
      <a:lvl5pPr marL="2437628" algn="l" defTabSz="1218815" rtl="0" eaLnBrk="1" latinLnBrk="0" hangingPunct="1">
        <a:defRPr sz="2400" kern="1200">
          <a:solidFill>
            <a:schemeClr val="tx1"/>
          </a:solidFill>
          <a:latin typeface="+mn-lt"/>
          <a:ea typeface="+mn-ea"/>
          <a:cs typeface="+mn-cs"/>
        </a:defRPr>
      </a:lvl5pPr>
      <a:lvl6pPr marL="3047034" algn="l" defTabSz="1218815" rtl="0" eaLnBrk="1" latinLnBrk="0" hangingPunct="1">
        <a:defRPr sz="2400" kern="1200">
          <a:solidFill>
            <a:schemeClr val="tx1"/>
          </a:solidFill>
          <a:latin typeface="+mn-lt"/>
          <a:ea typeface="+mn-ea"/>
          <a:cs typeface="+mn-cs"/>
        </a:defRPr>
      </a:lvl6pPr>
      <a:lvl7pPr marL="3656442" algn="l" defTabSz="1218815" rtl="0" eaLnBrk="1" latinLnBrk="0" hangingPunct="1">
        <a:defRPr sz="2400" kern="1200">
          <a:solidFill>
            <a:schemeClr val="tx1"/>
          </a:solidFill>
          <a:latin typeface="+mn-lt"/>
          <a:ea typeface="+mn-ea"/>
          <a:cs typeface="+mn-cs"/>
        </a:defRPr>
      </a:lvl7pPr>
      <a:lvl8pPr marL="4265848" algn="l" defTabSz="1218815" rtl="0" eaLnBrk="1" latinLnBrk="0" hangingPunct="1">
        <a:defRPr sz="2400" kern="1200">
          <a:solidFill>
            <a:schemeClr val="tx1"/>
          </a:solidFill>
          <a:latin typeface="+mn-lt"/>
          <a:ea typeface="+mn-ea"/>
          <a:cs typeface="+mn-cs"/>
        </a:defRPr>
      </a:lvl8pPr>
      <a:lvl9pPr marL="4875255" algn="l" defTabSz="121881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6343099"/>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D132D-452A-49E5-B8CD-EA0C46A12A5F}" type="datetimeFigureOut">
              <a:rPr lang="vi-VN" smtClean="0"/>
              <a:t>18/05/2026</a:t>
            </a:fld>
            <a:endParaRPr lang="vi-VN"/>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03046-9975-4CD1-8163-35C299AA0868}" type="slidenum">
              <a:rPr lang="vi-VN" smtClean="0"/>
              <a:t>‹#›</a:t>
            </a:fld>
            <a:endParaRPr lang="vi-VN"/>
          </a:p>
        </p:txBody>
      </p:sp>
    </p:spTree>
    <p:extLst>
      <p:ext uri="{BB962C8B-B14F-4D97-AF65-F5344CB8AC3E}">
        <p14:creationId xmlns:p14="http://schemas.microsoft.com/office/powerpoint/2010/main" val="374937445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0D4878E-CB12-5CC7-2779-56856AE5241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23555" name="Rectangle 3">
            <a:extLst>
              <a:ext uri="{FF2B5EF4-FFF2-40B4-BE49-F238E27FC236}">
                <a16:creationId xmlns:a16="http://schemas.microsoft.com/office/drawing/2014/main" id="{A0B87508-7A27-9E15-1ECF-FB4E08E827FB}"/>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23556" name="Rectangle 4">
            <a:extLst>
              <a:ext uri="{FF2B5EF4-FFF2-40B4-BE49-F238E27FC236}">
                <a16:creationId xmlns:a16="http://schemas.microsoft.com/office/drawing/2014/main" id="{5A1924A7-B5F8-EEB4-8FE6-34AE6460C286}"/>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VN"/>
          </a:p>
        </p:txBody>
      </p:sp>
      <p:sp>
        <p:nvSpPr>
          <p:cNvPr id="23557" name="Rectangle 5">
            <a:extLst>
              <a:ext uri="{FF2B5EF4-FFF2-40B4-BE49-F238E27FC236}">
                <a16:creationId xmlns:a16="http://schemas.microsoft.com/office/drawing/2014/main" id="{D5966B1F-51D5-6153-8484-CBBD069E4C3C}"/>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VN"/>
          </a:p>
        </p:txBody>
      </p:sp>
      <p:sp>
        <p:nvSpPr>
          <p:cNvPr id="23558" name="Rectangle 6">
            <a:extLst>
              <a:ext uri="{FF2B5EF4-FFF2-40B4-BE49-F238E27FC236}">
                <a16:creationId xmlns:a16="http://schemas.microsoft.com/office/drawing/2014/main" id="{C594D96B-6B44-4657-3147-4FB25CB98C88}"/>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76EAA07-612A-5C47-814B-6C1518E45EE5}" type="slidenum">
              <a:rPr lang="en-US" altLang="en-VN"/>
              <a:pPr/>
              <a:t>‹#›</a:t>
            </a:fld>
            <a:endParaRPr lang="en-US" altLang="en-VN"/>
          </a:p>
        </p:txBody>
      </p:sp>
    </p:spTree>
    <p:extLst>
      <p:ext uri="{BB962C8B-B14F-4D97-AF65-F5344CB8AC3E}">
        <p14:creationId xmlns:p14="http://schemas.microsoft.com/office/powerpoint/2010/main" val="66538765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1989203"/>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65AAC2F-31DA-6547-8060-FA488BF1E1E2}"/>
              </a:ext>
            </a:extLst>
          </p:cNvPr>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Rectangle 3">
            <a:extLst>
              <a:ext uri="{FF2B5EF4-FFF2-40B4-BE49-F238E27FC236}">
                <a16:creationId xmlns:a16="http://schemas.microsoft.com/office/drawing/2014/main" id="{671C2E96-E10A-E04D-AFFD-CD906B38F089}"/>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21E24D3F-CFB8-A947-AD66-3B9529C310D5}"/>
              </a:ext>
            </a:extLst>
          </p:cNvPr>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44D33F84-8D77-104F-B41B-035E9044FEEF}"/>
              </a:ext>
            </a:extLst>
          </p:cNvPr>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F87BEA48-06B6-6244-82E6-0A6249239456}"/>
              </a:ext>
            </a:extLst>
          </p:cNvPr>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160B1769-4CA7-C24C-A8EE-92EEA026009B}" type="slidenum">
              <a:rPr lang="en-US" altLang="en-VN"/>
              <a:pPr/>
              <a:t>‹#›</a:t>
            </a:fld>
            <a:endParaRPr lang="en-US" altLang="en-VN"/>
          </a:p>
        </p:txBody>
      </p:sp>
    </p:spTree>
    <p:extLst>
      <p:ext uri="{BB962C8B-B14F-4D97-AF65-F5344CB8AC3E}">
        <p14:creationId xmlns:p14="http://schemas.microsoft.com/office/powerpoint/2010/main" val="177461280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189" algn="ctr" rtl="0" fontAlgn="base">
        <a:spcBef>
          <a:spcPct val="0"/>
        </a:spcBef>
        <a:spcAft>
          <a:spcPct val="0"/>
        </a:spcAft>
        <a:defRPr sz="4400">
          <a:solidFill>
            <a:schemeClr val="tx2"/>
          </a:solidFill>
          <a:latin typeface="Arial" panose="020B0604020202020204" pitchFamily="34" charset="0"/>
        </a:defRPr>
      </a:lvl6pPr>
      <a:lvl7pPr marL="914377" algn="ctr" rtl="0" fontAlgn="base">
        <a:spcBef>
          <a:spcPct val="0"/>
        </a:spcBef>
        <a:spcAft>
          <a:spcPct val="0"/>
        </a:spcAft>
        <a:defRPr sz="4400">
          <a:solidFill>
            <a:schemeClr val="tx2"/>
          </a:solidFill>
          <a:latin typeface="Arial" panose="020B0604020202020204" pitchFamily="34" charset="0"/>
        </a:defRPr>
      </a:lvl7pPr>
      <a:lvl8pPr marL="1371566" algn="ctr" rtl="0" fontAlgn="base">
        <a:spcBef>
          <a:spcPct val="0"/>
        </a:spcBef>
        <a:spcAft>
          <a:spcPct val="0"/>
        </a:spcAft>
        <a:defRPr sz="4400">
          <a:solidFill>
            <a:schemeClr val="tx2"/>
          </a:solidFill>
          <a:latin typeface="Arial" panose="020B0604020202020204" pitchFamily="34" charset="0"/>
        </a:defRPr>
      </a:lvl8pPr>
      <a:lvl9pPr marL="1828754" algn="ctr" rtl="0" fontAlgn="base">
        <a:spcBef>
          <a:spcPct val="0"/>
        </a:spcBef>
        <a:spcAft>
          <a:spcPct val="0"/>
        </a:spcAft>
        <a:defRPr sz="4400">
          <a:solidFill>
            <a:schemeClr val="tx2"/>
          </a:solidFill>
          <a:latin typeface="Arial" panose="020B0604020202020204" pitchFamily="34" charset="0"/>
        </a:defRPr>
      </a:lvl9pPr>
    </p:titleStyle>
    <p:bodyStyle>
      <a:lvl1pPr marL="342891" indent="-342891" algn="l" rtl="0" eaLnBrk="0" fontAlgn="base" hangingPunct="0">
        <a:spcBef>
          <a:spcPct val="20000"/>
        </a:spcBef>
        <a:spcAft>
          <a:spcPct val="0"/>
        </a:spcAft>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67621527"/>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8198335"/>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5.gif"/><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8.xml"/><Relationship Id="rId7" Type="http://schemas.openxmlformats.org/officeDocument/2006/relationships/oleObject" Target="../embeddings/oleObject1.bin"/><Relationship Id="rId2" Type="http://schemas.openxmlformats.org/officeDocument/2006/relationships/slideLayout" Target="../slideLayouts/slideLayout47.xml"/><Relationship Id="rId1" Type="http://schemas.openxmlformats.org/officeDocument/2006/relationships/vmlDrawing" Target="../drawings/vmlDrawing1.v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gif"/><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10.png"/><Relationship Id="rId2" Type="http://schemas.openxmlformats.org/officeDocument/2006/relationships/slideLayout" Target="../slideLayouts/slideLayout52.xml"/><Relationship Id="rId1" Type="http://schemas.openxmlformats.org/officeDocument/2006/relationships/tags" Target="../tags/tag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hyperlink" Target="http://upload.wikimedia.org/wikipedia/commons/3/3c/500_series_Shinkansen_train_at_Tokyo_Station.jpg" TargetMode="External"/><Relationship Id="rId2" Type="http://schemas.openxmlformats.org/officeDocument/2006/relationships/image" Target="../media/image44.jpeg"/><Relationship Id="rId1" Type="http://schemas.openxmlformats.org/officeDocument/2006/relationships/slideLayout" Target="../slideLayouts/slideLayout48.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50.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53.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1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53.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8.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2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1.xml"/><Relationship Id="rId5" Type="http://schemas.openxmlformats.org/officeDocument/2006/relationships/image" Target="../media/image10.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1.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18" Type="http://schemas.openxmlformats.org/officeDocument/2006/relationships/audio" Target="NULL"/><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1.png"/><Relationship Id="rId17" Type="http://schemas.openxmlformats.org/officeDocument/2006/relationships/image" Target="../media/image10.png"/><Relationship Id="rId2" Type="http://schemas.openxmlformats.org/officeDocument/2006/relationships/audio" Target="../media/audio1.wav"/><Relationship Id="rId16" Type="http://schemas.openxmlformats.org/officeDocument/2006/relationships/image" Target="../media/image25.jpg"/><Relationship Id="rId20" Type="http://schemas.openxmlformats.org/officeDocument/2006/relationships/audio" Target="NULL"/><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4.jpg"/><Relationship Id="rId10" Type="http://schemas.microsoft.com/office/2007/relationships/hdphoto" Target="../media/hdphoto3.wdp"/><Relationship Id="rId19" Type="http://schemas.openxmlformats.org/officeDocument/2006/relationships/audio" Target="NULL"/><Relationship Id="rId4" Type="http://schemas.openxmlformats.org/officeDocument/2006/relationships/audio" Target="../media/audio3.wav"/><Relationship Id="rId9" Type="http://schemas.openxmlformats.org/officeDocument/2006/relationships/image" Target="../media/image19.png"/><Relationship Id="rId14" Type="http://schemas.openxmlformats.org/officeDocument/2006/relationships/image" Target="../media/image23.jp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Layout" Target="../slideLayouts/slideLayout111.xml"/><Relationship Id="rId6" Type="http://schemas.microsoft.com/office/2007/relationships/hdphoto" Target="../media/hdphoto5.wdp"/><Relationship Id="rId5" Type="http://schemas.openxmlformats.org/officeDocument/2006/relationships/image" Target="../media/image28.png"/><Relationship Id="rId4" Type="http://schemas.microsoft.com/office/2007/relationships/hdphoto" Target="../media/hdphoto4.wdp"/></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slide" Target="slide50.xml"/><Relationship Id="rId18" Type="http://schemas.openxmlformats.org/officeDocument/2006/relationships/image" Target="../media/image107.png"/><Relationship Id="rId3" Type="http://schemas.openxmlformats.org/officeDocument/2006/relationships/image" Target="../media/image97.jpeg"/><Relationship Id="rId7" Type="http://schemas.openxmlformats.org/officeDocument/2006/relationships/slide" Target="slide48.xml"/><Relationship Id="rId12" Type="http://schemas.openxmlformats.org/officeDocument/2006/relationships/image" Target="../media/image103.png"/><Relationship Id="rId17" Type="http://schemas.openxmlformats.org/officeDocument/2006/relationships/image" Target="../media/image106.png"/><Relationship Id="rId2" Type="http://schemas.openxmlformats.org/officeDocument/2006/relationships/image" Target="../media/image96.jpg"/><Relationship Id="rId16" Type="http://schemas.openxmlformats.org/officeDocument/2006/relationships/slide" Target="slide51.xml"/><Relationship Id="rId1" Type="http://schemas.openxmlformats.org/officeDocument/2006/relationships/slideLayout" Target="../slideLayouts/slideLayout83.xml"/><Relationship Id="rId6" Type="http://schemas.openxmlformats.org/officeDocument/2006/relationships/image" Target="../media/image99.png"/><Relationship Id="rId11" Type="http://schemas.openxmlformats.org/officeDocument/2006/relationships/image" Target="../media/image102.png"/><Relationship Id="rId5" Type="http://schemas.openxmlformats.org/officeDocument/2006/relationships/image" Target="../media/image98.png"/><Relationship Id="rId15" Type="http://schemas.openxmlformats.org/officeDocument/2006/relationships/image" Target="../media/image105.png"/><Relationship Id="rId10" Type="http://schemas.openxmlformats.org/officeDocument/2006/relationships/slide" Target="slide49.xml"/><Relationship Id="rId19" Type="http://schemas.openxmlformats.org/officeDocument/2006/relationships/image" Target="../media/image108.gif"/><Relationship Id="rId4" Type="http://schemas.openxmlformats.org/officeDocument/2006/relationships/slide" Target="slide47.xml"/><Relationship Id="rId9" Type="http://schemas.openxmlformats.org/officeDocument/2006/relationships/image" Target="../media/image101.png"/><Relationship Id="rId14" Type="http://schemas.openxmlformats.org/officeDocument/2006/relationships/image" Target="../media/image104.png"/></Relationships>
</file>

<file path=ppt/slides/_rels/slide4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0.gif"/><Relationship Id="rId7" Type="http://schemas.openxmlformats.org/officeDocument/2006/relationships/image" Target="../media/image113.gif"/><Relationship Id="rId2" Type="http://schemas.openxmlformats.org/officeDocument/2006/relationships/image" Target="../media/image109.gif"/><Relationship Id="rId1" Type="http://schemas.openxmlformats.org/officeDocument/2006/relationships/slideLayout" Target="../slideLayouts/slideLayout67.xml"/><Relationship Id="rId6" Type="http://schemas.openxmlformats.org/officeDocument/2006/relationships/image" Target="../media/image115.svg"/><Relationship Id="rId5" Type="http://schemas.openxmlformats.org/officeDocument/2006/relationships/image" Target="../media/image112.png"/><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5.xml"/></Relationships>
</file>

<file path=ppt/slides/_rels/slide4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4.wav"/><Relationship Id="rId7" Type="http://schemas.openxmlformats.org/officeDocument/2006/relationships/slide" Target="slide44.xml"/><Relationship Id="rId2" Type="http://schemas.openxmlformats.org/officeDocument/2006/relationships/notesSlide" Target="../notesSlides/notesSlide21.xml"/><Relationship Id="rId1" Type="http://schemas.openxmlformats.org/officeDocument/2006/relationships/slideLayout" Target="../slideLayouts/slideLayout95.xml"/><Relationship Id="rId6" Type="http://schemas.openxmlformats.org/officeDocument/2006/relationships/image" Target="../media/image115.gif"/><Relationship Id="rId5" Type="http://schemas.openxmlformats.org/officeDocument/2006/relationships/image" Target="../media/image114.png"/><Relationship Id="rId4" Type="http://schemas.openxmlformats.org/officeDocument/2006/relationships/image" Target="../media/image96.jpg"/></Relationships>
</file>

<file path=ppt/slides/_rels/slide48.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10.png"/><Relationship Id="rId2" Type="http://schemas.openxmlformats.org/officeDocument/2006/relationships/audio" Target="../media/audio4.wav"/><Relationship Id="rId1" Type="http://schemas.openxmlformats.org/officeDocument/2006/relationships/slideLayout" Target="../slideLayouts/slideLayout95.xml"/><Relationship Id="rId6" Type="http://schemas.openxmlformats.org/officeDocument/2006/relationships/slide" Target="slide44.xml"/><Relationship Id="rId5" Type="http://schemas.openxmlformats.org/officeDocument/2006/relationships/image" Target="../media/image115.gif"/><Relationship Id="rId4" Type="http://schemas.openxmlformats.org/officeDocument/2006/relationships/image" Target="../media/image114.png"/></Relationships>
</file>

<file path=ppt/slides/_rels/slide4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audio" Target="../media/audio4.wav"/><Relationship Id="rId1" Type="http://schemas.openxmlformats.org/officeDocument/2006/relationships/slideLayout" Target="../slideLayouts/slideLayout95.xml"/><Relationship Id="rId6" Type="http://schemas.openxmlformats.org/officeDocument/2006/relationships/slide" Target="slide44.xml"/><Relationship Id="rId5" Type="http://schemas.openxmlformats.org/officeDocument/2006/relationships/image" Target="../media/image115.gif"/><Relationship Id="rId4" Type="http://schemas.openxmlformats.org/officeDocument/2006/relationships/image" Target="../media/image114.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0.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10.png"/><Relationship Id="rId2" Type="http://schemas.openxmlformats.org/officeDocument/2006/relationships/audio" Target="../media/audio4.wav"/><Relationship Id="rId1" Type="http://schemas.openxmlformats.org/officeDocument/2006/relationships/slideLayout" Target="../slideLayouts/slideLayout95.xml"/><Relationship Id="rId6" Type="http://schemas.openxmlformats.org/officeDocument/2006/relationships/slide" Target="slide44.xml"/><Relationship Id="rId5" Type="http://schemas.openxmlformats.org/officeDocument/2006/relationships/image" Target="../media/image115.gif"/><Relationship Id="rId4" Type="http://schemas.openxmlformats.org/officeDocument/2006/relationships/image" Target="../media/image114.png"/></Relationships>
</file>

<file path=ppt/slides/_rels/slide51.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10.png"/><Relationship Id="rId2" Type="http://schemas.openxmlformats.org/officeDocument/2006/relationships/audio" Target="../media/audio4.wav"/><Relationship Id="rId1" Type="http://schemas.openxmlformats.org/officeDocument/2006/relationships/slideLayout" Target="../slideLayouts/slideLayout95.xml"/><Relationship Id="rId6" Type="http://schemas.openxmlformats.org/officeDocument/2006/relationships/slide" Target="slide44.xml"/><Relationship Id="rId5" Type="http://schemas.openxmlformats.org/officeDocument/2006/relationships/image" Target="../media/image115.gif"/><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pn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9288" y="175125"/>
            <a:ext cx="609459" cy="609459"/>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96" y="4216124"/>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815" y="-332233"/>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91879" y="4160354"/>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315" y="-14151"/>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84343" y="3768269"/>
            <a:ext cx="3597917" cy="3885751"/>
          </a:xfrm>
          <a:prstGeom prst="rect">
            <a:avLst/>
          </a:prstGeom>
        </p:spPr>
      </p:pic>
      <p:sp>
        <p:nvSpPr>
          <p:cNvPr id="14" name="Title 9">
            <a:extLst>
              <a:ext uri="{FF2B5EF4-FFF2-40B4-BE49-F238E27FC236}">
                <a16:creationId xmlns:a16="http://schemas.microsoft.com/office/drawing/2014/main" id="{E2894778-CD2D-D54A-9A26-D748C2243356}"/>
              </a:ext>
            </a:extLst>
          </p:cNvPr>
          <p:cNvSpPr txBox="1">
            <a:spLocks/>
          </p:cNvSpPr>
          <p:nvPr/>
        </p:nvSpPr>
        <p:spPr>
          <a:xfrm>
            <a:off x="1219200" y="1995987"/>
            <a:ext cx="9753600" cy="1733680"/>
          </a:xfrm>
          <a:prstGeom prst="rect">
            <a:avLst/>
          </a:prstGeom>
        </p:spPr>
        <p:txBody>
          <a:bodyPr wrap="square">
            <a:spAutoFit/>
          </a:bodyPr>
          <a:lstStyle>
            <a:lvl1pPr algn="ctr" defTabSz="914134" rtl="0" eaLnBrk="1" latinLnBrk="0" hangingPunct="1">
              <a:spcBef>
                <a:spcPct val="0"/>
              </a:spcBef>
              <a:buNone/>
              <a:defRPr sz="4424"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10666" b="1" i="0" u="none" strike="noStrike" kern="1200" cap="none" spc="0" normalizeH="0" baseline="0" noProof="0" dirty="0">
                <a:ln>
                  <a:noFill/>
                </a:ln>
                <a:solidFill>
                  <a:srgbClr val="A01127"/>
                </a:solidFill>
                <a:effectLst/>
                <a:uLnTx/>
                <a:uFillTx/>
                <a:latin typeface="PT Serif"/>
                <a:ea typeface="+mj-ea"/>
                <a:cs typeface="+mj-cs"/>
                <a:sym typeface="PT Serif"/>
              </a:rPr>
              <a:t>A. </a:t>
            </a:r>
            <a:r>
              <a:rPr kumimoji="0" lang="en-US" sz="10666" b="1" i="0" u="none" strike="noStrike" kern="1200" cap="none" spc="0" normalizeH="0" baseline="0" noProof="0" dirty="0" err="1">
                <a:ln>
                  <a:noFill/>
                </a:ln>
                <a:solidFill>
                  <a:srgbClr val="A01127"/>
                </a:solidFill>
                <a:effectLst/>
                <a:uLnTx/>
                <a:uFillTx/>
                <a:latin typeface="PT Serif"/>
                <a:ea typeface="+mj-ea"/>
                <a:cs typeface="+mj-cs"/>
                <a:sym typeface="PT Serif"/>
              </a:rPr>
              <a:t>Khởi</a:t>
            </a:r>
            <a:r>
              <a:rPr kumimoji="0" lang="en-US" sz="10666" b="1" i="0" u="none" strike="noStrike" kern="1200" cap="none" spc="0" normalizeH="0" baseline="0" noProof="0" dirty="0">
                <a:ln>
                  <a:noFill/>
                </a:ln>
                <a:solidFill>
                  <a:srgbClr val="A01127"/>
                </a:solidFill>
                <a:effectLst/>
                <a:uLnTx/>
                <a:uFillTx/>
                <a:latin typeface="PT Serif"/>
                <a:ea typeface="+mj-ea"/>
                <a:cs typeface="+mj-cs"/>
                <a:sym typeface="PT Serif"/>
              </a:rPr>
              <a:t> </a:t>
            </a:r>
            <a:r>
              <a:rPr kumimoji="0" lang="en-US" sz="10666" b="1" i="0" u="none" strike="noStrike" kern="1200" cap="none" spc="0" normalizeH="0" baseline="0" noProof="0" dirty="0" err="1">
                <a:ln>
                  <a:noFill/>
                </a:ln>
                <a:solidFill>
                  <a:srgbClr val="A01127"/>
                </a:solidFill>
                <a:effectLst/>
                <a:uLnTx/>
                <a:uFillTx/>
                <a:latin typeface="PT Serif"/>
                <a:ea typeface="+mj-ea"/>
                <a:cs typeface="+mj-cs"/>
                <a:sym typeface="PT Serif"/>
              </a:rPr>
              <a:t>Động</a:t>
            </a:r>
            <a:endParaRPr kumimoji="0" lang="en-VN" sz="11733"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j-ea"/>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C4600FF1-8FFA-8CD8-B474-62012855AFD8}"/>
              </a:ext>
            </a:extLst>
          </p:cNvPr>
          <p:cNvPicPr>
            <a:picLocks noChangeAspect="1"/>
          </p:cNvPicPr>
          <p:nvPr/>
        </p:nvPicPr>
        <p:blipFill>
          <a:blip r:embed="rId12"/>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1903540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50000">
                                          <p:cBhvr additive="base">
                                            <p:cTn id="7" dur="500" fill="hold"/>
                                            <p:tgtEl>
                                              <p:spTgt spid="6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50000">
                                          <p:cBhvr additive="base">
                                            <p:cTn id="23"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14:bounceEnd="50000">
                                          <p:cBhvr additive="base">
                                            <p:cTn id="2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14:presetBounceEnd="5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50000">
                                          <p:cBhvr additive="base">
                                            <p:cTn id="31"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14:bounceEnd="5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0-#ppt_w/2"/>
                                              </p:val>
                                            </p:tav>
                                            <p:tav tm="100000">
                                              <p:val>
                                                <p:strVal val="#ppt_x"/>
                                              </p:val>
                                            </p:tav>
                                          </p:tavLst>
                                        </p:anim>
                                        <p:anim calcmode="lin" valueType="num">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graphicFrame>
        <p:nvGraphicFramePr>
          <p:cNvPr id="3" name="Table 5">
            <a:extLst>
              <a:ext uri="{FF2B5EF4-FFF2-40B4-BE49-F238E27FC236}">
                <a16:creationId xmlns:a16="http://schemas.microsoft.com/office/drawing/2014/main" id="{C83E6716-C01E-49DF-3FE8-9A193324B321}"/>
              </a:ext>
            </a:extLst>
          </p:cNvPr>
          <p:cNvGraphicFramePr>
            <a:graphicFrameLocks noGrp="1"/>
          </p:cNvGraphicFramePr>
          <p:nvPr>
            <p:extLst>
              <p:ext uri="{D42A27DB-BD31-4B8C-83A1-F6EECF244321}">
                <p14:modId xmlns:p14="http://schemas.microsoft.com/office/powerpoint/2010/main" val="1461844687"/>
              </p:ext>
            </p:extLst>
          </p:nvPr>
        </p:nvGraphicFramePr>
        <p:xfrm>
          <a:off x="0" y="0"/>
          <a:ext cx="12210768" cy="6791325"/>
        </p:xfrm>
        <a:graphic>
          <a:graphicData uri="http://schemas.openxmlformats.org/drawingml/2006/table">
            <a:tbl>
              <a:tblPr firstRow="1" bandRow="1">
                <a:tableStyleId>{7DF18680-E054-41AD-8BC1-D1AEF772440D}</a:tableStyleId>
              </a:tblPr>
              <a:tblGrid>
                <a:gridCol w="1612203">
                  <a:extLst>
                    <a:ext uri="{9D8B030D-6E8A-4147-A177-3AD203B41FA5}">
                      <a16:colId xmlns:a16="http://schemas.microsoft.com/office/drawing/2014/main" val="4282807135"/>
                    </a:ext>
                  </a:extLst>
                </a:gridCol>
                <a:gridCol w="10598565">
                  <a:extLst>
                    <a:ext uri="{9D8B030D-6E8A-4147-A177-3AD203B41FA5}">
                      <a16:colId xmlns:a16="http://schemas.microsoft.com/office/drawing/2014/main" val="3240355851"/>
                    </a:ext>
                  </a:extLst>
                </a:gridCol>
              </a:tblGrid>
              <a:tr h="627786">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Mục</a:t>
                      </a:r>
                    </a:p>
                  </a:txBody>
                  <a:tcPr/>
                </a:tc>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Nét chính về Nhật Bản từ năm 1945 đến năm 1991</a:t>
                      </a:r>
                    </a:p>
                  </a:txBody>
                  <a:tcPr/>
                </a:tc>
                <a:extLst>
                  <a:ext uri="{0D108BD9-81ED-4DB2-BD59-A6C34878D82A}">
                    <a16:rowId xmlns:a16="http://schemas.microsoft.com/office/drawing/2014/main" val="1275213790"/>
                  </a:ext>
                </a:extLst>
              </a:tr>
              <a:tr h="6163539">
                <a:tc>
                  <a:txBody>
                    <a:bodyPr/>
                    <a:lstStyle/>
                    <a:p>
                      <a:pPr algn="ctr"/>
                      <a:r>
                        <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Kinh tế</a:t>
                      </a: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642676"/>
                  </a:ext>
                </a:extLst>
              </a:tr>
            </a:tbl>
          </a:graphicData>
        </a:graphic>
      </p:graphicFrame>
      <p:sp>
        <p:nvSpPr>
          <p:cNvPr id="5" name="TextBox 4">
            <a:extLst>
              <a:ext uri="{FF2B5EF4-FFF2-40B4-BE49-F238E27FC236}">
                <a16:creationId xmlns:a16="http://schemas.microsoft.com/office/drawing/2014/main" id="{F6E75F13-BD6E-801A-692C-0F2BA3202263}"/>
              </a:ext>
            </a:extLst>
          </p:cNvPr>
          <p:cNvSpPr txBox="1"/>
          <p:nvPr/>
        </p:nvSpPr>
        <p:spPr>
          <a:xfrm>
            <a:off x="1655203" y="1080356"/>
            <a:ext cx="10570468" cy="1077218"/>
          </a:xfrm>
          <a:prstGeom prst="rect">
            <a:avLst/>
          </a:prstGeom>
          <a:noFill/>
        </p:spPr>
        <p:txBody>
          <a:bodyPr wrap="square">
            <a:spAutoFit/>
          </a:bodyPr>
          <a:lstStyle/>
          <a:p>
            <a:pPr algn="just">
              <a:defRPr/>
            </a:pPr>
            <a:r>
              <a:rPr lang="en-US"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 </a:t>
            </a:r>
            <a:r>
              <a:rPr lang="vi-VN"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Sau khi tiến hành cải cách (1945 – 1952), nền kinh tế Nhật Bản đã phục hồi và phát triển nhanh. </a:t>
            </a:r>
          </a:p>
        </p:txBody>
      </p:sp>
      <p:sp>
        <p:nvSpPr>
          <p:cNvPr id="7" name="TextBox 6">
            <a:extLst>
              <a:ext uri="{FF2B5EF4-FFF2-40B4-BE49-F238E27FC236}">
                <a16:creationId xmlns:a16="http://schemas.microsoft.com/office/drawing/2014/main" id="{622A95AE-9F4C-C1B4-B4D3-6A63B9D50C5A}"/>
              </a:ext>
            </a:extLst>
          </p:cNvPr>
          <p:cNvSpPr txBox="1"/>
          <p:nvPr/>
        </p:nvSpPr>
        <p:spPr>
          <a:xfrm>
            <a:off x="1640300" y="2998043"/>
            <a:ext cx="10570468" cy="2062103"/>
          </a:xfrm>
          <a:prstGeom prst="rect">
            <a:avLst/>
          </a:prstGeom>
          <a:noFill/>
        </p:spPr>
        <p:txBody>
          <a:bodyPr wrap="square">
            <a:spAutoFit/>
          </a:bodyPr>
          <a:lstStyle/>
          <a:p>
            <a:pPr algn="just">
              <a:defRPr/>
            </a:pPr>
            <a:r>
              <a:rPr lang="en-US"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 </a:t>
            </a:r>
            <a:r>
              <a:rPr lang="vi-VN"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Đến những năm 60, kinh tế Nhật Bản tăng trưởng đạt mức “thần kì”, vượt qua các nước Tây Âu, vươn lên đứng thứ hai thế giới, sau Mỹ và trở thành một trong ba trung tâm kinh tế – tài chính của thế giới.</a:t>
            </a:r>
          </a:p>
        </p:txBody>
      </p:sp>
    </p:spTree>
    <p:extLst>
      <p:ext uri="{BB962C8B-B14F-4D97-AF65-F5344CB8AC3E}">
        <p14:creationId xmlns:p14="http://schemas.microsoft.com/office/powerpoint/2010/main" val="3590459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64" name="Google Shape;64;p14"/>
          <p:cNvGrpSpPr/>
          <p:nvPr/>
        </p:nvGrpSpPr>
        <p:grpSpPr>
          <a:xfrm>
            <a:off x="2018930" y="490667"/>
            <a:ext cx="787292" cy="718275"/>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17" name="Google Shape;63;p14">
            <a:extLst>
              <a:ext uri="{FF2B5EF4-FFF2-40B4-BE49-F238E27FC236}">
                <a16:creationId xmlns:a16="http://schemas.microsoft.com/office/drawing/2014/main" id="{B09874F0-4B2A-4246-996C-7FC5473FC41C}"/>
              </a:ext>
            </a:extLst>
          </p:cNvPr>
          <p:cNvSpPr txBox="1">
            <a:spLocks noGrp="1"/>
          </p:cNvSpPr>
          <p:nvPr>
            <p:ph type="title"/>
          </p:nvPr>
        </p:nvSpPr>
        <p:spPr>
          <a:xfrm>
            <a:off x="106294" y="1570093"/>
            <a:ext cx="3090077" cy="1978400"/>
          </a:xfrm>
          <a:prstGeom prst="rect">
            <a:avLst/>
          </a:prstGeom>
        </p:spPr>
        <p:txBody>
          <a:bodyPr spcFirstLastPara="1" wrap="square" lIns="121900" tIns="121900" rIns="121900" bIns="121900" anchor="t" anchorCtr="0">
            <a:noAutofit/>
          </a:bodyPr>
          <a:lstStyle/>
          <a:p>
            <a:pPr lvl="0">
              <a:buClrTx/>
              <a:buSzTx/>
            </a:pPr>
            <a:r>
              <a:rPr lang="en-US" sz="2667" kern="1200">
                <a:solidFill>
                  <a:srgbClr val="FFFF00"/>
                </a:solidFill>
                <a:latin typeface="Times New Roman" pitchFamily="18" charset="0"/>
                <a:ea typeface="+mn-ea"/>
                <a:cs typeface="Times New Roman" pitchFamily="18" charset="0"/>
              </a:rPr>
              <a:t>Nhật </a:t>
            </a:r>
            <a:r>
              <a:rPr lang="en-US" sz="2667" kern="1200" dirty="0" err="1">
                <a:solidFill>
                  <a:srgbClr val="FFFF00"/>
                </a:solidFill>
                <a:latin typeface="Times New Roman" pitchFamily="18" charset="0"/>
                <a:ea typeface="+mn-ea"/>
                <a:cs typeface="Times New Roman" pitchFamily="18" charset="0"/>
              </a:rPr>
              <a:t>Bản</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khôi</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phục</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và</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phát</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triển</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kinh</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tế</a:t>
            </a:r>
            <a:endParaRPr lang="en-US" sz="2667" kern="1200" dirty="0">
              <a:solidFill>
                <a:srgbClr val="FFFF00"/>
              </a:solidFill>
              <a:latin typeface="Times New Roman" pitchFamily="18" charset="0"/>
              <a:ea typeface="+mn-ea"/>
              <a:cs typeface="Times New Roman" pitchFamily="18" charset="0"/>
            </a:endParaRPr>
          </a:p>
        </p:txBody>
      </p:sp>
      <p:pic>
        <p:nvPicPr>
          <p:cNvPr id="25" name="Picture 2">
            <a:extLst>
              <a:ext uri="{FF2B5EF4-FFF2-40B4-BE49-F238E27FC236}">
                <a16:creationId xmlns:a16="http://schemas.microsoft.com/office/drawing/2014/main" id="{D9EC141E-B4F5-054D-B5AD-15DDF62E2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84" y="38909"/>
            <a:ext cx="1350608" cy="13506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BF5B9FA-A3DF-D948-9213-1EAFF44B7E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001" t="5573" r="32663" b="10110"/>
          <a:stretch/>
        </p:blipFill>
        <p:spPr bwMode="auto">
          <a:xfrm>
            <a:off x="373300" y="3224235"/>
            <a:ext cx="1152021" cy="30039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62B14F2-4538-CD4E-AE47-B7CA28F66F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667" t="4031" r="7178"/>
          <a:stretch/>
        </p:blipFill>
        <p:spPr bwMode="auto">
          <a:xfrm>
            <a:off x="1627603" y="3323369"/>
            <a:ext cx="1261875" cy="30039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57378CC-0ABC-A64A-A9A4-710F7C108A4B}"/>
              </a:ext>
            </a:extLst>
          </p:cNvPr>
          <p:cNvSpPr/>
          <p:nvPr/>
        </p:nvSpPr>
        <p:spPr>
          <a:xfrm>
            <a:off x="3196371" y="5937466"/>
            <a:ext cx="9037707" cy="748988"/>
          </a:xfrm>
          <a:prstGeom prst="rect">
            <a:avLst/>
          </a:prstGeom>
        </p:spPr>
        <p:txBody>
          <a:bodyPr wrap="square">
            <a:spAutoFit/>
          </a:bodyPr>
          <a:lstStyle/>
          <a:p>
            <a:pPr algn="ctr" defTabSz="1219170" fontAlgn="base">
              <a:spcBef>
                <a:spcPct val="0"/>
              </a:spcBef>
              <a:spcAft>
                <a:spcPct val="0"/>
              </a:spcAft>
            </a:pPr>
            <a:r>
              <a:rPr lang="en-US" altLang="en-VN" sz="4267" b="1" dirty="0" err="1">
                <a:solidFill>
                  <a:srgbClr val="0000FF"/>
                </a:solidFill>
                <a:latin typeface="Times New Roman" panose="02020603050405020304" pitchFamily="18" charset="0"/>
                <a:cs typeface="Times New Roman" panose="02020603050405020304" pitchFamily="18" charset="0"/>
                <a:sym typeface="Arial"/>
              </a:rPr>
              <a:t>Tốc</a:t>
            </a:r>
            <a:r>
              <a:rPr lang="en-US" altLang="en-VN" sz="4267" b="1" dirty="0">
                <a:solidFill>
                  <a:srgbClr val="0000FF"/>
                </a:solidFill>
                <a:latin typeface="Times New Roman" panose="02020603050405020304" pitchFamily="18" charset="0"/>
                <a:cs typeface="Times New Roman" panose="02020603050405020304" pitchFamily="18" charset="0"/>
                <a:sym typeface="Arial"/>
              </a:rPr>
              <a:t> </a:t>
            </a:r>
            <a:r>
              <a:rPr lang="en-US" altLang="en-VN" sz="4267" b="1" dirty="0" err="1">
                <a:solidFill>
                  <a:srgbClr val="0000FF"/>
                </a:solidFill>
                <a:latin typeface="Times New Roman" panose="02020603050405020304" pitchFamily="18" charset="0"/>
                <a:cs typeface="Times New Roman" panose="02020603050405020304" pitchFamily="18" charset="0"/>
                <a:sym typeface="Arial"/>
              </a:rPr>
              <a:t>độ</a:t>
            </a:r>
            <a:r>
              <a:rPr lang="en-US" altLang="en-VN" sz="4267" b="1" dirty="0">
                <a:solidFill>
                  <a:srgbClr val="0000FF"/>
                </a:solidFill>
                <a:latin typeface="Times New Roman" panose="02020603050405020304" pitchFamily="18" charset="0"/>
                <a:cs typeface="Times New Roman" panose="02020603050405020304" pitchFamily="18" charset="0"/>
                <a:sym typeface="Arial"/>
              </a:rPr>
              <a:t>  </a:t>
            </a:r>
            <a:r>
              <a:rPr lang="en-US" altLang="en-VN" sz="4267" b="1" dirty="0" err="1">
                <a:solidFill>
                  <a:srgbClr val="0000FF"/>
                </a:solidFill>
                <a:latin typeface="Times New Roman" panose="02020603050405020304" pitchFamily="18" charset="0"/>
                <a:cs typeface="Times New Roman" panose="02020603050405020304" pitchFamily="18" charset="0"/>
                <a:sym typeface="Arial"/>
              </a:rPr>
              <a:t>phát</a:t>
            </a:r>
            <a:r>
              <a:rPr lang="en-US" altLang="en-VN" sz="4267" b="1" dirty="0">
                <a:solidFill>
                  <a:srgbClr val="0000FF"/>
                </a:solidFill>
                <a:latin typeface="Times New Roman" panose="02020603050405020304" pitchFamily="18" charset="0"/>
                <a:cs typeface="Times New Roman" panose="02020603050405020304" pitchFamily="18" charset="0"/>
                <a:sym typeface="Arial"/>
              </a:rPr>
              <a:t> </a:t>
            </a:r>
            <a:r>
              <a:rPr lang="en-US" altLang="en-VN" sz="4267" b="1" dirty="0" err="1">
                <a:solidFill>
                  <a:srgbClr val="0000FF"/>
                </a:solidFill>
                <a:latin typeface="Times New Roman" panose="02020603050405020304" pitchFamily="18" charset="0"/>
                <a:cs typeface="Times New Roman" panose="02020603050405020304" pitchFamily="18" charset="0"/>
                <a:sym typeface="Arial"/>
              </a:rPr>
              <a:t>triển</a:t>
            </a:r>
            <a:r>
              <a:rPr lang="en-US" altLang="en-VN" sz="4267" b="1" dirty="0">
                <a:solidFill>
                  <a:srgbClr val="0000FF"/>
                </a:solidFill>
                <a:latin typeface="Times New Roman" panose="02020603050405020304" pitchFamily="18" charset="0"/>
                <a:cs typeface="Times New Roman" panose="02020603050405020304" pitchFamily="18" charset="0"/>
                <a:sym typeface="Arial"/>
              </a:rPr>
              <a:t> </a:t>
            </a:r>
            <a:r>
              <a:rPr lang="en-US" altLang="en-VN" sz="4267" b="1" dirty="0" err="1">
                <a:solidFill>
                  <a:srgbClr val="0000FF"/>
                </a:solidFill>
                <a:latin typeface="Times New Roman" panose="02020603050405020304" pitchFamily="18" charset="0"/>
                <a:cs typeface="Times New Roman" panose="02020603050405020304" pitchFamily="18" charset="0"/>
                <a:sym typeface="Arial"/>
              </a:rPr>
              <a:t>kinh</a:t>
            </a:r>
            <a:r>
              <a:rPr lang="en-US" altLang="en-VN" sz="4267" b="1" dirty="0">
                <a:solidFill>
                  <a:srgbClr val="0000FF"/>
                </a:solidFill>
                <a:latin typeface="Times New Roman" panose="02020603050405020304" pitchFamily="18" charset="0"/>
                <a:cs typeface="Times New Roman" panose="02020603050405020304" pitchFamily="18" charset="0"/>
                <a:sym typeface="Arial"/>
              </a:rPr>
              <a:t> </a:t>
            </a:r>
            <a:r>
              <a:rPr lang="en-US" altLang="en-VN" sz="4267" b="1" dirty="0" err="1">
                <a:solidFill>
                  <a:srgbClr val="0000FF"/>
                </a:solidFill>
                <a:latin typeface="Times New Roman" panose="02020603050405020304" pitchFamily="18" charset="0"/>
                <a:cs typeface="Times New Roman" panose="02020603050405020304" pitchFamily="18" charset="0"/>
                <a:sym typeface="Arial"/>
              </a:rPr>
              <a:t>tế</a:t>
            </a:r>
            <a:r>
              <a:rPr lang="en-US" altLang="en-VN" sz="4267" b="1" dirty="0">
                <a:solidFill>
                  <a:srgbClr val="0000FF"/>
                </a:solidFill>
                <a:latin typeface="Times New Roman" panose="02020603050405020304" pitchFamily="18" charset="0"/>
                <a:cs typeface="Times New Roman" panose="02020603050405020304" pitchFamily="18" charset="0"/>
                <a:sym typeface="Arial"/>
              </a:rPr>
              <a:t> </a:t>
            </a:r>
            <a:r>
              <a:rPr lang="en-US" altLang="en-VN" sz="4267" b="1" dirty="0" err="1">
                <a:solidFill>
                  <a:srgbClr val="0000FF"/>
                </a:solidFill>
                <a:latin typeface="Times New Roman" panose="02020603050405020304" pitchFamily="18" charset="0"/>
                <a:cs typeface="Times New Roman" panose="02020603050405020304" pitchFamily="18" charset="0"/>
                <a:sym typeface="Arial"/>
              </a:rPr>
              <a:t>của</a:t>
            </a:r>
            <a:r>
              <a:rPr lang="en-US" altLang="en-VN" sz="4267" b="1" dirty="0">
                <a:solidFill>
                  <a:srgbClr val="0000FF"/>
                </a:solidFill>
                <a:latin typeface="Times New Roman" panose="02020603050405020304" pitchFamily="18" charset="0"/>
                <a:cs typeface="Times New Roman" panose="02020603050405020304" pitchFamily="18" charset="0"/>
                <a:sym typeface="Arial"/>
              </a:rPr>
              <a:t> </a:t>
            </a:r>
            <a:r>
              <a:rPr lang="en-US" altLang="en-VN" sz="4267" b="1" dirty="0" err="1">
                <a:solidFill>
                  <a:srgbClr val="0000FF"/>
                </a:solidFill>
                <a:latin typeface="Times New Roman" panose="02020603050405020304" pitchFamily="18" charset="0"/>
                <a:cs typeface="Times New Roman" panose="02020603050405020304" pitchFamily="18" charset="0"/>
                <a:sym typeface="Arial"/>
              </a:rPr>
              <a:t>Nhật</a:t>
            </a:r>
            <a:r>
              <a:rPr lang="en-US" altLang="en-VN" sz="4267" b="1" dirty="0">
                <a:solidFill>
                  <a:srgbClr val="3333FF"/>
                </a:solidFill>
                <a:latin typeface="Times New Roman" panose="02020603050405020304" pitchFamily="18" charset="0"/>
                <a:cs typeface="Times New Roman" panose="02020603050405020304" pitchFamily="18" charset="0"/>
                <a:sym typeface="Arial"/>
              </a:rPr>
              <a:t> </a:t>
            </a:r>
            <a:endParaRPr lang="en-US" altLang="en-VN" sz="4267" dirty="0">
              <a:solidFill>
                <a:srgbClr val="3333FF"/>
              </a:solidFill>
              <a:latin typeface="Times New Roman" panose="02020603050405020304" pitchFamily="18" charset="0"/>
              <a:cs typeface="Arial"/>
              <a:sym typeface="Arial"/>
            </a:endParaRPr>
          </a:p>
        </p:txBody>
      </p:sp>
      <p:pic>
        <p:nvPicPr>
          <p:cNvPr id="4" name="Picture 3">
            <a:extLst>
              <a:ext uri="{FF2B5EF4-FFF2-40B4-BE49-F238E27FC236}">
                <a16:creationId xmlns:a16="http://schemas.microsoft.com/office/drawing/2014/main" id="{C90A0C01-EB0E-094B-952A-9B0CAA7A91DC}"/>
              </a:ext>
            </a:extLst>
          </p:cNvPr>
          <p:cNvPicPr>
            <a:picLocks noChangeAspect="1"/>
          </p:cNvPicPr>
          <p:nvPr/>
        </p:nvPicPr>
        <p:blipFill>
          <a:blip r:embed="rId6"/>
          <a:stretch>
            <a:fillRect/>
          </a:stretch>
        </p:blipFill>
        <p:spPr>
          <a:xfrm>
            <a:off x="3298653" y="38910"/>
            <a:ext cx="8881356" cy="5898556"/>
          </a:xfrm>
          <a:prstGeom prst="rect">
            <a:avLst/>
          </a:prstGeom>
        </p:spPr>
      </p:pic>
      <p:pic>
        <p:nvPicPr>
          <p:cNvPr id="3" name="Picture 2">
            <a:extLst>
              <a:ext uri="{FF2B5EF4-FFF2-40B4-BE49-F238E27FC236}">
                <a16:creationId xmlns:a16="http://schemas.microsoft.com/office/drawing/2014/main" id="{2BDAB33D-A304-9DEC-9B34-AC86860D8811}"/>
              </a:ext>
            </a:extLst>
          </p:cNvPr>
          <p:cNvPicPr>
            <a:picLocks noChangeAspect="1"/>
          </p:cNvPicPr>
          <p:nvPr/>
        </p:nvPicPr>
        <p:blipFill>
          <a:blip r:embed="rId7"/>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136193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14:bounceEnd="50000">
                                          <p:cBhvr additive="base">
                                            <p:cTn id="15" dur="500" fill="hold"/>
                                            <p:tgtEl>
                                              <p:spTgt spid="205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05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14:bounceEnd="50000">
                                          <p:cBhvr additive="base">
                                            <p:cTn id="19"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050"/>
                                            </p:tgtEl>
                                            <p:attrNameLst>
                                              <p:attrName>ppt_y</p:attrName>
                                            </p:attrNameLst>
                                          </p:cBhvr>
                                          <p:tavLst>
                                            <p:tav tm="0">
                                              <p:val>
                                                <p:strVal val="1+#ppt_h/2"/>
                                              </p:val>
                                            </p:tav>
                                            <p:tav tm="100000">
                                              <p:val>
                                                <p:strVal val="#ppt_y"/>
                                              </p:val>
                                            </p:tav>
                                          </p:tavLst>
                                        </p:anim>
                                      </p:childTnLst>
                                    </p:cTn>
                                  </p:par>
                                  <p:par>
                                    <p:cTn id="21" presetID="21"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4)">
                                          <p:cBhvr>
                                            <p:cTn id="23" dur="500"/>
                                            <p:tgtEl>
                                              <p:spTgt spid="4"/>
                                            </p:tgtEl>
                                          </p:cBhvr>
                                        </p:animEffect>
                                      </p:childTnLst>
                                    </p:cTn>
                                  </p:par>
                                </p:childTnLst>
                              </p:cTn>
                            </p:par>
                            <p:par>
                              <p:cTn id="24" fill="hold">
                                <p:stCondLst>
                                  <p:cond delay="500"/>
                                </p:stCondLst>
                                <p:childTnLst>
                                  <p:par>
                                    <p:cTn id="25" presetID="2" presetClass="entr" presetSubtype="2" fill="hold" grpId="0" nodeType="afterEffect" p14:presetBounceEnd="50000">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14:bounceEnd="50000">
                                          <p:cBhvr additive="base">
                                            <p:cTn id="27"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cBhvr additive="base">
                                            <p:cTn id="15" dur="500" fill="hold"/>
                                            <p:tgtEl>
                                              <p:spTgt spid="2052"/>
                                            </p:tgtEl>
                                            <p:attrNameLst>
                                              <p:attrName>ppt_x</p:attrName>
                                            </p:attrNameLst>
                                          </p:cBhvr>
                                          <p:tavLst>
                                            <p:tav tm="0">
                                              <p:val>
                                                <p:strVal val="#ppt_x"/>
                                              </p:val>
                                            </p:tav>
                                            <p:tav tm="100000">
                                              <p:val>
                                                <p:strVal val="#ppt_x"/>
                                              </p:val>
                                            </p:tav>
                                          </p:tavLst>
                                        </p:anim>
                                        <p:anim calcmode="lin" valueType="num">
                                          <p:cBhvr additive="base">
                                            <p:cTn id="16" dur="500" fill="hold"/>
                                            <p:tgtEl>
                                              <p:spTgt spid="205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par>
                                    <p:cTn id="21" presetID="21"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4)">
                                          <p:cBhvr>
                                            <p:cTn id="23" dur="500"/>
                                            <p:tgtEl>
                                              <p:spTgt spid="4"/>
                                            </p:tgtEl>
                                          </p:cBhvr>
                                        </p:animEffect>
                                      </p:childTnLst>
                                    </p:cTn>
                                  </p:par>
                                </p:childTnLst>
                              </p:cTn>
                            </p:par>
                            <p:par>
                              <p:cTn id="24" fill="hold">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1+#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64" name="Google Shape;64;p14"/>
          <p:cNvGrpSpPr/>
          <p:nvPr/>
        </p:nvGrpSpPr>
        <p:grpSpPr>
          <a:xfrm>
            <a:off x="2018930" y="490667"/>
            <a:ext cx="787292" cy="718275"/>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17" name="Google Shape;63;p14">
            <a:extLst>
              <a:ext uri="{FF2B5EF4-FFF2-40B4-BE49-F238E27FC236}">
                <a16:creationId xmlns:a16="http://schemas.microsoft.com/office/drawing/2014/main" id="{B09874F0-4B2A-4246-996C-7FC5473FC41C}"/>
              </a:ext>
            </a:extLst>
          </p:cNvPr>
          <p:cNvSpPr txBox="1">
            <a:spLocks noGrp="1"/>
          </p:cNvSpPr>
          <p:nvPr>
            <p:ph type="title"/>
          </p:nvPr>
        </p:nvSpPr>
        <p:spPr>
          <a:xfrm>
            <a:off x="106294" y="1570093"/>
            <a:ext cx="3090077" cy="1978400"/>
          </a:xfrm>
          <a:prstGeom prst="rect">
            <a:avLst/>
          </a:prstGeom>
        </p:spPr>
        <p:txBody>
          <a:bodyPr spcFirstLastPara="1" wrap="square" lIns="121900" tIns="121900" rIns="121900" bIns="121900" anchor="t" anchorCtr="0">
            <a:noAutofit/>
          </a:bodyPr>
          <a:lstStyle/>
          <a:p>
            <a:pPr lvl="0">
              <a:buClrTx/>
              <a:buSzTx/>
            </a:pPr>
            <a:r>
              <a:rPr lang="en-US" sz="2667" kern="1200" dirty="0">
                <a:solidFill>
                  <a:srgbClr val="FFFF00"/>
                </a:solidFill>
                <a:latin typeface="Times New Roman" pitchFamily="18" charset="0"/>
                <a:ea typeface="+mn-ea"/>
                <a:cs typeface="Times New Roman" pitchFamily="18" charset="0"/>
              </a:rPr>
              <a:t>II. </a:t>
            </a:r>
            <a:r>
              <a:rPr lang="en-US" sz="2667" kern="1200" dirty="0" err="1">
                <a:solidFill>
                  <a:srgbClr val="FFFF00"/>
                </a:solidFill>
                <a:latin typeface="Times New Roman" pitchFamily="18" charset="0"/>
                <a:ea typeface="+mn-ea"/>
                <a:cs typeface="Times New Roman" pitchFamily="18" charset="0"/>
              </a:rPr>
              <a:t>Nhật</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Bản</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khôi</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phục</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và</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phát</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triển</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kinh</a:t>
            </a:r>
            <a:r>
              <a:rPr lang="en-US" sz="2667" kern="1200" dirty="0">
                <a:solidFill>
                  <a:srgbClr val="FFFF00"/>
                </a:solidFill>
                <a:latin typeface="Times New Roman" pitchFamily="18" charset="0"/>
                <a:ea typeface="+mn-ea"/>
                <a:cs typeface="Times New Roman" pitchFamily="18" charset="0"/>
              </a:rPr>
              <a:t> </a:t>
            </a:r>
            <a:r>
              <a:rPr lang="en-US" sz="2667" kern="1200" dirty="0" err="1">
                <a:solidFill>
                  <a:srgbClr val="FFFF00"/>
                </a:solidFill>
                <a:latin typeface="Times New Roman" pitchFamily="18" charset="0"/>
                <a:ea typeface="+mn-ea"/>
                <a:cs typeface="Times New Roman" pitchFamily="18" charset="0"/>
              </a:rPr>
              <a:t>tế</a:t>
            </a:r>
            <a:endParaRPr lang="en-US" sz="2667" kern="1200" dirty="0">
              <a:solidFill>
                <a:srgbClr val="FFFF00"/>
              </a:solidFill>
              <a:latin typeface="Times New Roman" pitchFamily="18" charset="0"/>
              <a:ea typeface="+mn-ea"/>
              <a:cs typeface="Times New Roman" pitchFamily="18" charset="0"/>
            </a:endParaRPr>
          </a:p>
        </p:txBody>
      </p:sp>
      <p:pic>
        <p:nvPicPr>
          <p:cNvPr id="25" name="Picture 2">
            <a:extLst>
              <a:ext uri="{FF2B5EF4-FFF2-40B4-BE49-F238E27FC236}">
                <a16:creationId xmlns:a16="http://schemas.microsoft.com/office/drawing/2014/main" id="{D9EC141E-B4F5-054D-B5AD-15DDF62E2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084" y="38909"/>
            <a:ext cx="1350608" cy="13506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BF5B9FA-A3DF-D948-9213-1EAFF44B7E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001" t="5573" r="32663" b="10110"/>
          <a:stretch/>
        </p:blipFill>
        <p:spPr bwMode="auto">
          <a:xfrm>
            <a:off x="373300" y="3224235"/>
            <a:ext cx="1152021" cy="30039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62B14F2-4538-CD4E-AE47-B7CA28F66F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667" t="4031" r="7178"/>
          <a:stretch/>
        </p:blipFill>
        <p:spPr bwMode="auto">
          <a:xfrm>
            <a:off x="1627603" y="3323369"/>
            <a:ext cx="1261875" cy="30039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Object 8">
            <a:extLst>
              <a:ext uri="{FF2B5EF4-FFF2-40B4-BE49-F238E27FC236}">
                <a16:creationId xmlns:a16="http://schemas.microsoft.com/office/drawing/2014/main" id="{ED4D2A41-BDD9-8940-9E4C-EA4B188E65BA}"/>
              </a:ext>
            </a:extLst>
          </p:cNvPr>
          <p:cNvGraphicFramePr>
            <a:graphicFrameLocks noChangeAspect="1"/>
          </p:cNvGraphicFramePr>
          <p:nvPr/>
        </p:nvGraphicFramePr>
        <p:xfrm>
          <a:off x="3298651" y="1112931"/>
          <a:ext cx="8893348" cy="5745069"/>
        </p:xfrm>
        <a:graphic>
          <a:graphicData uri="http://schemas.openxmlformats.org/presentationml/2006/ole">
            <mc:AlternateContent xmlns:mc="http://schemas.openxmlformats.org/markup-compatibility/2006">
              <mc:Choice xmlns:v="urn:schemas-microsoft-com:vml" Requires="v">
                <p:oleObj spid="_x0000_s1026" name="Bitmap Image" r:id="rId7" imgW="7035800" imgH="3048000" progId="Paint.Picture">
                  <p:embed/>
                </p:oleObj>
              </mc:Choice>
              <mc:Fallback>
                <p:oleObj name="Bitmap Image" r:id="rId7" imgW="7035800" imgH="3048000" progId="Paint.Picture">
                  <p:embed/>
                  <p:pic>
                    <p:nvPicPr>
                      <p:cNvPr id="12" name="Object 8">
                        <a:extLst>
                          <a:ext uri="{FF2B5EF4-FFF2-40B4-BE49-F238E27FC236}">
                            <a16:creationId xmlns:a16="http://schemas.microsoft.com/office/drawing/2014/main" id="{ED4D2A41-BDD9-8940-9E4C-EA4B188E65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8651" y="1112931"/>
                        <a:ext cx="8893348" cy="5745069"/>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1C613C8F-C37F-EE45-A1D8-980331B2B233}"/>
              </a:ext>
            </a:extLst>
          </p:cNvPr>
          <p:cNvSpPr/>
          <p:nvPr/>
        </p:nvSpPr>
        <p:spPr>
          <a:xfrm>
            <a:off x="3453550" y="94871"/>
            <a:ext cx="8738449" cy="913199"/>
          </a:xfrm>
          <a:prstGeom prst="rect">
            <a:avLst/>
          </a:prstGeom>
        </p:spPr>
        <p:txBody>
          <a:bodyPr wrap="square">
            <a:spAutoFit/>
          </a:bodyPr>
          <a:lstStyle/>
          <a:p>
            <a:pPr algn="ctr" defTabSz="1219170">
              <a:spcBef>
                <a:spcPct val="50000"/>
              </a:spcBef>
              <a:buClr>
                <a:srgbClr val="000000"/>
              </a:buClr>
            </a:pPr>
            <a:r>
              <a:rPr lang="en-US" altLang="en-VN" sz="2667" kern="0" dirty="0" err="1">
                <a:solidFill>
                  <a:srgbClr val="000000"/>
                </a:solidFill>
                <a:latin typeface="Times New Roman" panose="02020603050405020304" pitchFamily="18" charset="0"/>
                <a:cs typeface="Arial"/>
                <a:sym typeface="Arial"/>
              </a:rPr>
              <a:t>Bảng</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số</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liệu</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tổng</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sản</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phẩm</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quốc</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dân</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và</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thu</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nhập</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bình</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quân</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theo</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đầu</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người</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của</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các</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quốc</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gia</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công</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nghiệp</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lớn</a:t>
            </a:r>
            <a:r>
              <a:rPr lang="en-US" altLang="en-VN" sz="2667" kern="0" dirty="0">
                <a:solidFill>
                  <a:srgbClr val="000000"/>
                </a:solidFill>
                <a:latin typeface="Times New Roman" panose="02020603050405020304" pitchFamily="18" charset="0"/>
                <a:cs typeface="Arial"/>
                <a:sym typeface="Arial"/>
              </a:rPr>
              <a:t> </a:t>
            </a:r>
            <a:r>
              <a:rPr lang="en-US" altLang="en-VN" sz="2667" kern="0" dirty="0" err="1">
                <a:solidFill>
                  <a:srgbClr val="000000"/>
                </a:solidFill>
                <a:latin typeface="Times New Roman" panose="02020603050405020304" pitchFamily="18" charset="0"/>
                <a:cs typeface="Arial"/>
                <a:sym typeface="Arial"/>
              </a:rPr>
              <a:t>năm</a:t>
            </a:r>
            <a:r>
              <a:rPr lang="en-US" altLang="en-VN" sz="2667" kern="0" dirty="0">
                <a:solidFill>
                  <a:srgbClr val="000000"/>
                </a:solidFill>
                <a:latin typeface="Times New Roman" panose="02020603050405020304" pitchFamily="18" charset="0"/>
                <a:cs typeface="Arial"/>
                <a:sym typeface="Arial"/>
              </a:rPr>
              <a:t> 1965</a:t>
            </a:r>
          </a:p>
        </p:txBody>
      </p:sp>
      <p:sp>
        <p:nvSpPr>
          <p:cNvPr id="3" name="Rectangle 2">
            <a:extLst>
              <a:ext uri="{FF2B5EF4-FFF2-40B4-BE49-F238E27FC236}">
                <a16:creationId xmlns:a16="http://schemas.microsoft.com/office/drawing/2014/main" id="{9AC18410-8D04-2A43-94CA-AC6F4E156016}"/>
              </a:ext>
            </a:extLst>
          </p:cNvPr>
          <p:cNvSpPr/>
          <p:nvPr/>
        </p:nvSpPr>
        <p:spPr>
          <a:xfrm>
            <a:off x="3298651" y="5046563"/>
            <a:ext cx="8769887" cy="540151"/>
          </a:xfrm>
          <a:prstGeom prst="rect">
            <a:avLst/>
          </a:prstGeom>
          <a:solidFill>
            <a:srgbClr val="FFFF0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pic>
        <p:nvPicPr>
          <p:cNvPr id="4" name="Picture 3">
            <a:extLst>
              <a:ext uri="{FF2B5EF4-FFF2-40B4-BE49-F238E27FC236}">
                <a16:creationId xmlns:a16="http://schemas.microsoft.com/office/drawing/2014/main" id="{1EA9955E-EA45-BDF1-20AF-A9136B3C7A2F}"/>
              </a:ext>
            </a:extLst>
          </p:cNvPr>
          <p:cNvPicPr>
            <a:picLocks noChangeAspect="1"/>
          </p:cNvPicPr>
          <p:nvPr/>
        </p:nvPicPr>
        <p:blipFill>
          <a:blip r:embed="rId9"/>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452547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14:bounceEnd="50000">
                                          <p:cBhvr additive="base">
                                            <p:cTn id="7"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50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14:bounceEnd="50000">
                                          <p:cBhvr additive="base">
                                            <p:cTn id="15" dur="500" fill="hold"/>
                                            <p:tgtEl>
                                              <p:spTgt spid="205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05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14:bounceEnd="50000">
                                          <p:cBhvr additive="base">
                                            <p:cTn id="19"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3" fill="hold" grpId="0" nodeType="afterEffect" p14:presetBounceEnd="50000">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14:bounceEnd="50000">
                                          <p:cBhvr additive="base">
                                            <p:cTn id="24"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14:bounceEnd="50000">
                                          <p:cBhvr additive="base">
                                            <p:cTn id="34"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cBhvr additive="base">
                                            <p:cTn id="15" dur="500" fill="hold"/>
                                            <p:tgtEl>
                                              <p:spTgt spid="2052"/>
                                            </p:tgtEl>
                                            <p:attrNameLst>
                                              <p:attrName>ppt_x</p:attrName>
                                            </p:attrNameLst>
                                          </p:cBhvr>
                                          <p:tavLst>
                                            <p:tav tm="0">
                                              <p:val>
                                                <p:strVal val="#ppt_x"/>
                                              </p:val>
                                            </p:tav>
                                            <p:tav tm="100000">
                                              <p:val>
                                                <p:strVal val="#ppt_x"/>
                                              </p:val>
                                            </p:tav>
                                          </p:tavLst>
                                        </p:anim>
                                        <p:anim calcmode="lin" valueType="num">
                                          <p:cBhvr additive="base">
                                            <p:cTn id="16" dur="500" fill="hold"/>
                                            <p:tgtEl>
                                              <p:spTgt spid="205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3"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5" descr="Tokyo%20ban%20dem">
            <a:extLst>
              <a:ext uri="{FF2B5EF4-FFF2-40B4-BE49-F238E27FC236}">
                <a16:creationId xmlns:a16="http://schemas.microsoft.com/office/drawing/2014/main" id="{B4AF8C69-1A0A-1349-9F48-B8528366E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096000" cy="342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descr="ANd9GcQ5rTH_F6lm7iIHLVhAu0ruoePJLZJMWaVz8L2MbZSPYiVNDhpJgg">
            <a:extLst>
              <a:ext uri="{FF2B5EF4-FFF2-40B4-BE49-F238E27FC236}">
                <a16:creationId xmlns:a16="http://schemas.microsoft.com/office/drawing/2014/main" id="{66334596-5BDC-224C-AA1D-74C3828D58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6096001" cy="340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20458389-images652133_Tokyo">
            <a:extLst>
              <a:ext uri="{FF2B5EF4-FFF2-40B4-BE49-F238E27FC236}">
                <a16:creationId xmlns:a16="http://schemas.microsoft.com/office/drawing/2014/main" id="{93564B10-10D3-4148-816E-9949B7D13D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53440"/>
            <a:ext cx="6095997" cy="340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Download?mode=photo&amp;id=5449">
            <a:extLst>
              <a:ext uri="{FF2B5EF4-FFF2-40B4-BE49-F238E27FC236}">
                <a16:creationId xmlns:a16="http://schemas.microsoft.com/office/drawing/2014/main" id="{39B2D799-9069-524F-943B-704E870B73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5999" y="3429000"/>
            <a:ext cx="609599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 Box 6">
            <a:extLst>
              <a:ext uri="{FF2B5EF4-FFF2-40B4-BE49-F238E27FC236}">
                <a16:creationId xmlns:a16="http://schemas.microsoft.com/office/drawing/2014/main" id="{045DA5FA-25AB-F946-B8E3-8D54886EDA27}"/>
              </a:ext>
            </a:extLst>
          </p:cNvPr>
          <p:cNvSpPr txBox="1">
            <a:spLocks noChangeArrowheads="1"/>
          </p:cNvSpPr>
          <p:nvPr/>
        </p:nvSpPr>
        <p:spPr bwMode="auto">
          <a:xfrm>
            <a:off x="3480122" y="6324521"/>
            <a:ext cx="5231757" cy="502766"/>
          </a:xfrm>
          <a:prstGeom prst="rect">
            <a:avLst/>
          </a:prstGeom>
          <a:solidFill>
            <a:schemeClr val="bg1"/>
          </a:solidFill>
          <a:ln>
            <a:noFill/>
          </a:ln>
          <a:effec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defTabSz="914377" eaLnBrk="0" fontAlgn="base" hangingPunct="0">
              <a:spcBef>
                <a:spcPct val="50000"/>
              </a:spcBef>
              <a:spcAft>
                <a:spcPct val="0"/>
              </a:spcAft>
            </a:pPr>
            <a:r>
              <a:rPr lang="en-US" altLang="en-VN" sz="2667" b="1" dirty="0">
                <a:solidFill>
                  <a:srgbClr val="000000"/>
                </a:solidFill>
                <a:latin typeface="Times New Roman" panose="02020603050405020304" pitchFamily="18" charset="0"/>
                <a:cs typeface="Times New Roman" panose="02020603050405020304" pitchFamily="18" charset="0"/>
                <a:sym typeface="Arial"/>
              </a:rPr>
              <a:t>THỦ ĐÔ TÔ-KY-Ô NGÀY NAY</a:t>
            </a:r>
          </a:p>
        </p:txBody>
      </p:sp>
      <p:pic>
        <p:nvPicPr>
          <p:cNvPr id="2" name="Picture 1">
            <a:extLst>
              <a:ext uri="{FF2B5EF4-FFF2-40B4-BE49-F238E27FC236}">
                <a16:creationId xmlns:a16="http://schemas.microsoft.com/office/drawing/2014/main" id="{8B38CEB6-B573-5970-2658-B45858DC6D31}"/>
              </a:ext>
            </a:extLst>
          </p:cNvPr>
          <p:cNvPicPr>
            <a:picLocks noChangeAspect="1"/>
          </p:cNvPicPr>
          <p:nvPr/>
        </p:nvPicPr>
        <p:blipFill>
          <a:blip r:embed="rId7"/>
          <a:stretch>
            <a:fillRect/>
          </a:stretch>
        </p:blipFill>
        <p:spPr>
          <a:xfrm>
            <a:off x="1380335" y="-1733722"/>
            <a:ext cx="9431329" cy="198137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0"/>
                                      </p:stCondLst>
                                      <p:childTnLst>
                                        <p:set>
                                          <p:cBhvr>
                                            <p:cTn id="6" dur="1" fill="hold">
                                              <p:stCondLst>
                                                <p:cond delay="0"/>
                                              </p:stCondLst>
                                            </p:cTn>
                                            <p:tgtEl>
                                              <p:spTgt spid="47107"/>
                                            </p:tgtEl>
                                            <p:attrNameLst>
                                              <p:attrName>style.visibility</p:attrName>
                                            </p:attrNameLst>
                                          </p:cBhvr>
                                          <p:to>
                                            <p:strVal val="visible"/>
                                          </p:to>
                                        </p:set>
                                        <p:anim calcmode="lin" valueType="num" p14:bounceEnd="50000">
                                          <p:cBhvr additive="base">
                                            <p:cTn id="7" dur="500" fill="hold"/>
                                            <p:tgtEl>
                                              <p:spTgt spid="47107"/>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4710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47109"/>
                                            </p:tgtEl>
                                            <p:attrNameLst>
                                              <p:attrName>style.visibility</p:attrName>
                                            </p:attrNameLst>
                                          </p:cBhvr>
                                          <p:to>
                                            <p:strVal val="visible"/>
                                          </p:to>
                                        </p:set>
                                        <p:anim calcmode="lin" valueType="num" p14:bounceEnd="50000">
                                          <p:cBhvr additive="base">
                                            <p:cTn id="11" dur="500" fill="hold"/>
                                            <p:tgtEl>
                                              <p:spTgt spid="47109"/>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47109"/>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47108"/>
                                            </p:tgtEl>
                                            <p:attrNameLst>
                                              <p:attrName>style.visibility</p:attrName>
                                            </p:attrNameLst>
                                          </p:cBhvr>
                                          <p:to>
                                            <p:strVal val="visible"/>
                                          </p:to>
                                        </p:set>
                                        <p:anim calcmode="lin" valueType="num" p14:bounceEnd="50000">
                                          <p:cBhvr additive="base">
                                            <p:cTn id="15" dur="500" fill="hold"/>
                                            <p:tgtEl>
                                              <p:spTgt spid="47108"/>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47108"/>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47106"/>
                                            </p:tgtEl>
                                            <p:attrNameLst>
                                              <p:attrName>style.visibility</p:attrName>
                                            </p:attrNameLst>
                                          </p:cBhvr>
                                          <p:to>
                                            <p:strVal val="visible"/>
                                          </p:to>
                                        </p:set>
                                        <p:anim calcmode="lin" valueType="num" p14:bounceEnd="50000">
                                          <p:cBhvr additive="base">
                                            <p:cTn id="19" dur="500" fill="hold"/>
                                            <p:tgtEl>
                                              <p:spTgt spid="47106"/>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7106"/>
                                            </p:tgtEl>
                                            <p:attrNameLst>
                                              <p:attrName>ppt_y</p:attrName>
                                            </p:attrNameLst>
                                          </p:cBhvr>
                                          <p:tavLst>
                                            <p:tav tm="0">
                                              <p:val>
                                                <p:strVal val="0-#ppt_h/2"/>
                                              </p:val>
                                            </p:tav>
                                            <p:tav tm="100000">
                                              <p:val>
                                                <p:strVal val="#ppt_y"/>
                                              </p:val>
                                            </p:tav>
                                          </p:tavLst>
                                        </p:anim>
                                      </p:childTnLst>
                                    </p:cTn>
                                  </p:par>
                                  <p:par>
                                    <p:cTn id="21" presetID="21" presetClass="entr" presetSubtype="1" fill="hold" grpId="0" nodeType="withEffect">
                                      <p:stCondLst>
                                        <p:cond delay="0"/>
                                      </p:stCondLst>
                                      <p:childTnLst>
                                        <p:set>
                                          <p:cBhvr>
                                            <p:cTn id="22" dur="1" fill="hold">
                                              <p:stCondLst>
                                                <p:cond delay="0"/>
                                              </p:stCondLst>
                                            </p:cTn>
                                            <p:tgtEl>
                                              <p:spTgt spid="5126"/>
                                            </p:tgtEl>
                                            <p:attrNameLst>
                                              <p:attrName>style.visibility</p:attrName>
                                            </p:attrNameLst>
                                          </p:cBhvr>
                                          <p:to>
                                            <p:strVal val="visible"/>
                                          </p:to>
                                        </p:set>
                                        <p:animEffect transition="in" filter="wheel(1)">
                                          <p:cBhvr>
                                            <p:cTn id="23"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7107"/>
                                            </p:tgtEl>
                                            <p:attrNameLst>
                                              <p:attrName>style.visibility</p:attrName>
                                            </p:attrNameLst>
                                          </p:cBhvr>
                                          <p:to>
                                            <p:strVal val="visible"/>
                                          </p:to>
                                        </p:set>
                                        <p:anim calcmode="lin" valueType="num">
                                          <p:cBhvr additive="base">
                                            <p:cTn id="7" dur="500" fill="hold"/>
                                            <p:tgtEl>
                                              <p:spTgt spid="47107"/>
                                            </p:tgtEl>
                                            <p:attrNameLst>
                                              <p:attrName>ppt_x</p:attrName>
                                            </p:attrNameLst>
                                          </p:cBhvr>
                                          <p:tavLst>
                                            <p:tav tm="0">
                                              <p:val>
                                                <p:strVal val="1+#ppt_w/2"/>
                                              </p:val>
                                            </p:tav>
                                            <p:tav tm="100000">
                                              <p:val>
                                                <p:strVal val="#ppt_x"/>
                                              </p:val>
                                            </p:tav>
                                          </p:tavLst>
                                        </p:anim>
                                        <p:anim calcmode="lin" valueType="num">
                                          <p:cBhvr additive="base">
                                            <p:cTn id="8" dur="500" fill="hold"/>
                                            <p:tgtEl>
                                              <p:spTgt spid="4710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7109"/>
                                            </p:tgtEl>
                                            <p:attrNameLst>
                                              <p:attrName>style.visibility</p:attrName>
                                            </p:attrNameLst>
                                          </p:cBhvr>
                                          <p:to>
                                            <p:strVal val="visible"/>
                                          </p:to>
                                        </p:set>
                                        <p:anim calcmode="lin" valueType="num">
                                          <p:cBhvr additive="base">
                                            <p:cTn id="11" dur="500" fill="hold"/>
                                            <p:tgtEl>
                                              <p:spTgt spid="47109"/>
                                            </p:tgtEl>
                                            <p:attrNameLst>
                                              <p:attrName>ppt_x</p:attrName>
                                            </p:attrNameLst>
                                          </p:cBhvr>
                                          <p:tavLst>
                                            <p:tav tm="0">
                                              <p:val>
                                                <p:strVal val="1+#ppt_w/2"/>
                                              </p:val>
                                            </p:tav>
                                            <p:tav tm="100000">
                                              <p:val>
                                                <p:strVal val="#ppt_x"/>
                                              </p:val>
                                            </p:tav>
                                          </p:tavLst>
                                        </p:anim>
                                        <p:anim calcmode="lin" valueType="num">
                                          <p:cBhvr additive="base">
                                            <p:cTn id="12" dur="500" fill="hold"/>
                                            <p:tgtEl>
                                              <p:spTgt spid="47109"/>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7108"/>
                                            </p:tgtEl>
                                            <p:attrNameLst>
                                              <p:attrName>style.visibility</p:attrName>
                                            </p:attrNameLst>
                                          </p:cBhvr>
                                          <p:to>
                                            <p:strVal val="visible"/>
                                          </p:to>
                                        </p:set>
                                        <p:anim calcmode="lin" valueType="num">
                                          <p:cBhvr additive="base">
                                            <p:cTn id="15" dur="500" fill="hold"/>
                                            <p:tgtEl>
                                              <p:spTgt spid="47108"/>
                                            </p:tgtEl>
                                            <p:attrNameLst>
                                              <p:attrName>ppt_x</p:attrName>
                                            </p:attrNameLst>
                                          </p:cBhvr>
                                          <p:tavLst>
                                            <p:tav tm="0">
                                              <p:val>
                                                <p:strVal val="#ppt_x"/>
                                              </p:val>
                                            </p:tav>
                                            <p:tav tm="100000">
                                              <p:val>
                                                <p:strVal val="#ppt_x"/>
                                              </p:val>
                                            </p:tav>
                                          </p:tavLst>
                                        </p:anim>
                                        <p:anim calcmode="lin" valueType="num">
                                          <p:cBhvr additive="base">
                                            <p:cTn id="16" dur="500" fill="hold"/>
                                            <p:tgtEl>
                                              <p:spTgt spid="47108"/>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7106"/>
                                            </p:tgtEl>
                                            <p:attrNameLst>
                                              <p:attrName>style.visibility</p:attrName>
                                            </p:attrNameLst>
                                          </p:cBhvr>
                                          <p:to>
                                            <p:strVal val="visible"/>
                                          </p:to>
                                        </p:set>
                                        <p:anim calcmode="lin" valueType="num">
                                          <p:cBhvr additive="base">
                                            <p:cTn id="19" dur="500" fill="hold"/>
                                            <p:tgtEl>
                                              <p:spTgt spid="47106"/>
                                            </p:tgtEl>
                                            <p:attrNameLst>
                                              <p:attrName>ppt_x</p:attrName>
                                            </p:attrNameLst>
                                          </p:cBhvr>
                                          <p:tavLst>
                                            <p:tav tm="0">
                                              <p:val>
                                                <p:strVal val="#ppt_x"/>
                                              </p:val>
                                            </p:tav>
                                            <p:tav tm="100000">
                                              <p:val>
                                                <p:strVal val="#ppt_x"/>
                                              </p:val>
                                            </p:tav>
                                          </p:tavLst>
                                        </p:anim>
                                        <p:anim calcmode="lin" valueType="num">
                                          <p:cBhvr additive="base">
                                            <p:cTn id="20" dur="500" fill="hold"/>
                                            <p:tgtEl>
                                              <p:spTgt spid="47106"/>
                                            </p:tgtEl>
                                            <p:attrNameLst>
                                              <p:attrName>ppt_y</p:attrName>
                                            </p:attrNameLst>
                                          </p:cBhvr>
                                          <p:tavLst>
                                            <p:tav tm="0">
                                              <p:val>
                                                <p:strVal val="0-#ppt_h/2"/>
                                              </p:val>
                                            </p:tav>
                                            <p:tav tm="100000">
                                              <p:val>
                                                <p:strVal val="#ppt_y"/>
                                              </p:val>
                                            </p:tav>
                                          </p:tavLst>
                                        </p:anim>
                                      </p:childTnLst>
                                    </p:cTn>
                                  </p:par>
                                  <p:par>
                                    <p:cTn id="21" presetID="21" presetClass="entr" presetSubtype="1" fill="hold" grpId="0" nodeType="withEffect">
                                      <p:stCondLst>
                                        <p:cond delay="0"/>
                                      </p:stCondLst>
                                      <p:childTnLst>
                                        <p:set>
                                          <p:cBhvr>
                                            <p:cTn id="22" dur="1" fill="hold">
                                              <p:stCondLst>
                                                <p:cond delay="0"/>
                                              </p:stCondLst>
                                            </p:cTn>
                                            <p:tgtEl>
                                              <p:spTgt spid="5126"/>
                                            </p:tgtEl>
                                            <p:attrNameLst>
                                              <p:attrName>style.visibility</p:attrName>
                                            </p:attrNameLst>
                                          </p:cBhvr>
                                          <p:to>
                                            <p:strVal val="visible"/>
                                          </p:to>
                                        </p:set>
                                        <p:animEffect transition="in" filter="wheel(1)">
                                          <p:cBhvr>
                                            <p:cTn id="23"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graphicFrame>
        <p:nvGraphicFramePr>
          <p:cNvPr id="3" name="Table 5">
            <a:extLst>
              <a:ext uri="{FF2B5EF4-FFF2-40B4-BE49-F238E27FC236}">
                <a16:creationId xmlns:a16="http://schemas.microsoft.com/office/drawing/2014/main" id="{C83E6716-C01E-49DF-3FE8-9A193324B321}"/>
              </a:ext>
            </a:extLst>
          </p:cNvPr>
          <p:cNvGraphicFramePr>
            <a:graphicFrameLocks noGrp="1"/>
          </p:cNvGraphicFramePr>
          <p:nvPr>
            <p:extLst>
              <p:ext uri="{D42A27DB-BD31-4B8C-83A1-F6EECF244321}">
                <p14:modId xmlns:p14="http://schemas.microsoft.com/office/powerpoint/2010/main" val="2030641427"/>
              </p:ext>
            </p:extLst>
          </p:nvPr>
        </p:nvGraphicFramePr>
        <p:xfrm>
          <a:off x="0" y="0"/>
          <a:ext cx="12210768" cy="6791325"/>
        </p:xfrm>
        <a:graphic>
          <a:graphicData uri="http://schemas.openxmlformats.org/drawingml/2006/table">
            <a:tbl>
              <a:tblPr firstRow="1" bandRow="1">
                <a:tableStyleId>{7DF18680-E054-41AD-8BC1-D1AEF772440D}</a:tableStyleId>
              </a:tblPr>
              <a:tblGrid>
                <a:gridCol w="1612203">
                  <a:extLst>
                    <a:ext uri="{9D8B030D-6E8A-4147-A177-3AD203B41FA5}">
                      <a16:colId xmlns:a16="http://schemas.microsoft.com/office/drawing/2014/main" val="4282807135"/>
                    </a:ext>
                  </a:extLst>
                </a:gridCol>
                <a:gridCol w="10598565">
                  <a:extLst>
                    <a:ext uri="{9D8B030D-6E8A-4147-A177-3AD203B41FA5}">
                      <a16:colId xmlns:a16="http://schemas.microsoft.com/office/drawing/2014/main" val="3240355851"/>
                    </a:ext>
                  </a:extLst>
                </a:gridCol>
              </a:tblGrid>
              <a:tr h="627786">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Mục</a:t>
                      </a:r>
                    </a:p>
                  </a:txBody>
                  <a:tcPr/>
                </a:tc>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Nét chính về Nhật Bản từ năm 1945 đến năm 1991</a:t>
                      </a:r>
                    </a:p>
                  </a:txBody>
                  <a:tcPr/>
                </a:tc>
                <a:extLst>
                  <a:ext uri="{0D108BD9-81ED-4DB2-BD59-A6C34878D82A}">
                    <a16:rowId xmlns:a16="http://schemas.microsoft.com/office/drawing/2014/main" val="1275213790"/>
                  </a:ext>
                </a:extLst>
              </a:tr>
              <a:tr h="6163539">
                <a:tc>
                  <a:txBody>
                    <a:bodyPr/>
                    <a:lstStyle/>
                    <a:p>
                      <a:pPr algn="ctr"/>
                      <a:r>
                        <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Khoa học – công nghệ</a:t>
                      </a: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642676"/>
                  </a:ext>
                </a:extLst>
              </a:tr>
            </a:tbl>
          </a:graphicData>
        </a:graphic>
      </p:graphicFrame>
      <p:sp>
        <p:nvSpPr>
          <p:cNvPr id="5" name="TextBox 4">
            <a:extLst>
              <a:ext uri="{FF2B5EF4-FFF2-40B4-BE49-F238E27FC236}">
                <a16:creationId xmlns:a16="http://schemas.microsoft.com/office/drawing/2014/main" id="{F6E75F13-BD6E-801A-692C-0F2BA3202263}"/>
              </a:ext>
            </a:extLst>
          </p:cNvPr>
          <p:cNvSpPr txBox="1"/>
          <p:nvPr/>
        </p:nvSpPr>
        <p:spPr>
          <a:xfrm>
            <a:off x="1621532" y="1118456"/>
            <a:ext cx="10570468" cy="2062103"/>
          </a:xfrm>
          <a:prstGeom prst="rect">
            <a:avLst/>
          </a:prstGeom>
          <a:noFill/>
        </p:spPr>
        <p:txBody>
          <a:bodyPr wrap="square">
            <a:spAutoFit/>
          </a:bodyPr>
          <a:lstStyle/>
          <a:p>
            <a:pPr algn="just">
              <a:defRPr/>
            </a:pPr>
            <a:r>
              <a:rPr lang="vi-VN"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Khoa học – công nghệ là đòn bẩy để phát triển kinh tế – xã hội Nhật Bản. Cùng với việc khuyến khích các phát minh trong nước, Nhật Bản đẩy mạnh mua bằng sáng chế của nước ngoài, tập trung chủ yếu trong lĩnh vực ứng dụng dân dụng.</a:t>
            </a:r>
          </a:p>
        </p:txBody>
      </p:sp>
    </p:spTree>
    <p:extLst>
      <p:ext uri="{BB962C8B-B14F-4D97-AF65-F5344CB8AC3E}">
        <p14:creationId xmlns:p14="http://schemas.microsoft.com/office/powerpoint/2010/main" val="427528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audemtu- nhatban">
            <a:extLst>
              <a:ext uri="{FF2B5EF4-FFF2-40B4-BE49-F238E27FC236}">
                <a16:creationId xmlns:a16="http://schemas.microsoft.com/office/drawing/2014/main" id="{972F0034-54F1-9147-9530-99D52CD882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456" y="-1"/>
            <a:ext cx="5876544" cy="680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Tập tin:500 series Shinkansen train at Tokyo Station.jpg">
            <a:hlinkClick r:id="rId3"/>
            <a:extLst>
              <a:ext uri="{FF2B5EF4-FFF2-40B4-BE49-F238E27FC236}">
                <a16:creationId xmlns:a16="http://schemas.microsoft.com/office/drawing/2014/main" id="{4BF6C1F3-8C65-DC45-98A0-39AD407771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6096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A249731-76D4-664B-BF2C-B24595B24BE0}"/>
              </a:ext>
            </a:extLst>
          </p:cNvPr>
          <p:cNvSpPr txBox="1"/>
          <p:nvPr/>
        </p:nvSpPr>
        <p:spPr>
          <a:xfrm>
            <a:off x="1881051" y="5996225"/>
            <a:ext cx="8621487"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1219170">
              <a:buClr>
                <a:srgbClr val="000000"/>
              </a:buClr>
            </a:pPr>
            <a:r>
              <a:rPr lang="en-VN" sz="4800" kern="0" dirty="0">
                <a:solidFill>
                  <a:srgbClr val="000000"/>
                </a:solidFill>
                <a:latin typeface="Times New Roman" panose="02020603050405020304" pitchFamily="18" charset="0"/>
                <a:cs typeface="Times New Roman" panose="02020603050405020304" pitchFamily="18" charset="0"/>
                <a:sym typeface="Arial"/>
              </a:rPr>
              <a:t>Tàu cao tốc đạt vận tốc 450km/h</a:t>
            </a:r>
          </a:p>
        </p:txBody>
      </p:sp>
    </p:spTree>
    <p:extLst>
      <p:ext uri="{BB962C8B-B14F-4D97-AF65-F5344CB8AC3E}">
        <p14:creationId xmlns:p14="http://schemas.microsoft.com/office/powerpoint/2010/main" val="3513105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00"/>
        </a:solidFill>
        <a:effectLst/>
      </p:bgPr>
    </p:bg>
    <p:spTree>
      <p:nvGrpSpPr>
        <p:cNvPr id="1" name=""/>
        <p:cNvGrpSpPr/>
        <p:nvPr/>
      </p:nvGrpSpPr>
      <p:grpSpPr>
        <a:xfrm>
          <a:off x="0" y="0"/>
          <a:ext cx="0" cy="0"/>
          <a:chOff x="0" y="0"/>
          <a:chExt cx="0" cy="0"/>
        </a:xfrm>
      </p:grpSpPr>
      <p:pic>
        <p:nvPicPr>
          <p:cNvPr id="18434" name="Picture 7" descr="diacung">
            <a:extLst>
              <a:ext uri="{FF2B5EF4-FFF2-40B4-BE49-F238E27FC236}">
                <a16:creationId xmlns:a16="http://schemas.microsoft.com/office/drawing/2014/main" id="{1EA074C1-63A6-B146-AC3D-1C1277E83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1600" y="-46288"/>
            <a:ext cx="4290401" cy="346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17" descr="thuyen">
            <a:extLst>
              <a:ext uri="{FF2B5EF4-FFF2-40B4-BE49-F238E27FC236}">
                <a16:creationId xmlns:a16="http://schemas.microsoft.com/office/drawing/2014/main" id="{9DD7BBD3-B559-5540-A958-33D7D7734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0520" y="3338747"/>
            <a:ext cx="4462216" cy="347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9" descr="quayphim">
            <a:extLst>
              <a:ext uri="{FF2B5EF4-FFF2-40B4-BE49-F238E27FC236}">
                <a16:creationId xmlns:a16="http://schemas.microsoft.com/office/drawing/2014/main" id="{F9B453E3-0219-9941-BAF7-A159E2273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4" y="3302963"/>
            <a:ext cx="3895503" cy="351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0" descr="untitled">
            <a:extLst>
              <a:ext uri="{FF2B5EF4-FFF2-40B4-BE49-F238E27FC236}">
                <a16:creationId xmlns:a16="http://schemas.microsoft.com/office/drawing/2014/main" id="{C1359E98-A3A9-A947-9E18-7E1D8EE979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346266"/>
            <a:ext cx="4067176" cy="351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honda1">
            <a:extLst>
              <a:ext uri="{FF2B5EF4-FFF2-40B4-BE49-F238E27FC236}">
                <a16:creationId xmlns:a16="http://schemas.microsoft.com/office/drawing/2014/main" id="{55BA13DC-F4D7-AF42-AFF2-AF4252BB8956}"/>
              </a:ext>
            </a:extLst>
          </p:cNvPr>
          <p:cNvPicPr>
            <a:picLocks noChangeAspect="1" noChangeArrowheads="1"/>
          </p:cNvPicPr>
          <p:nvPr/>
        </p:nvPicPr>
        <p:blipFill>
          <a:blip r:embed="rId6"/>
          <a:srcRect/>
          <a:stretch>
            <a:fillRect/>
          </a:stretch>
        </p:blipFill>
        <p:spPr bwMode="auto">
          <a:xfrm>
            <a:off x="0" y="-1"/>
            <a:ext cx="4038600" cy="3346268"/>
          </a:xfrm>
          <a:prstGeom prst="rect">
            <a:avLst/>
          </a:prstGeom>
          <a:ln>
            <a:noFill/>
          </a:ln>
          <a:effectLst>
            <a:outerShdw blurRad="292100" dist="139700" dir="2700000" algn="tl" rotWithShape="0">
              <a:srgbClr val="333333">
                <a:alpha val="65000"/>
              </a:srgbClr>
            </a:outerShdw>
          </a:effectLst>
        </p:spPr>
      </p:pic>
      <p:pic>
        <p:nvPicPr>
          <p:cNvPr id="18439" name="Picture 10" descr="nissan-Nhật.jpg">
            <a:extLst>
              <a:ext uri="{FF2B5EF4-FFF2-40B4-BE49-F238E27FC236}">
                <a16:creationId xmlns:a16="http://schemas.microsoft.com/office/drawing/2014/main" id="{D217EBB4-5CFB-7143-B07C-3700D28C131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38599" y="-10504"/>
            <a:ext cx="3862999" cy="331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 Box 11">
            <a:extLst>
              <a:ext uri="{FF2B5EF4-FFF2-40B4-BE49-F238E27FC236}">
                <a16:creationId xmlns:a16="http://schemas.microsoft.com/office/drawing/2014/main" id="{57BC0A45-09D1-8346-91B7-70F74EA100B7}"/>
              </a:ext>
            </a:extLst>
          </p:cNvPr>
          <p:cNvSpPr txBox="1">
            <a:spLocks noChangeArrowheads="1"/>
          </p:cNvSpPr>
          <p:nvPr/>
        </p:nvSpPr>
        <p:spPr bwMode="auto">
          <a:xfrm>
            <a:off x="2019300" y="6304004"/>
            <a:ext cx="7901522" cy="523220"/>
          </a:xfrm>
          <a:prstGeom prst="rect">
            <a:avLst/>
          </a:prstGeom>
          <a:solidFill>
            <a:schemeClr val="bg1"/>
          </a:solidFill>
          <a:ln>
            <a:noFill/>
          </a:ln>
        </p:spPr>
        <p:txBody>
          <a:bodyPr wrap="none">
            <a:spAutoFit/>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eaLnBrk="0" fontAlgn="base" hangingPunct="0">
              <a:spcBef>
                <a:spcPct val="0"/>
              </a:spcBef>
              <a:spcAft>
                <a:spcPct val="0"/>
              </a:spcAft>
              <a:defRPr>
                <a:solidFill>
                  <a:schemeClr val="tx1"/>
                </a:solidFill>
                <a:latin typeface=".VnTime"/>
              </a:defRPr>
            </a:lvl6pPr>
            <a:lvl7pPr marL="2971800" indent="-228600" eaLnBrk="0" fontAlgn="base" hangingPunct="0">
              <a:spcBef>
                <a:spcPct val="0"/>
              </a:spcBef>
              <a:spcAft>
                <a:spcPct val="0"/>
              </a:spcAft>
              <a:defRPr>
                <a:solidFill>
                  <a:schemeClr val="tx1"/>
                </a:solidFill>
                <a:latin typeface=".VnTime"/>
              </a:defRPr>
            </a:lvl7pPr>
            <a:lvl8pPr marL="3429000" indent="-228600" eaLnBrk="0" fontAlgn="base" hangingPunct="0">
              <a:spcBef>
                <a:spcPct val="0"/>
              </a:spcBef>
              <a:spcAft>
                <a:spcPct val="0"/>
              </a:spcAft>
              <a:defRPr>
                <a:solidFill>
                  <a:schemeClr val="tx1"/>
                </a:solidFill>
                <a:latin typeface=".VnTime"/>
              </a:defRPr>
            </a:lvl8pPr>
            <a:lvl9pPr marL="3886200" indent="-228600" eaLnBrk="0" fontAlgn="base" hangingPunct="0">
              <a:spcBef>
                <a:spcPct val="0"/>
              </a:spcBef>
              <a:spcAft>
                <a:spcPct val="0"/>
              </a:spcAft>
              <a:defRPr>
                <a:solidFill>
                  <a:schemeClr val="tx1"/>
                </a:solidFill>
                <a:latin typeface=".VnTime"/>
              </a:defRPr>
            </a:lvl9pPr>
          </a:lstStyle>
          <a:p>
            <a:pPr defTabSz="1219170">
              <a:buClr>
                <a:srgbClr val="000000"/>
              </a:buClr>
            </a:pPr>
            <a:r>
              <a:rPr lang="en-US" altLang="en-VN" sz="2800" b="1" kern="0" dirty="0" err="1">
                <a:solidFill>
                  <a:srgbClr val="000000"/>
                </a:solidFill>
                <a:latin typeface="Times New Roman" panose="02020603050405020304" pitchFamily="18" charset="0"/>
                <a:cs typeface="Times New Roman" panose="02020603050405020304" pitchFamily="18" charset="0"/>
                <a:sym typeface="Arial"/>
              </a:rPr>
              <a:t>Các</a:t>
            </a:r>
            <a:r>
              <a:rPr lang="en-US" altLang="en-VN" sz="2800"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2800" b="1" kern="0" dirty="0" err="1">
                <a:solidFill>
                  <a:srgbClr val="000000"/>
                </a:solidFill>
                <a:latin typeface="Times New Roman" panose="02020603050405020304" pitchFamily="18" charset="0"/>
                <a:cs typeface="Times New Roman" panose="02020603050405020304" pitchFamily="18" charset="0"/>
                <a:sym typeface="Arial"/>
              </a:rPr>
              <a:t>sản</a:t>
            </a:r>
            <a:r>
              <a:rPr lang="en-US" altLang="en-VN" sz="2800"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2800" b="1" kern="0" dirty="0" err="1">
                <a:solidFill>
                  <a:srgbClr val="000000"/>
                </a:solidFill>
                <a:latin typeface="Times New Roman" panose="02020603050405020304" pitchFamily="18" charset="0"/>
                <a:cs typeface="Times New Roman" panose="02020603050405020304" pitchFamily="18" charset="0"/>
                <a:sym typeface="Arial"/>
              </a:rPr>
              <a:t>phẩm</a:t>
            </a:r>
            <a:r>
              <a:rPr lang="en-US" altLang="en-VN" sz="2800"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2800" b="1" kern="0" dirty="0" err="1">
                <a:solidFill>
                  <a:srgbClr val="000000"/>
                </a:solidFill>
                <a:latin typeface="Times New Roman" panose="02020603050405020304" pitchFamily="18" charset="0"/>
                <a:cs typeface="Times New Roman" panose="02020603050405020304" pitchFamily="18" charset="0"/>
                <a:sym typeface="Arial"/>
              </a:rPr>
              <a:t>công</a:t>
            </a:r>
            <a:r>
              <a:rPr lang="en-US" altLang="en-VN" sz="2800"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2800" b="1" kern="0" dirty="0" err="1">
                <a:solidFill>
                  <a:srgbClr val="000000"/>
                </a:solidFill>
                <a:latin typeface="Times New Roman" panose="02020603050405020304" pitchFamily="18" charset="0"/>
                <a:cs typeface="Times New Roman" panose="02020603050405020304" pitchFamily="18" charset="0"/>
                <a:sym typeface="Arial"/>
              </a:rPr>
              <a:t>nghiệp</a:t>
            </a:r>
            <a:r>
              <a:rPr lang="en-US" altLang="en-VN" sz="2800"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2800" b="1" kern="0" dirty="0" err="1">
                <a:solidFill>
                  <a:srgbClr val="000000"/>
                </a:solidFill>
                <a:latin typeface="Times New Roman" panose="02020603050405020304" pitchFamily="18" charset="0"/>
                <a:cs typeface="Times New Roman" panose="02020603050405020304" pitchFamily="18" charset="0"/>
                <a:sym typeface="Arial"/>
              </a:rPr>
              <a:t>nổi</a:t>
            </a:r>
            <a:r>
              <a:rPr lang="en-US" altLang="en-VN" sz="2800"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2800" b="1" kern="0" dirty="0" err="1">
                <a:solidFill>
                  <a:srgbClr val="000000"/>
                </a:solidFill>
                <a:latin typeface="Times New Roman" panose="02020603050405020304" pitchFamily="18" charset="0"/>
                <a:cs typeface="Times New Roman" panose="02020603050405020304" pitchFamily="18" charset="0"/>
                <a:sym typeface="Arial"/>
              </a:rPr>
              <a:t>tiếng</a:t>
            </a:r>
            <a:r>
              <a:rPr lang="en-US" altLang="en-VN" sz="2800"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2800" b="1" kern="0" dirty="0" err="1">
                <a:solidFill>
                  <a:srgbClr val="000000"/>
                </a:solidFill>
                <a:latin typeface="Times New Roman" panose="02020603050405020304" pitchFamily="18" charset="0"/>
                <a:cs typeface="Times New Roman" panose="02020603050405020304" pitchFamily="18" charset="0"/>
                <a:sym typeface="Arial"/>
              </a:rPr>
              <a:t>của</a:t>
            </a:r>
            <a:r>
              <a:rPr lang="en-US" altLang="en-VN" sz="2800"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2800" b="1" kern="0" dirty="0" err="1">
                <a:solidFill>
                  <a:srgbClr val="000000"/>
                </a:solidFill>
                <a:latin typeface="Times New Roman" panose="02020603050405020304" pitchFamily="18" charset="0"/>
                <a:cs typeface="Times New Roman" panose="02020603050405020304" pitchFamily="18" charset="0"/>
                <a:sym typeface="Arial"/>
              </a:rPr>
              <a:t>Nhật</a:t>
            </a:r>
            <a:r>
              <a:rPr lang="en-US" altLang="en-VN" sz="2800"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2800" b="1" kern="0" dirty="0" err="1">
                <a:solidFill>
                  <a:srgbClr val="000000"/>
                </a:solidFill>
                <a:latin typeface="Times New Roman" panose="02020603050405020304" pitchFamily="18" charset="0"/>
                <a:cs typeface="Times New Roman" panose="02020603050405020304" pitchFamily="18" charset="0"/>
                <a:sym typeface="Arial"/>
              </a:rPr>
              <a:t>Bản</a:t>
            </a:r>
            <a:endParaRPr lang="en-US" altLang="en-VN" sz="28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8313E03A-1662-344B-814A-68CEC540D932}"/>
              </a:ext>
            </a:extLst>
          </p:cNvPr>
          <p:cNvSpPr txBox="1"/>
          <p:nvPr/>
        </p:nvSpPr>
        <p:spPr>
          <a:xfrm>
            <a:off x="0" y="2892594"/>
            <a:ext cx="1126603" cy="379656"/>
          </a:xfrm>
          <a:prstGeom prst="rect">
            <a:avLst/>
          </a:prstGeom>
          <a:solidFill>
            <a:schemeClr val="bg1"/>
          </a:solidFill>
        </p:spPr>
        <p:txBody>
          <a:bodyPr wrap="square" rtlCol="0">
            <a:spAutoFit/>
          </a:bodyPr>
          <a:lstStyle/>
          <a:p>
            <a:pPr defTabSz="1219170">
              <a:buClr>
                <a:srgbClr val="000000"/>
              </a:buClr>
            </a:pPr>
            <a:r>
              <a:rPr lang="en-VN" sz="1867" kern="0" dirty="0">
                <a:solidFill>
                  <a:srgbClr val="000000"/>
                </a:solidFill>
                <a:latin typeface="Times New Roman" panose="02020603050405020304" pitchFamily="18" charset="0"/>
                <a:cs typeface="Times New Roman" panose="02020603050405020304" pitchFamily="18" charset="0"/>
                <a:sym typeface="Arial"/>
              </a:rPr>
              <a:t>Xe máy</a:t>
            </a:r>
          </a:p>
        </p:txBody>
      </p:sp>
      <p:sp>
        <p:nvSpPr>
          <p:cNvPr id="3" name="TextBox 2">
            <a:extLst>
              <a:ext uri="{FF2B5EF4-FFF2-40B4-BE49-F238E27FC236}">
                <a16:creationId xmlns:a16="http://schemas.microsoft.com/office/drawing/2014/main" id="{4B716792-326E-C445-8A1A-5E17D6477B84}"/>
              </a:ext>
            </a:extLst>
          </p:cNvPr>
          <p:cNvSpPr txBox="1"/>
          <p:nvPr/>
        </p:nvSpPr>
        <p:spPr>
          <a:xfrm>
            <a:off x="4038598" y="2849290"/>
            <a:ext cx="787079" cy="379656"/>
          </a:xfrm>
          <a:prstGeom prst="rect">
            <a:avLst/>
          </a:prstGeom>
          <a:solidFill>
            <a:schemeClr val="bg1"/>
          </a:solidFill>
        </p:spPr>
        <p:txBody>
          <a:bodyPr wrap="square" rtlCol="0">
            <a:spAutoFit/>
          </a:bodyPr>
          <a:lstStyle/>
          <a:p>
            <a:pPr defTabSz="1219170">
              <a:buClr>
                <a:srgbClr val="000000"/>
              </a:buClr>
            </a:pPr>
            <a:r>
              <a:rPr lang="en-VN" sz="1867" kern="0" dirty="0">
                <a:solidFill>
                  <a:srgbClr val="000000"/>
                </a:solidFill>
                <a:latin typeface="Times New Roman" panose="02020603050405020304" pitchFamily="18" charset="0"/>
                <a:cs typeface="Times New Roman" panose="02020603050405020304" pitchFamily="18" charset="0"/>
                <a:sym typeface="Arial"/>
              </a:rPr>
              <a:t>Ô tô</a:t>
            </a:r>
          </a:p>
        </p:txBody>
      </p:sp>
      <p:sp>
        <p:nvSpPr>
          <p:cNvPr id="4" name="TextBox 3">
            <a:extLst>
              <a:ext uri="{FF2B5EF4-FFF2-40B4-BE49-F238E27FC236}">
                <a16:creationId xmlns:a16="http://schemas.microsoft.com/office/drawing/2014/main" id="{84612DBA-4390-3F4F-8B05-9B82B7F29396}"/>
              </a:ext>
            </a:extLst>
          </p:cNvPr>
          <p:cNvSpPr txBox="1"/>
          <p:nvPr/>
        </p:nvSpPr>
        <p:spPr>
          <a:xfrm>
            <a:off x="-8980" y="6375818"/>
            <a:ext cx="1342663" cy="379656"/>
          </a:xfrm>
          <a:prstGeom prst="rect">
            <a:avLst/>
          </a:prstGeom>
          <a:solidFill>
            <a:schemeClr val="bg1"/>
          </a:solidFill>
        </p:spPr>
        <p:txBody>
          <a:bodyPr wrap="square" rtlCol="0">
            <a:spAutoFit/>
          </a:bodyPr>
          <a:lstStyle/>
          <a:p>
            <a:pPr defTabSz="1219170">
              <a:buClr>
                <a:srgbClr val="000000"/>
              </a:buClr>
            </a:pPr>
            <a:r>
              <a:rPr lang="en-VN" sz="1867" kern="0" dirty="0">
                <a:solidFill>
                  <a:srgbClr val="000000"/>
                </a:solidFill>
                <a:latin typeface="Times New Roman" panose="02020603050405020304" pitchFamily="18" charset="0"/>
                <a:cs typeface="Times New Roman" panose="02020603050405020304" pitchFamily="18" charset="0"/>
                <a:sym typeface="Arial"/>
              </a:rPr>
              <a:t>Người máy</a:t>
            </a:r>
          </a:p>
        </p:txBody>
      </p:sp>
      <p:sp>
        <p:nvSpPr>
          <p:cNvPr id="14" name="TextBox 13">
            <a:extLst>
              <a:ext uri="{FF2B5EF4-FFF2-40B4-BE49-F238E27FC236}">
                <a16:creationId xmlns:a16="http://schemas.microsoft.com/office/drawing/2014/main" id="{C1D7E0CB-9C2A-4F42-90EF-DDF7E7243AC7}"/>
              </a:ext>
            </a:extLst>
          </p:cNvPr>
          <p:cNvSpPr txBox="1"/>
          <p:nvPr/>
        </p:nvSpPr>
        <p:spPr>
          <a:xfrm>
            <a:off x="8023755" y="2919583"/>
            <a:ext cx="2084803" cy="379656"/>
          </a:xfrm>
          <a:prstGeom prst="rect">
            <a:avLst/>
          </a:prstGeom>
          <a:solidFill>
            <a:schemeClr val="bg1"/>
          </a:solidFill>
        </p:spPr>
        <p:txBody>
          <a:bodyPr wrap="square" rtlCol="0">
            <a:spAutoFit/>
          </a:bodyPr>
          <a:lstStyle/>
          <a:p>
            <a:pPr defTabSz="1219170">
              <a:buClr>
                <a:srgbClr val="000000"/>
              </a:buClr>
            </a:pPr>
            <a:r>
              <a:rPr lang="en-US" sz="1867" kern="0" dirty="0">
                <a:solidFill>
                  <a:srgbClr val="000000"/>
                </a:solidFill>
                <a:latin typeface="Times New Roman" panose="02020603050405020304" pitchFamily="18" charset="0"/>
                <a:cs typeface="Times New Roman" panose="02020603050405020304" pitchFamily="18" charset="0"/>
                <a:sym typeface="Arial"/>
              </a:rPr>
              <a:t>L</a:t>
            </a:r>
            <a:r>
              <a:rPr lang="en-VN" sz="1867" kern="0" dirty="0">
                <a:solidFill>
                  <a:srgbClr val="000000"/>
                </a:solidFill>
                <a:latin typeface="Times New Roman" panose="02020603050405020304" pitchFamily="18" charset="0"/>
                <a:cs typeface="Times New Roman" panose="02020603050405020304" pitchFamily="18" charset="0"/>
                <a:sym typeface="Arial"/>
              </a:rPr>
              <a:t>inh kiện máy tính</a:t>
            </a:r>
          </a:p>
        </p:txBody>
      </p:sp>
      <p:sp>
        <p:nvSpPr>
          <p:cNvPr id="15" name="TextBox 14">
            <a:extLst>
              <a:ext uri="{FF2B5EF4-FFF2-40B4-BE49-F238E27FC236}">
                <a16:creationId xmlns:a16="http://schemas.microsoft.com/office/drawing/2014/main" id="{4AEF14EC-2251-4944-BE9E-9478ECB29ECC}"/>
              </a:ext>
            </a:extLst>
          </p:cNvPr>
          <p:cNvSpPr txBox="1"/>
          <p:nvPr/>
        </p:nvSpPr>
        <p:spPr>
          <a:xfrm>
            <a:off x="11172720" y="6437751"/>
            <a:ext cx="1126603" cy="379656"/>
          </a:xfrm>
          <a:prstGeom prst="rect">
            <a:avLst/>
          </a:prstGeom>
          <a:solidFill>
            <a:schemeClr val="bg1"/>
          </a:solidFill>
        </p:spPr>
        <p:txBody>
          <a:bodyPr wrap="square" rtlCol="0">
            <a:spAutoFit/>
          </a:bodyPr>
          <a:lstStyle/>
          <a:p>
            <a:pPr defTabSz="1219170">
              <a:buClr>
                <a:srgbClr val="000000"/>
              </a:buClr>
            </a:pPr>
            <a:r>
              <a:rPr lang="en-VN" sz="1867" kern="0" dirty="0">
                <a:solidFill>
                  <a:srgbClr val="000000"/>
                </a:solidFill>
                <a:latin typeface="Times New Roman" panose="02020603050405020304" pitchFamily="18" charset="0"/>
                <a:cs typeface="Times New Roman" panose="02020603050405020304" pitchFamily="18" charset="0"/>
                <a:sym typeface="Arial"/>
              </a:rPr>
              <a:t>Tàu biến</a:t>
            </a:r>
          </a:p>
        </p:txBody>
      </p:sp>
      <p:pic>
        <p:nvPicPr>
          <p:cNvPr id="5" name="Picture 4">
            <a:extLst>
              <a:ext uri="{FF2B5EF4-FFF2-40B4-BE49-F238E27FC236}">
                <a16:creationId xmlns:a16="http://schemas.microsoft.com/office/drawing/2014/main" id="{1AF7CA13-9A2C-9D88-6DEB-2A27183395D3}"/>
              </a:ext>
            </a:extLst>
          </p:cNvPr>
          <p:cNvPicPr>
            <a:picLocks noChangeAspect="1"/>
          </p:cNvPicPr>
          <p:nvPr/>
        </p:nvPicPr>
        <p:blipFill>
          <a:blip r:embed="rId8"/>
          <a:stretch>
            <a:fillRect/>
          </a:stretch>
        </p:blipFill>
        <p:spPr>
          <a:xfrm>
            <a:off x="1380335" y="-1733722"/>
            <a:ext cx="9431329" cy="19813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heel(2)">
                                          <p:cBhvr>
                                            <p:cTn id="7" dur="500"/>
                                            <p:tgtEl>
                                              <p:spTgt spid="18434"/>
                                            </p:tgtEl>
                                          </p:cBhvr>
                                        </p:animEffect>
                                      </p:childTnLst>
                                    </p:cTn>
                                  </p:par>
                                  <p:par>
                                    <p:cTn id="8" presetID="21" presetClass="entr" presetSubtype="2"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wheel(2)">
                                          <p:cBhvr>
                                            <p:cTn id="10" dur="500"/>
                                            <p:tgtEl>
                                              <p:spTgt spid="18435"/>
                                            </p:tgtEl>
                                          </p:cBhvr>
                                        </p:animEffect>
                                      </p:childTnLst>
                                    </p:cTn>
                                  </p:par>
                                  <p:par>
                                    <p:cTn id="11" presetID="21" presetClass="entr" presetSubtype="2" fill="hold" nodeType="withEffect">
                                      <p:stCondLst>
                                        <p:cond delay="0"/>
                                      </p:stCondLst>
                                      <p:childTnLst>
                                        <p:set>
                                          <p:cBhvr>
                                            <p:cTn id="12" dur="1" fill="hold">
                                              <p:stCondLst>
                                                <p:cond delay="0"/>
                                              </p:stCondLst>
                                            </p:cTn>
                                            <p:tgtEl>
                                              <p:spTgt spid="18436"/>
                                            </p:tgtEl>
                                            <p:attrNameLst>
                                              <p:attrName>style.visibility</p:attrName>
                                            </p:attrNameLst>
                                          </p:cBhvr>
                                          <p:to>
                                            <p:strVal val="visible"/>
                                          </p:to>
                                        </p:set>
                                        <p:animEffect transition="in" filter="wheel(2)">
                                          <p:cBhvr>
                                            <p:cTn id="13" dur="500"/>
                                            <p:tgtEl>
                                              <p:spTgt spid="18436"/>
                                            </p:tgtEl>
                                          </p:cBhvr>
                                        </p:animEffect>
                                      </p:childTnLst>
                                    </p:cTn>
                                  </p:par>
                                  <p:par>
                                    <p:cTn id="14" presetID="21" presetClass="entr" presetSubtype="2" fill="hold" nodeType="withEffect">
                                      <p:stCondLst>
                                        <p:cond delay="0"/>
                                      </p:stCondLst>
                                      <p:childTnLst>
                                        <p:set>
                                          <p:cBhvr>
                                            <p:cTn id="15" dur="1" fill="hold">
                                              <p:stCondLst>
                                                <p:cond delay="0"/>
                                              </p:stCondLst>
                                            </p:cTn>
                                            <p:tgtEl>
                                              <p:spTgt spid="18437"/>
                                            </p:tgtEl>
                                            <p:attrNameLst>
                                              <p:attrName>style.visibility</p:attrName>
                                            </p:attrNameLst>
                                          </p:cBhvr>
                                          <p:to>
                                            <p:strVal val="visible"/>
                                          </p:to>
                                        </p:set>
                                        <p:animEffect transition="in" filter="wheel(2)">
                                          <p:cBhvr>
                                            <p:cTn id="16" dur="500"/>
                                            <p:tgtEl>
                                              <p:spTgt spid="18437"/>
                                            </p:tgtEl>
                                          </p:cBhvr>
                                        </p:animEffect>
                                      </p:childTnLst>
                                    </p:cTn>
                                  </p:par>
                                  <p:par>
                                    <p:cTn id="17" presetID="21"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2)">
                                          <p:cBhvr>
                                            <p:cTn id="19" dur="500"/>
                                            <p:tgtEl>
                                              <p:spTgt spid="8"/>
                                            </p:tgtEl>
                                          </p:cBhvr>
                                        </p:animEffect>
                                      </p:childTnLst>
                                    </p:cTn>
                                  </p:par>
                                  <p:par>
                                    <p:cTn id="20" presetID="21" presetClass="entr" presetSubtype="2" fill="hold" nodeType="withEffect">
                                      <p:stCondLst>
                                        <p:cond delay="0"/>
                                      </p:stCondLst>
                                      <p:childTnLst>
                                        <p:set>
                                          <p:cBhvr>
                                            <p:cTn id="21" dur="1" fill="hold">
                                              <p:stCondLst>
                                                <p:cond delay="0"/>
                                              </p:stCondLst>
                                            </p:cTn>
                                            <p:tgtEl>
                                              <p:spTgt spid="18439"/>
                                            </p:tgtEl>
                                            <p:attrNameLst>
                                              <p:attrName>style.visibility</p:attrName>
                                            </p:attrNameLst>
                                          </p:cBhvr>
                                          <p:to>
                                            <p:strVal val="visible"/>
                                          </p:to>
                                        </p:set>
                                        <p:animEffect transition="in" filter="wheel(2)">
                                          <p:cBhvr>
                                            <p:cTn id="22" dur="500"/>
                                            <p:tgtEl>
                                              <p:spTgt spid="18439"/>
                                            </p:tgtEl>
                                          </p:cBhvr>
                                        </p:animEffect>
                                      </p:childTnLst>
                                    </p:cTn>
                                  </p:par>
                                  <p:par>
                                    <p:cTn id="23" presetID="21" presetClass="entr" presetSubtype="2"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heel(2)">
                                          <p:cBhvr>
                                            <p:cTn id="25" dur="500"/>
                                            <p:tgtEl>
                                              <p:spTgt spid="2"/>
                                            </p:tgtEl>
                                          </p:cBhvr>
                                        </p:animEffect>
                                      </p:childTnLst>
                                    </p:cTn>
                                  </p:par>
                                  <p:par>
                                    <p:cTn id="26" presetID="21" presetClass="entr" presetSubtype="2"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2)">
                                          <p:cBhvr>
                                            <p:cTn id="28" dur="500"/>
                                            <p:tgtEl>
                                              <p:spTgt spid="3"/>
                                            </p:tgtEl>
                                          </p:cBhvr>
                                        </p:animEffect>
                                      </p:childTnLst>
                                    </p:cTn>
                                  </p:par>
                                  <p:par>
                                    <p:cTn id="29" presetID="21" presetClass="entr" presetSubtype="2"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2)">
                                          <p:cBhvr>
                                            <p:cTn id="31" dur="500"/>
                                            <p:tgtEl>
                                              <p:spTgt spid="4"/>
                                            </p:tgtEl>
                                          </p:cBhvr>
                                        </p:animEffect>
                                      </p:childTnLst>
                                    </p:cTn>
                                  </p:par>
                                  <p:par>
                                    <p:cTn id="32" presetID="21" presetClass="entr" presetSubtype="2"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2)">
                                          <p:cBhvr>
                                            <p:cTn id="34" dur="500"/>
                                            <p:tgtEl>
                                              <p:spTgt spid="14"/>
                                            </p:tgtEl>
                                          </p:cBhvr>
                                        </p:animEffect>
                                      </p:childTnLst>
                                    </p:cTn>
                                  </p:par>
                                  <p:par>
                                    <p:cTn id="35" presetID="21" presetClass="entr" presetSubtype="2"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2)">
                                          <p:cBhvr>
                                            <p:cTn id="37" dur="500"/>
                                            <p:tgtEl>
                                              <p:spTgt spid="15"/>
                                            </p:tgtEl>
                                          </p:cBhvr>
                                        </p:animEffect>
                                      </p:childTnLst>
                                    </p:cTn>
                                  </p:par>
                                </p:childTnLst>
                              </p:cTn>
                            </p:par>
                            <p:par>
                              <p:cTn id="38" fill="hold">
                                <p:stCondLst>
                                  <p:cond delay="500"/>
                                </p:stCondLst>
                                <p:childTnLst>
                                  <p:par>
                                    <p:cTn id="39" presetID="2" presetClass="entr" presetSubtype="8" fill="hold" grpId="0" nodeType="afterEffect" p14:presetBounceEnd="50000">
                                      <p:stCondLst>
                                        <p:cond delay="0"/>
                                      </p:stCondLst>
                                      <p:childTnLst>
                                        <p:set>
                                          <p:cBhvr>
                                            <p:cTn id="40" dur="1" fill="hold">
                                              <p:stCondLst>
                                                <p:cond delay="0"/>
                                              </p:stCondLst>
                                            </p:cTn>
                                            <p:tgtEl>
                                              <p:spTgt spid="18440"/>
                                            </p:tgtEl>
                                            <p:attrNameLst>
                                              <p:attrName>style.visibility</p:attrName>
                                            </p:attrNameLst>
                                          </p:cBhvr>
                                          <p:to>
                                            <p:strVal val="visible"/>
                                          </p:to>
                                        </p:set>
                                        <p:anim calcmode="lin" valueType="num" p14:bounceEnd="50000">
                                          <p:cBhvr additive="base">
                                            <p:cTn id="41" dur="500" fill="hold"/>
                                            <p:tgtEl>
                                              <p:spTgt spid="18440"/>
                                            </p:tgtEl>
                                            <p:attrNameLst>
                                              <p:attrName>ppt_x</p:attrName>
                                            </p:attrNameLst>
                                          </p:cBhvr>
                                          <p:tavLst>
                                            <p:tav tm="0">
                                              <p:val>
                                                <p:strVal val="0-#ppt_w/2"/>
                                              </p:val>
                                            </p:tav>
                                            <p:tav tm="100000">
                                              <p:val>
                                                <p:strVal val="#ppt_x"/>
                                              </p:val>
                                            </p:tav>
                                          </p:tavLst>
                                        </p:anim>
                                        <p:anim calcmode="lin" valueType="num" p14:bounceEnd="50000">
                                          <p:cBhvr additive="base">
                                            <p:cTn id="42" dur="500" fill="hold"/>
                                            <p:tgtEl>
                                              <p:spTgt spid="184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animBg="1"/>
          <p:bldP spid="2" grpId="0" animBg="1"/>
          <p:bldP spid="3" grpId="0" animBg="1"/>
          <p:bldP spid="4" grpId="0" animBg="1"/>
          <p:bldP spid="14" grpId="0" animBg="1"/>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heel(2)">
                                          <p:cBhvr>
                                            <p:cTn id="7" dur="500"/>
                                            <p:tgtEl>
                                              <p:spTgt spid="18434"/>
                                            </p:tgtEl>
                                          </p:cBhvr>
                                        </p:animEffect>
                                      </p:childTnLst>
                                    </p:cTn>
                                  </p:par>
                                  <p:par>
                                    <p:cTn id="8" presetID="21" presetClass="entr" presetSubtype="2"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wheel(2)">
                                          <p:cBhvr>
                                            <p:cTn id="10" dur="500"/>
                                            <p:tgtEl>
                                              <p:spTgt spid="18435"/>
                                            </p:tgtEl>
                                          </p:cBhvr>
                                        </p:animEffect>
                                      </p:childTnLst>
                                    </p:cTn>
                                  </p:par>
                                  <p:par>
                                    <p:cTn id="11" presetID="21" presetClass="entr" presetSubtype="2" fill="hold" nodeType="withEffect">
                                      <p:stCondLst>
                                        <p:cond delay="0"/>
                                      </p:stCondLst>
                                      <p:childTnLst>
                                        <p:set>
                                          <p:cBhvr>
                                            <p:cTn id="12" dur="1" fill="hold">
                                              <p:stCondLst>
                                                <p:cond delay="0"/>
                                              </p:stCondLst>
                                            </p:cTn>
                                            <p:tgtEl>
                                              <p:spTgt spid="18436"/>
                                            </p:tgtEl>
                                            <p:attrNameLst>
                                              <p:attrName>style.visibility</p:attrName>
                                            </p:attrNameLst>
                                          </p:cBhvr>
                                          <p:to>
                                            <p:strVal val="visible"/>
                                          </p:to>
                                        </p:set>
                                        <p:animEffect transition="in" filter="wheel(2)">
                                          <p:cBhvr>
                                            <p:cTn id="13" dur="500"/>
                                            <p:tgtEl>
                                              <p:spTgt spid="18436"/>
                                            </p:tgtEl>
                                          </p:cBhvr>
                                        </p:animEffect>
                                      </p:childTnLst>
                                    </p:cTn>
                                  </p:par>
                                  <p:par>
                                    <p:cTn id="14" presetID="21" presetClass="entr" presetSubtype="2" fill="hold" nodeType="withEffect">
                                      <p:stCondLst>
                                        <p:cond delay="0"/>
                                      </p:stCondLst>
                                      <p:childTnLst>
                                        <p:set>
                                          <p:cBhvr>
                                            <p:cTn id="15" dur="1" fill="hold">
                                              <p:stCondLst>
                                                <p:cond delay="0"/>
                                              </p:stCondLst>
                                            </p:cTn>
                                            <p:tgtEl>
                                              <p:spTgt spid="18437"/>
                                            </p:tgtEl>
                                            <p:attrNameLst>
                                              <p:attrName>style.visibility</p:attrName>
                                            </p:attrNameLst>
                                          </p:cBhvr>
                                          <p:to>
                                            <p:strVal val="visible"/>
                                          </p:to>
                                        </p:set>
                                        <p:animEffect transition="in" filter="wheel(2)">
                                          <p:cBhvr>
                                            <p:cTn id="16" dur="500"/>
                                            <p:tgtEl>
                                              <p:spTgt spid="18437"/>
                                            </p:tgtEl>
                                          </p:cBhvr>
                                        </p:animEffect>
                                      </p:childTnLst>
                                    </p:cTn>
                                  </p:par>
                                  <p:par>
                                    <p:cTn id="17" presetID="21"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2)">
                                          <p:cBhvr>
                                            <p:cTn id="19" dur="500"/>
                                            <p:tgtEl>
                                              <p:spTgt spid="8"/>
                                            </p:tgtEl>
                                          </p:cBhvr>
                                        </p:animEffect>
                                      </p:childTnLst>
                                    </p:cTn>
                                  </p:par>
                                  <p:par>
                                    <p:cTn id="20" presetID="21" presetClass="entr" presetSubtype="2" fill="hold" nodeType="withEffect">
                                      <p:stCondLst>
                                        <p:cond delay="0"/>
                                      </p:stCondLst>
                                      <p:childTnLst>
                                        <p:set>
                                          <p:cBhvr>
                                            <p:cTn id="21" dur="1" fill="hold">
                                              <p:stCondLst>
                                                <p:cond delay="0"/>
                                              </p:stCondLst>
                                            </p:cTn>
                                            <p:tgtEl>
                                              <p:spTgt spid="18439"/>
                                            </p:tgtEl>
                                            <p:attrNameLst>
                                              <p:attrName>style.visibility</p:attrName>
                                            </p:attrNameLst>
                                          </p:cBhvr>
                                          <p:to>
                                            <p:strVal val="visible"/>
                                          </p:to>
                                        </p:set>
                                        <p:animEffect transition="in" filter="wheel(2)">
                                          <p:cBhvr>
                                            <p:cTn id="22" dur="500"/>
                                            <p:tgtEl>
                                              <p:spTgt spid="18439"/>
                                            </p:tgtEl>
                                          </p:cBhvr>
                                        </p:animEffect>
                                      </p:childTnLst>
                                    </p:cTn>
                                  </p:par>
                                  <p:par>
                                    <p:cTn id="23" presetID="21" presetClass="entr" presetSubtype="2"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heel(2)">
                                          <p:cBhvr>
                                            <p:cTn id="25" dur="500"/>
                                            <p:tgtEl>
                                              <p:spTgt spid="2"/>
                                            </p:tgtEl>
                                          </p:cBhvr>
                                        </p:animEffect>
                                      </p:childTnLst>
                                    </p:cTn>
                                  </p:par>
                                  <p:par>
                                    <p:cTn id="26" presetID="21" presetClass="entr" presetSubtype="2"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2)">
                                          <p:cBhvr>
                                            <p:cTn id="28" dur="500"/>
                                            <p:tgtEl>
                                              <p:spTgt spid="3"/>
                                            </p:tgtEl>
                                          </p:cBhvr>
                                        </p:animEffect>
                                      </p:childTnLst>
                                    </p:cTn>
                                  </p:par>
                                  <p:par>
                                    <p:cTn id="29" presetID="21" presetClass="entr" presetSubtype="2"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2)">
                                          <p:cBhvr>
                                            <p:cTn id="31" dur="500"/>
                                            <p:tgtEl>
                                              <p:spTgt spid="4"/>
                                            </p:tgtEl>
                                          </p:cBhvr>
                                        </p:animEffect>
                                      </p:childTnLst>
                                    </p:cTn>
                                  </p:par>
                                  <p:par>
                                    <p:cTn id="32" presetID="21" presetClass="entr" presetSubtype="2"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2)">
                                          <p:cBhvr>
                                            <p:cTn id="34" dur="500"/>
                                            <p:tgtEl>
                                              <p:spTgt spid="14"/>
                                            </p:tgtEl>
                                          </p:cBhvr>
                                        </p:animEffect>
                                      </p:childTnLst>
                                    </p:cTn>
                                  </p:par>
                                  <p:par>
                                    <p:cTn id="35" presetID="21" presetClass="entr" presetSubtype="2"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2)">
                                          <p:cBhvr>
                                            <p:cTn id="37" dur="500"/>
                                            <p:tgtEl>
                                              <p:spTgt spid="15"/>
                                            </p:tgtEl>
                                          </p:cBhvr>
                                        </p:animEffect>
                                      </p:childTnLst>
                                    </p:cTn>
                                  </p:par>
                                </p:childTnLst>
                              </p:cTn>
                            </p:par>
                            <p:par>
                              <p:cTn id="38" fill="hold">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18440"/>
                                            </p:tgtEl>
                                            <p:attrNameLst>
                                              <p:attrName>style.visibility</p:attrName>
                                            </p:attrNameLst>
                                          </p:cBhvr>
                                          <p:to>
                                            <p:strVal val="visible"/>
                                          </p:to>
                                        </p:set>
                                        <p:anim calcmode="lin" valueType="num">
                                          <p:cBhvr additive="base">
                                            <p:cTn id="41" dur="500" fill="hold"/>
                                            <p:tgtEl>
                                              <p:spTgt spid="18440"/>
                                            </p:tgtEl>
                                            <p:attrNameLst>
                                              <p:attrName>ppt_x</p:attrName>
                                            </p:attrNameLst>
                                          </p:cBhvr>
                                          <p:tavLst>
                                            <p:tav tm="0">
                                              <p:val>
                                                <p:strVal val="0-#ppt_w/2"/>
                                              </p:val>
                                            </p:tav>
                                            <p:tav tm="100000">
                                              <p:val>
                                                <p:strVal val="#ppt_x"/>
                                              </p:val>
                                            </p:tav>
                                          </p:tavLst>
                                        </p:anim>
                                        <p:anim calcmode="lin" valueType="num">
                                          <p:cBhvr additive="base">
                                            <p:cTn id="42" dur="500" fill="hold"/>
                                            <p:tgtEl>
                                              <p:spTgt spid="184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animBg="1"/>
          <p:bldP spid="2" grpId="0" animBg="1"/>
          <p:bldP spid="3" grpId="0" animBg="1"/>
          <p:bldP spid="4" grpId="0" animBg="1"/>
          <p:bldP spid="14" grpId="0" animBg="1"/>
          <p:bldP spid="15"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trongtrotsinhhocNhat">
            <a:extLst>
              <a:ext uri="{FF2B5EF4-FFF2-40B4-BE49-F238E27FC236}">
                <a16:creationId xmlns:a16="http://schemas.microsoft.com/office/drawing/2014/main" id="{B7C6EEC1-9F79-DC4A-A5F6-3BD3B951CB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2691" y="26669"/>
            <a:ext cx="4668013" cy="214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trongtrotsinhhoc4Nhat">
            <a:extLst>
              <a:ext uri="{FF2B5EF4-FFF2-40B4-BE49-F238E27FC236}">
                <a16:creationId xmlns:a16="http://schemas.microsoft.com/office/drawing/2014/main" id="{8DDA1EE2-AA17-6943-AC2F-F1291F28C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1845" y="4236245"/>
            <a:ext cx="4554475" cy="210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trongtrotsinhhoc2Nhat">
            <a:extLst>
              <a:ext uri="{FF2B5EF4-FFF2-40B4-BE49-F238E27FC236}">
                <a16:creationId xmlns:a16="http://schemas.microsoft.com/office/drawing/2014/main" id="{7E408AD1-202A-CA4D-9A68-CB20C586D1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0705" y="-13764"/>
            <a:ext cx="3549396"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descr="trongtrotsinhhoc3Nhat">
            <a:extLst>
              <a:ext uri="{FF2B5EF4-FFF2-40B4-BE49-F238E27FC236}">
                <a16:creationId xmlns:a16="http://schemas.microsoft.com/office/drawing/2014/main" id="{AF3E56C1-C142-DE4D-B6E0-D9F1244F6D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55044"/>
            <a:ext cx="4012691"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0" descr="Kết quả hình ảnh cho trồng trọt theo phương pháp sinh học ở nhật bản">
            <a:extLst>
              <a:ext uri="{FF2B5EF4-FFF2-40B4-BE49-F238E27FC236}">
                <a16:creationId xmlns:a16="http://schemas.microsoft.com/office/drawing/2014/main" id="{3DD858A4-6D46-5E43-8D31-482B83810D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7075" y="2194628"/>
            <a:ext cx="461924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2" descr="Kết quả hình ảnh cho trồng trọt theo phương pháp sinh học ở nhật bản">
            <a:extLst>
              <a:ext uri="{FF2B5EF4-FFF2-40B4-BE49-F238E27FC236}">
                <a16:creationId xmlns:a16="http://schemas.microsoft.com/office/drawing/2014/main" id="{31927E5A-A9A3-8B41-B260-0192737155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0705" y="2126456"/>
            <a:ext cx="3549396"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4" descr="Kết quả hình ảnh cho trồng trọt theo phương pháp sinh học ở nhật bản">
            <a:extLst>
              <a:ext uri="{FF2B5EF4-FFF2-40B4-BE49-F238E27FC236}">
                <a16:creationId xmlns:a16="http://schemas.microsoft.com/office/drawing/2014/main" id="{6A651C91-E9DC-124F-BB03-4BA8906C40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326732"/>
            <a:ext cx="410184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4" descr="Trong trot">
            <a:extLst>
              <a:ext uri="{FF2B5EF4-FFF2-40B4-BE49-F238E27FC236}">
                <a16:creationId xmlns:a16="http://schemas.microsoft.com/office/drawing/2014/main" id="{56A557A6-350E-DD4B-A743-74FA1BE5C2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7144"/>
            <a:ext cx="4012692" cy="213360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16394" name="Text Box 5">
            <a:extLst>
              <a:ext uri="{FF2B5EF4-FFF2-40B4-BE49-F238E27FC236}">
                <a16:creationId xmlns:a16="http://schemas.microsoft.com/office/drawing/2014/main" id="{62A1AC52-4965-F24E-A239-98E87A20743D}"/>
              </a:ext>
            </a:extLst>
          </p:cNvPr>
          <p:cNvSpPr txBox="1">
            <a:spLocks noChangeArrowheads="1"/>
          </p:cNvSpPr>
          <p:nvPr/>
        </p:nvSpPr>
        <p:spPr bwMode="auto">
          <a:xfrm>
            <a:off x="1905000" y="6406537"/>
            <a:ext cx="838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eaLnBrk="0" fontAlgn="base" hangingPunct="0">
              <a:spcBef>
                <a:spcPct val="0"/>
              </a:spcBef>
              <a:spcAft>
                <a:spcPct val="0"/>
              </a:spcAft>
              <a:defRPr>
                <a:solidFill>
                  <a:schemeClr val="tx1"/>
                </a:solidFill>
                <a:latin typeface=".VnTime"/>
              </a:defRPr>
            </a:lvl6pPr>
            <a:lvl7pPr marL="2971800" indent="-228600" eaLnBrk="0" fontAlgn="base" hangingPunct="0">
              <a:spcBef>
                <a:spcPct val="0"/>
              </a:spcBef>
              <a:spcAft>
                <a:spcPct val="0"/>
              </a:spcAft>
              <a:defRPr>
                <a:solidFill>
                  <a:schemeClr val="tx1"/>
                </a:solidFill>
                <a:latin typeface=".VnTime"/>
              </a:defRPr>
            </a:lvl7pPr>
            <a:lvl8pPr marL="3429000" indent="-228600" eaLnBrk="0" fontAlgn="base" hangingPunct="0">
              <a:spcBef>
                <a:spcPct val="0"/>
              </a:spcBef>
              <a:spcAft>
                <a:spcPct val="0"/>
              </a:spcAft>
              <a:defRPr>
                <a:solidFill>
                  <a:schemeClr val="tx1"/>
                </a:solidFill>
                <a:latin typeface=".VnTime"/>
              </a:defRPr>
            </a:lvl8pPr>
            <a:lvl9pPr marL="3886200" indent="-228600" eaLnBrk="0" fontAlgn="base" hangingPunct="0">
              <a:spcBef>
                <a:spcPct val="0"/>
              </a:spcBef>
              <a:spcAft>
                <a:spcPct val="0"/>
              </a:spcAft>
              <a:defRPr>
                <a:solidFill>
                  <a:schemeClr val="tx1"/>
                </a:solidFill>
                <a:latin typeface=".VnTime"/>
              </a:defRPr>
            </a:lvl9pPr>
          </a:lstStyle>
          <a:p>
            <a:pPr algn="ctr" defTabSz="914377" fontAlgn="base">
              <a:spcBef>
                <a:spcPct val="50000"/>
              </a:spcBef>
              <a:spcAft>
                <a:spcPct val="0"/>
              </a:spcAft>
            </a:pPr>
            <a:r>
              <a:rPr lang="en-US" altLang="en-VN" sz="2400" b="1" dirty="0">
                <a:solidFill>
                  <a:srgbClr val="000000"/>
                </a:solidFill>
                <a:latin typeface="Times New Roman" panose="02020603050405020304" pitchFamily="18" charset="0"/>
                <a:cs typeface="Arial"/>
                <a:sym typeface="Arial"/>
              </a:rPr>
              <a:t>TRỒNG TRỌT THEO PHƯƠNG PHÁP SINH HỌC</a:t>
            </a:r>
            <a:endParaRPr lang="vi-VN" altLang="en-VN" sz="2400" b="1" dirty="0">
              <a:solidFill>
                <a:srgbClr val="000000"/>
              </a:solidFill>
              <a:latin typeface="Times New Roman" panose="02020603050405020304" pitchFamily="18" charset="0"/>
              <a:cs typeface="Arial"/>
              <a:sym typeface="Arial"/>
            </a:endParaRPr>
          </a:p>
        </p:txBody>
      </p:sp>
      <p:pic>
        <p:nvPicPr>
          <p:cNvPr id="14354" name="Picture 18" descr="Kết quả hình ảnh cho trồng trọt theo phương pháp sinh học ở nhật bản">
            <a:extLst>
              <a:ext uri="{FF2B5EF4-FFF2-40B4-BE49-F238E27FC236}">
                <a16:creationId xmlns:a16="http://schemas.microsoft.com/office/drawing/2014/main" id="{7391B89B-1F57-504D-9F6A-6E26674F28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80705" y="4086748"/>
            <a:ext cx="3549396"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4351"/>
                                            </p:tgtEl>
                                            <p:attrNameLst>
                                              <p:attrName>style.visibility</p:attrName>
                                            </p:attrNameLst>
                                          </p:cBhvr>
                                          <p:to>
                                            <p:strVal val="visible"/>
                                          </p:to>
                                        </p:set>
                                        <p:animEffect transition="in" filter="blinds(horizontal)">
                                          <p:cBhvr>
                                            <p:cTn id="7" dur="500"/>
                                            <p:tgtEl>
                                              <p:spTgt spid="14351"/>
                                            </p:tgtEl>
                                          </p:cBhvr>
                                        </p:animEffect>
                                      </p:childTnLst>
                                    </p:cTn>
                                  </p:par>
                                  <p:par>
                                    <p:cTn id="8" presetID="3" presetClass="entr" presetSubtype="10" fill="hold" nodeType="withEffect">
                                      <p:stCondLst>
                                        <p:cond delay="0"/>
                                      </p:stCondLst>
                                      <p:childTnLst>
                                        <p:set>
                                          <p:cBhvr>
                                            <p:cTn id="9" dur="1" fill="hold">
                                              <p:stCondLst>
                                                <p:cond delay="0"/>
                                              </p:stCondLst>
                                            </p:cTn>
                                            <p:tgtEl>
                                              <p:spTgt spid="14340"/>
                                            </p:tgtEl>
                                            <p:attrNameLst>
                                              <p:attrName>style.visibility</p:attrName>
                                            </p:attrNameLst>
                                          </p:cBhvr>
                                          <p:to>
                                            <p:strVal val="visible"/>
                                          </p:to>
                                        </p:set>
                                        <p:animEffect transition="in" filter="blinds(horizontal)">
                                          <p:cBhvr>
                                            <p:cTn id="10" dur="500"/>
                                            <p:tgtEl>
                                              <p:spTgt spid="14340"/>
                                            </p:tgtEl>
                                          </p:cBhvr>
                                        </p:animEffect>
                                      </p:childTnLst>
                                    </p:cTn>
                                  </p:par>
                                  <p:par>
                                    <p:cTn id="11" presetID="3" presetClass="entr" presetSubtype="10" fill="hold" nodeType="withEffect">
                                      <p:stCondLst>
                                        <p:cond delay="0"/>
                                      </p:stCondLst>
                                      <p:childTnLst>
                                        <p:set>
                                          <p:cBhvr>
                                            <p:cTn id="12" dur="1" fill="hold">
                                              <p:stCondLst>
                                                <p:cond delay="0"/>
                                              </p:stCondLst>
                                            </p:cTn>
                                            <p:tgtEl>
                                              <p:spTgt spid="14342"/>
                                            </p:tgtEl>
                                            <p:attrNameLst>
                                              <p:attrName>style.visibility</p:attrName>
                                            </p:attrNameLst>
                                          </p:cBhvr>
                                          <p:to>
                                            <p:strVal val="visible"/>
                                          </p:to>
                                        </p:set>
                                        <p:animEffect transition="in" filter="blinds(horizontal)">
                                          <p:cBhvr>
                                            <p:cTn id="13" dur="500"/>
                                            <p:tgtEl>
                                              <p:spTgt spid="14342"/>
                                            </p:tgtEl>
                                          </p:cBhvr>
                                        </p:animEffect>
                                      </p:childTnLst>
                                    </p:cTn>
                                  </p:par>
                                  <p:par>
                                    <p:cTn id="14" presetID="3" presetClass="entr" presetSubtype="10" fill="hold" nodeType="withEffect">
                                      <p:stCondLst>
                                        <p:cond delay="0"/>
                                      </p:stCondLst>
                                      <p:childTnLst>
                                        <p:set>
                                          <p:cBhvr>
                                            <p:cTn id="15" dur="1" fill="hold">
                                              <p:stCondLst>
                                                <p:cond delay="0"/>
                                              </p:stCondLst>
                                            </p:cTn>
                                            <p:tgtEl>
                                              <p:spTgt spid="14340"/>
                                            </p:tgtEl>
                                            <p:attrNameLst>
                                              <p:attrName>style.visibility</p:attrName>
                                            </p:attrNameLst>
                                          </p:cBhvr>
                                          <p:to>
                                            <p:strVal val="visible"/>
                                          </p:to>
                                        </p:set>
                                        <p:animEffect transition="in" filter="blinds(horizontal)">
                                          <p:cBhvr>
                                            <p:cTn id="16" dur="500"/>
                                            <p:tgtEl>
                                              <p:spTgt spid="14340"/>
                                            </p:tgtEl>
                                          </p:cBhvr>
                                        </p:animEffect>
                                      </p:childTnLst>
                                    </p:cTn>
                                  </p:par>
                                  <p:par>
                                    <p:cTn id="17" presetID="3" presetClass="entr" presetSubtype="10" fill="hold" nodeType="withEffect">
                                      <p:stCondLst>
                                        <p:cond delay="0"/>
                                      </p:stCondLst>
                                      <p:childTnLst>
                                        <p:set>
                                          <p:cBhvr>
                                            <p:cTn id="18" dur="1" fill="hold">
                                              <p:stCondLst>
                                                <p:cond delay="0"/>
                                              </p:stCondLst>
                                            </p:cTn>
                                            <p:tgtEl>
                                              <p:spTgt spid="14342"/>
                                            </p:tgtEl>
                                            <p:attrNameLst>
                                              <p:attrName>style.visibility</p:attrName>
                                            </p:attrNameLst>
                                          </p:cBhvr>
                                          <p:to>
                                            <p:strVal val="visible"/>
                                          </p:to>
                                        </p:set>
                                        <p:animEffect transition="in" filter="blinds(horizontal)">
                                          <p:cBhvr>
                                            <p:cTn id="19" dur="500"/>
                                            <p:tgtEl>
                                              <p:spTgt spid="14342"/>
                                            </p:tgtEl>
                                          </p:cBhvr>
                                        </p:animEffect>
                                      </p:childTnLst>
                                    </p:cTn>
                                  </p:par>
                                  <p:par>
                                    <p:cTn id="20" presetID="3" presetClass="entr" presetSubtype="10" fill="hold" nodeType="withEffect">
                                      <p:stCondLst>
                                        <p:cond delay="0"/>
                                      </p:stCondLst>
                                      <p:childTnLst>
                                        <p:set>
                                          <p:cBhvr>
                                            <p:cTn id="21" dur="1" fill="hold">
                                              <p:stCondLst>
                                                <p:cond delay="0"/>
                                              </p:stCondLst>
                                            </p:cTn>
                                            <p:tgtEl>
                                              <p:spTgt spid="14343"/>
                                            </p:tgtEl>
                                            <p:attrNameLst>
                                              <p:attrName>style.visibility</p:attrName>
                                            </p:attrNameLst>
                                          </p:cBhvr>
                                          <p:to>
                                            <p:strVal val="visible"/>
                                          </p:to>
                                        </p:set>
                                        <p:animEffect transition="in" filter="blinds(horizontal)">
                                          <p:cBhvr>
                                            <p:cTn id="22" dur="500"/>
                                            <p:tgtEl>
                                              <p:spTgt spid="14343"/>
                                            </p:tgtEl>
                                          </p:cBhvr>
                                        </p:animEffect>
                                      </p:childTnLst>
                                    </p:cTn>
                                  </p:par>
                                  <p:par>
                                    <p:cTn id="23" presetID="3" presetClass="entr" presetSubtype="10" fill="hold" nodeType="withEffect">
                                      <p:stCondLst>
                                        <p:cond delay="0"/>
                                      </p:stCondLst>
                                      <p:childTnLst>
                                        <p:set>
                                          <p:cBhvr>
                                            <p:cTn id="24" dur="1" fill="hold">
                                              <p:stCondLst>
                                                <p:cond delay="0"/>
                                              </p:stCondLst>
                                            </p:cTn>
                                            <p:tgtEl>
                                              <p:spTgt spid="14341"/>
                                            </p:tgtEl>
                                            <p:attrNameLst>
                                              <p:attrName>style.visibility</p:attrName>
                                            </p:attrNameLst>
                                          </p:cBhvr>
                                          <p:to>
                                            <p:strVal val="visible"/>
                                          </p:to>
                                        </p:set>
                                        <p:animEffect transition="in" filter="blinds(horizontal)">
                                          <p:cBhvr>
                                            <p:cTn id="25" dur="500"/>
                                            <p:tgtEl>
                                              <p:spTgt spid="14341"/>
                                            </p:tgtEl>
                                          </p:cBhvr>
                                        </p:animEffect>
                                      </p:childTnLst>
                                    </p:cTn>
                                  </p:par>
                                  <p:par>
                                    <p:cTn id="26" presetID="3" presetClass="entr" presetSubtype="10" fill="hold" nodeType="withEffect">
                                      <p:stCondLst>
                                        <p:cond delay="0"/>
                                      </p:stCondLst>
                                      <p:childTnLst>
                                        <p:set>
                                          <p:cBhvr>
                                            <p:cTn id="27" dur="1" fill="hold">
                                              <p:stCondLst>
                                                <p:cond delay="0"/>
                                              </p:stCondLst>
                                            </p:cTn>
                                            <p:tgtEl>
                                              <p:spTgt spid="14348"/>
                                            </p:tgtEl>
                                            <p:attrNameLst>
                                              <p:attrName>style.visibility</p:attrName>
                                            </p:attrNameLst>
                                          </p:cBhvr>
                                          <p:to>
                                            <p:strVal val="visible"/>
                                          </p:to>
                                        </p:set>
                                        <p:animEffect transition="in" filter="blinds(horizontal)">
                                          <p:cBhvr>
                                            <p:cTn id="28" dur="500"/>
                                            <p:tgtEl>
                                              <p:spTgt spid="14348"/>
                                            </p:tgtEl>
                                          </p:cBhvr>
                                        </p:animEffect>
                                      </p:childTnLst>
                                    </p:cTn>
                                  </p:par>
                                  <p:par>
                                    <p:cTn id="29" presetID="3" presetClass="entr" presetSubtype="10" fill="hold" nodeType="withEffect">
                                      <p:stCondLst>
                                        <p:cond delay="0"/>
                                      </p:stCondLst>
                                      <p:childTnLst>
                                        <p:set>
                                          <p:cBhvr>
                                            <p:cTn id="30" dur="1" fill="hold">
                                              <p:stCondLst>
                                                <p:cond delay="0"/>
                                              </p:stCondLst>
                                            </p:cTn>
                                            <p:tgtEl>
                                              <p:spTgt spid="14350"/>
                                            </p:tgtEl>
                                            <p:attrNameLst>
                                              <p:attrName>style.visibility</p:attrName>
                                            </p:attrNameLst>
                                          </p:cBhvr>
                                          <p:to>
                                            <p:strVal val="visible"/>
                                          </p:to>
                                        </p:set>
                                        <p:animEffect transition="in" filter="blinds(horizontal)">
                                          <p:cBhvr>
                                            <p:cTn id="31" dur="500"/>
                                            <p:tgtEl>
                                              <p:spTgt spid="14350"/>
                                            </p:tgtEl>
                                          </p:cBhvr>
                                        </p:animEffect>
                                      </p:childTnLst>
                                    </p:cTn>
                                  </p:par>
                                  <p:par>
                                    <p:cTn id="32" presetID="3" presetClass="entr" presetSubtype="10" fill="hold" nodeType="withEffect">
                                      <p:stCondLst>
                                        <p:cond delay="0"/>
                                      </p:stCondLst>
                                      <p:childTnLst>
                                        <p:set>
                                          <p:cBhvr>
                                            <p:cTn id="33" dur="1" fill="hold">
                                              <p:stCondLst>
                                                <p:cond delay="0"/>
                                              </p:stCondLst>
                                            </p:cTn>
                                            <p:tgtEl>
                                              <p:spTgt spid="14346"/>
                                            </p:tgtEl>
                                            <p:attrNameLst>
                                              <p:attrName>style.visibility</p:attrName>
                                            </p:attrNameLst>
                                          </p:cBhvr>
                                          <p:to>
                                            <p:strVal val="visible"/>
                                          </p:to>
                                        </p:set>
                                        <p:animEffect transition="in" filter="blinds(horizontal)">
                                          <p:cBhvr>
                                            <p:cTn id="34" dur="500"/>
                                            <p:tgtEl>
                                              <p:spTgt spid="14346"/>
                                            </p:tgtEl>
                                          </p:cBhvr>
                                        </p:animEffect>
                                      </p:childTnLst>
                                    </p:cTn>
                                  </p:par>
                                  <p:par>
                                    <p:cTn id="35" presetID="3" presetClass="entr" presetSubtype="10" fill="hold" nodeType="withEffect">
                                      <p:stCondLst>
                                        <p:cond delay="0"/>
                                      </p:stCondLst>
                                      <p:childTnLst>
                                        <p:set>
                                          <p:cBhvr>
                                            <p:cTn id="36" dur="1" fill="hold">
                                              <p:stCondLst>
                                                <p:cond delay="0"/>
                                              </p:stCondLst>
                                            </p:cTn>
                                            <p:tgtEl>
                                              <p:spTgt spid="14354"/>
                                            </p:tgtEl>
                                            <p:attrNameLst>
                                              <p:attrName>style.visibility</p:attrName>
                                            </p:attrNameLst>
                                          </p:cBhvr>
                                          <p:to>
                                            <p:strVal val="visible"/>
                                          </p:to>
                                        </p:set>
                                        <p:animEffect transition="in" filter="blinds(horizontal)">
                                          <p:cBhvr>
                                            <p:cTn id="37" dur="500"/>
                                            <p:tgtEl>
                                              <p:spTgt spid="14354"/>
                                            </p:tgtEl>
                                          </p:cBhvr>
                                        </p:animEffect>
                                      </p:childTnLst>
                                    </p:cTn>
                                  </p:par>
                                  <p:par>
                                    <p:cTn id="38" presetID="2" presetClass="entr" presetSubtype="4" accel="50000" fill="hold" grpId="0" nodeType="withEffect" p14:presetBounceEnd="50000">
                                      <p:stCondLst>
                                        <p:cond delay="0"/>
                                      </p:stCondLst>
                                      <p:childTnLst>
                                        <p:set>
                                          <p:cBhvr>
                                            <p:cTn id="39" dur="1" fill="hold">
                                              <p:stCondLst>
                                                <p:cond delay="0"/>
                                              </p:stCondLst>
                                            </p:cTn>
                                            <p:tgtEl>
                                              <p:spTgt spid="16394"/>
                                            </p:tgtEl>
                                            <p:attrNameLst>
                                              <p:attrName>style.visibility</p:attrName>
                                            </p:attrNameLst>
                                          </p:cBhvr>
                                          <p:to>
                                            <p:strVal val="visible"/>
                                          </p:to>
                                        </p:set>
                                        <p:anim calcmode="lin" valueType="num" p14:bounceEnd="50000">
                                          <p:cBhvr additive="base">
                                            <p:cTn id="40" dur="500" fill="hold"/>
                                            <p:tgtEl>
                                              <p:spTgt spid="16394"/>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163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4351"/>
                                            </p:tgtEl>
                                            <p:attrNameLst>
                                              <p:attrName>style.visibility</p:attrName>
                                            </p:attrNameLst>
                                          </p:cBhvr>
                                          <p:to>
                                            <p:strVal val="visible"/>
                                          </p:to>
                                        </p:set>
                                        <p:animEffect transition="in" filter="blinds(horizontal)">
                                          <p:cBhvr>
                                            <p:cTn id="7" dur="500"/>
                                            <p:tgtEl>
                                              <p:spTgt spid="14351"/>
                                            </p:tgtEl>
                                          </p:cBhvr>
                                        </p:animEffect>
                                      </p:childTnLst>
                                    </p:cTn>
                                  </p:par>
                                  <p:par>
                                    <p:cTn id="8" presetID="3" presetClass="entr" presetSubtype="10" fill="hold" nodeType="withEffect">
                                      <p:stCondLst>
                                        <p:cond delay="0"/>
                                      </p:stCondLst>
                                      <p:childTnLst>
                                        <p:set>
                                          <p:cBhvr>
                                            <p:cTn id="9" dur="1" fill="hold">
                                              <p:stCondLst>
                                                <p:cond delay="0"/>
                                              </p:stCondLst>
                                            </p:cTn>
                                            <p:tgtEl>
                                              <p:spTgt spid="14340"/>
                                            </p:tgtEl>
                                            <p:attrNameLst>
                                              <p:attrName>style.visibility</p:attrName>
                                            </p:attrNameLst>
                                          </p:cBhvr>
                                          <p:to>
                                            <p:strVal val="visible"/>
                                          </p:to>
                                        </p:set>
                                        <p:animEffect transition="in" filter="blinds(horizontal)">
                                          <p:cBhvr>
                                            <p:cTn id="10" dur="500"/>
                                            <p:tgtEl>
                                              <p:spTgt spid="14340"/>
                                            </p:tgtEl>
                                          </p:cBhvr>
                                        </p:animEffect>
                                      </p:childTnLst>
                                    </p:cTn>
                                  </p:par>
                                  <p:par>
                                    <p:cTn id="11" presetID="3" presetClass="entr" presetSubtype="10" fill="hold" nodeType="withEffect">
                                      <p:stCondLst>
                                        <p:cond delay="0"/>
                                      </p:stCondLst>
                                      <p:childTnLst>
                                        <p:set>
                                          <p:cBhvr>
                                            <p:cTn id="12" dur="1" fill="hold">
                                              <p:stCondLst>
                                                <p:cond delay="0"/>
                                              </p:stCondLst>
                                            </p:cTn>
                                            <p:tgtEl>
                                              <p:spTgt spid="14342"/>
                                            </p:tgtEl>
                                            <p:attrNameLst>
                                              <p:attrName>style.visibility</p:attrName>
                                            </p:attrNameLst>
                                          </p:cBhvr>
                                          <p:to>
                                            <p:strVal val="visible"/>
                                          </p:to>
                                        </p:set>
                                        <p:animEffect transition="in" filter="blinds(horizontal)">
                                          <p:cBhvr>
                                            <p:cTn id="13" dur="500"/>
                                            <p:tgtEl>
                                              <p:spTgt spid="14342"/>
                                            </p:tgtEl>
                                          </p:cBhvr>
                                        </p:animEffect>
                                      </p:childTnLst>
                                    </p:cTn>
                                  </p:par>
                                  <p:par>
                                    <p:cTn id="14" presetID="3" presetClass="entr" presetSubtype="10" fill="hold" nodeType="withEffect">
                                      <p:stCondLst>
                                        <p:cond delay="0"/>
                                      </p:stCondLst>
                                      <p:childTnLst>
                                        <p:set>
                                          <p:cBhvr>
                                            <p:cTn id="15" dur="1" fill="hold">
                                              <p:stCondLst>
                                                <p:cond delay="0"/>
                                              </p:stCondLst>
                                            </p:cTn>
                                            <p:tgtEl>
                                              <p:spTgt spid="14340"/>
                                            </p:tgtEl>
                                            <p:attrNameLst>
                                              <p:attrName>style.visibility</p:attrName>
                                            </p:attrNameLst>
                                          </p:cBhvr>
                                          <p:to>
                                            <p:strVal val="visible"/>
                                          </p:to>
                                        </p:set>
                                        <p:animEffect transition="in" filter="blinds(horizontal)">
                                          <p:cBhvr>
                                            <p:cTn id="16" dur="500"/>
                                            <p:tgtEl>
                                              <p:spTgt spid="14340"/>
                                            </p:tgtEl>
                                          </p:cBhvr>
                                        </p:animEffect>
                                      </p:childTnLst>
                                    </p:cTn>
                                  </p:par>
                                  <p:par>
                                    <p:cTn id="17" presetID="3" presetClass="entr" presetSubtype="10" fill="hold" nodeType="withEffect">
                                      <p:stCondLst>
                                        <p:cond delay="0"/>
                                      </p:stCondLst>
                                      <p:childTnLst>
                                        <p:set>
                                          <p:cBhvr>
                                            <p:cTn id="18" dur="1" fill="hold">
                                              <p:stCondLst>
                                                <p:cond delay="0"/>
                                              </p:stCondLst>
                                            </p:cTn>
                                            <p:tgtEl>
                                              <p:spTgt spid="14342"/>
                                            </p:tgtEl>
                                            <p:attrNameLst>
                                              <p:attrName>style.visibility</p:attrName>
                                            </p:attrNameLst>
                                          </p:cBhvr>
                                          <p:to>
                                            <p:strVal val="visible"/>
                                          </p:to>
                                        </p:set>
                                        <p:animEffect transition="in" filter="blinds(horizontal)">
                                          <p:cBhvr>
                                            <p:cTn id="19" dur="500"/>
                                            <p:tgtEl>
                                              <p:spTgt spid="14342"/>
                                            </p:tgtEl>
                                          </p:cBhvr>
                                        </p:animEffect>
                                      </p:childTnLst>
                                    </p:cTn>
                                  </p:par>
                                  <p:par>
                                    <p:cTn id="20" presetID="3" presetClass="entr" presetSubtype="10" fill="hold" nodeType="withEffect">
                                      <p:stCondLst>
                                        <p:cond delay="0"/>
                                      </p:stCondLst>
                                      <p:childTnLst>
                                        <p:set>
                                          <p:cBhvr>
                                            <p:cTn id="21" dur="1" fill="hold">
                                              <p:stCondLst>
                                                <p:cond delay="0"/>
                                              </p:stCondLst>
                                            </p:cTn>
                                            <p:tgtEl>
                                              <p:spTgt spid="14343"/>
                                            </p:tgtEl>
                                            <p:attrNameLst>
                                              <p:attrName>style.visibility</p:attrName>
                                            </p:attrNameLst>
                                          </p:cBhvr>
                                          <p:to>
                                            <p:strVal val="visible"/>
                                          </p:to>
                                        </p:set>
                                        <p:animEffect transition="in" filter="blinds(horizontal)">
                                          <p:cBhvr>
                                            <p:cTn id="22" dur="500"/>
                                            <p:tgtEl>
                                              <p:spTgt spid="14343"/>
                                            </p:tgtEl>
                                          </p:cBhvr>
                                        </p:animEffect>
                                      </p:childTnLst>
                                    </p:cTn>
                                  </p:par>
                                  <p:par>
                                    <p:cTn id="23" presetID="3" presetClass="entr" presetSubtype="10" fill="hold" nodeType="withEffect">
                                      <p:stCondLst>
                                        <p:cond delay="0"/>
                                      </p:stCondLst>
                                      <p:childTnLst>
                                        <p:set>
                                          <p:cBhvr>
                                            <p:cTn id="24" dur="1" fill="hold">
                                              <p:stCondLst>
                                                <p:cond delay="0"/>
                                              </p:stCondLst>
                                            </p:cTn>
                                            <p:tgtEl>
                                              <p:spTgt spid="14341"/>
                                            </p:tgtEl>
                                            <p:attrNameLst>
                                              <p:attrName>style.visibility</p:attrName>
                                            </p:attrNameLst>
                                          </p:cBhvr>
                                          <p:to>
                                            <p:strVal val="visible"/>
                                          </p:to>
                                        </p:set>
                                        <p:animEffect transition="in" filter="blinds(horizontal)">
                                          <p:cBhvr>
                                            <p:cTn id="25" dur="500"/>
                                            <p:tgtEl>
                                              <p:spTgt spid="14341"/>
                                            </p:tgtEl>
                                          </p:cBhvr>
                                        </p:animEffect>
                                      </p:childTnLst>
                                    </p:cTn>
                                  </p:par>
                                  <p:par>
                                    <p:cTn id="26" presetID="3" presetClass="entr" presetSubtype="10" fill="hold" nodeType="withEffect">
                                      <p:stCondLst>
                                        <p:cond delay="0"/>
                                      </p:stCondLst>
                                      <p:childTnLst>
                                        <p:set>
                                          <p:cBhvr>
                                            <p:cTn id="27" dur="1" fill="hold">
                                              <p:stCondLst>
                                                <p:cond delay="0"/>
                                              </p:stCondLst>
                                            </p:cTn>
                                            <p:tgtEl>
                                              <p:spTgt spid="14348"/>
                                            </p:tgtEl>
                                            <p:attrNameLst>
                                              <p:attrName>style.visibility</p:attrName>
                                            </p:attrNameLst>
                                          </p:cBhvr>
                                          <p:to>
                                            <p:strVal val="visible"/>
                                          </p:to>
                                        </p:set>
                                        <p:animEffect transition="in" filter="blinds(horizontal)">
                                          <p:cBhvr>
                                            <p:cTn id="28" dur="500"/>
                                            <p:tgtEl>
                                              <p:spTgt spid="14348"/>
                                            </p:tgtEl>
                                          </p:cBhvr>
                                        </p:animEffect>
                                      </p:childTnLst>
                                    </p:cTn>
                                  </p:par>
                                  <p:par>
                                    <p:cTn id="29" presetID="3" presetClass="entr" presetSubtype="10" fill="hold" nodeType="withEffect">
                                      <p:stCondLst>
                                        <p:cond delay="0"/>
                                      </p:stCondLst>
                                      <p:childTnLst>
                                        <p:set>
                                          <p:cBhvr>
                                            <p:cTn id="30" dur="1" fill="hold">
                                              <p:stCondLst>
                                                <p:cond delay="0"/>
                                              </p:stCondLst>
                                            </p:cTn>
                                            <p:tgtEl>
                                              <p:spTgt spid="14350"/>
                                            </p:tgtEl>
                                            <p:attrNameLst>
                                              <p:attrName>style.visibility</p:attrName>
                                            </p:attrNameLst>
                                          </p:cBhvr>
                                          <p:to>
                                            <p:strVal val="visible"/>
                                          </p:to>
                                        </p:set>
                                        <p:animEffect transition="in" filter="blinds(horizontal)">
                                          <p:cBhvr>
                                            <p:cTn id="31" dur="500"/>
                                            <p:tgtEl>
                                              <p:spTgt spid="14350"/>
                                            </p:tgtEl>
                                          </p:cBhvr>
                                        </p:animEffect>
                                      </p:childTnLst>
                                    </p:cTn>
                                  </p:par>
                                  <p:par>
                                    <p:cTn id="32" presetID="3" presetClass="entr" presetSubtype="10" fill="hold" nodeType="withEffect">
                                      <p:stCondLst>
                                        <p:cond delay="0"/>
                                      </p:stCondLst>
                                      <p:childTnLst>
                                        <p:set>
                                          <p:cBhvr>
                                            <p:cTn id="33" dur="1" fill="hold">
                                              <p:stCondLst>
                                                <p:cond delay="0"/>
                                              </p:stCondLst>
                                            </p:cTn>
                                            <p:tgtEl>
                                              <p:spTgt spid="14346"/>
                                            </p:tgtEl>
                                            <p:attrNameLst>
                                              <p:attrName>style.visibility</p:attrName>
                                            </p:attrNameLst>
                                          </p:cBhvr>
                                          <p:to>
                                            <p:strVal val="visible"/>
                                          </p:to>
                                        </p:set>
                                        <p:animEffect transition="in" filter="blinds(horizontal)">
                                          <p:cBhvr>
                                            <p:cTn id="34" dur="500"/>
                                            <p:tgtEl>
                                              <p:spTgt spid="14346"/>
                                            </p:tgtEl>
                                          </p:cBhvr>
                                        </p:animEffect>
                                      </p:childTnLst>
                                    </p:cTn>
                                  </p:par>
                                  <p:par>
                                    <p:cTn id="35" presetID="3" presetClass="entr" presetSubtype="10" fill="hold" nodeType="withEffect">
                                      <p:stCondLst>
                                        <p:cond delay="0"/>
                                      </p:stCondLst>
                                      <p:childTnLst>
                                        <p:set>
                                          <p:cBhvr>
                                            <p:cTn id="36" dur="1" fill="hold">
                                              <p:stCondLst>
                                                <p:cond delay="0"/>
                                              </p:stCondLst>
                                            </p:cTn>
                                            <p:tgtEl>
                                              <p:spTgt spid="14354"/>
                                            </p:tgtEl>
                                            <p:attrNameLst>
                                              <p:attrName>style.visibility</p:attrName>
                                            </p:attrNameLst>
                                          </p:cBhvr>
                                          <p:to>
                                            <p:strVal val="visible"/>
                                          </p:to>
                                        </p:set>
                                        <p:animEffect transition="in" filter="blinds(horizontal)">
                                          <p:cBhvr>
                                            <p:cTn id="37" dur="500"/>
                                            <p:tgtEl>
                                              <p:spTgt spid="14354"/>
                                            </p:tgtEl>
                                          </p:cBhvr>
                                        </p:animEffect>
                                      </p:childTnLst>
                                    </p:cTn>
                                  </p:par>
                                  <p:par>
                                    <p:cTn id="38" presetID="2" presetClass="entr" presetSubtype="4" accel="50000" fill="hold" grpId="0" nodeType="withEffect">
                                      <p:stCondLst>
                                        <p:cond delay="0"/>
                                      </p:stCondLst>
                                      <p:childTnLst>
                                        <p:set>
                                          <p:cBhvr>
                                            <p:cTn id="39" dur="1" fill="hold">
                                              <p:stCondLst>
                                                <p:cond delay="0"/>
                                              </p:stCondLst>
                                            </p:cTn>
                                            <p:tgtEl>
                                              <p:spTgt spid="16394"/>
                                            </p:tgtEl>
                                            <p:attrNameLst>
                                              <p:attrName>style.visibility</p:attrName>
                                            </p:attrNameLst>
                                          </p:cBhvr>
                                          <p:to>
                                            <p:strVal val="visible"/>
                                          </p:to>
                                        </p:set>
                                        <p:anim calcmode="lin" valueType="num">
                                          <p:cBhvr additive="base">
                                            <p:cTn id="40" dur="500" fill="hold"/>
                                            <p:tgtEl>
                                              <p:spTgt spid="16394"/>
                                            </p:tgtEl>
                                            <p:attrNameLst>
                                              <p:attrName>ppt_x</p:attrName>
                                            </p:attrNameLst>
                                          </p:cBhvr>
                                          <p:tavLst>
                                            <p:tav tm="0">
                                              <p:val>
                                                <p:strVal val="#ppt_x"/>
                                              </p:val>
                                            </p:tav>
                                            <p:tav tm="100000">
                                              <p:val>
                                                <p:strVal val="#ppt_x"/>
                                              </p:val>
                                            </p:tav>
                                          </p:tavLst>
                                        </p:anim>
                                        <p:anim calcmode="lin" valueType="num">
                                          <p:cBhvr additive="base">
                                            <p:cTn id="41" dur="500" fill="hold"/>
                                            <p:tgtEl>
                                              <p:spTgt spid="163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ua o nhat">
            <a:extLst>
              <a:ext uri="{FF2B5EF4-FFF2-40B4-BE49-F238E27FC236}">
                <a16:creationId xmlns:a16="http://schemas.microsoft.com/office/drawing/2014/main" id="{399535FA-57A5-0E45-A64A-F314933CE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09800"/>
            <a:ext cx="3919592" cy="1981200"/>
          </a:xfrm>
          <a:prstGeom prst="rect">
            <a:avLst/>
          </a:prstGeom>
          <a:noFill/>
          <a:ln w="28575">
            <a:solidFill>
              <a:srgbClr val="CC3300"/>
            </a:solidFill>
            <a:miter lim="800000"/>
            <a:headEnd/>
            <a:tailEnd/>
          </a:ln>
          <a:extLst>
            <a:ext uri="{909E8E84-426E-40DD-AFC4-6F175D3DCCD1}">
              <a14:hiddenFill xmlns:a14="http://schemas.microsoft.com/office/drawing/2010/main">
                <a:solidFill>
                  <a:srgbClr val="FFFFFF"/>
                </a:solidFill>
              </a14:hiddenFill>
            </a:ext>
          </a:extLst>
        </p:spPr>
      </p:pic>
      <p:pic>
        <p:nvPicPr>
          <p:cNvPr id="15363" name="Picture 8" descr="nho-%201">
            <a:extLst>
              <a:ext uri="{FF2B5EF4-FFF2-40B4-BE49-F238E27FC236}">
                <a16:creationId xmlns:a16="http://schemas.microsoft.com/office/drawing/2014/main" id="{DBA84187-5AEA-7C4E-8BBA-7333C9CE9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244613"/>
            <a:ext cx="391959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0" descr="Soai_Nhat_Ban20141204">
            <a:extLst>
              <a:ext uri="{FF2B5EF4-FFF2-40B4-BE49-F238E27FC236}">
                <a16:creationId xmlns:a16="http://schemas.microsoft.com/office/drawing/2014/main" id="{66B2A3E2-3BF4-AD46-849D-349CB61241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7958" y="53613"/>
            <a:ext cx="402009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2" descr="389194_653706831323765_1643031870_n">
            <a:extLst>
              <a:ext uri="{FF2B5EF4-FFF2-40B4-BE49-F238E27FC236}">
                <a16:creationId xmlns:a16="http://schemas.microsoft.com/office/drawing/2014/main" id="{928BBAD9-B3A6-5D40-87DA-732F4FC501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99" y="0"/>
            <a:ext cx="402009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8" descr="Kết quả hình ảnh cho hoa quả của nhật bản">
            <a:extLst>
              <a:ext uri="{FF2B5EF4-FFF2-40B4-BE49-F238E27FC236}">
                <a16:creationId xmlns:a16="http://schemas.microsoft.com/office/drawing/2014/main" id="{498CFBB6-6877-744D-BD5F-424CB2323B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1615" y="0"/>
            <a:ext cx="360534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0" descr="Hình ảnh Nhật Bản: Đất nước sở hữu những loại trái cây đắt nhất thế giới số 3">
            <a:extLst>
              <a:ext uri="{FF2B5EF4-FFF2-40B4-BE49-F238E27FC236}">
                <a16:creationId xmlns:a16="http://schemas.microsoft.com/office/drawing/2014/main" id="{D8972EE5-47F4-4B47-A4B2-8D4640C655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6653" y="2124075"/>
            <a:ext cx="360534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2" descr="Hình ảnh Nhật Bản: Đất nước sở hữu những loại trái cây đắt nhất thế giới số 5">
            <a:extLst>
              <a:ext uri="{FF2B5EF4-FFF2-40B4-BE49-F238E27FC236}">
                <a16:creationId xmlns:a16="http://schemas.microsoft.com/office/drawing/2014/main" id="{0CE70783-219E-F74F-A6D3-A622AE8298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10453" y="4204062"/>
            <a:ext cx="3605348"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4" descr="Hình ảnh Nhật Bản: Đất nước sở hữu những loại trái cây đắt nhất thế giới số 6">
            <a:extLst>
              <a:ext uri="{FF2B5EF4-FFF2-40B4-BE49-F238E27FC236}">
                <a16:creationId xmlns:a16="http://schemas.microsoft.com/office/drawing/2014/main" id="{BC5987BF-9C0D-B74C-B7A7-3D68AD1D40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37958" y="4244613"/>
            <a:ext cx="402009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16" descr="Hình ảnh Nhật Bản: Đất nước sở hữu những loại trái cây đắt nhất thế giới số 2">
            <a:extLst>
              <a:ext uri="{FF2B5EF4-FFF2-40B4-BE49-F238E27FC236}">
                <a16:creationId xmlns:a16="http://schemas.microsoft.com/office/drawing/2014/main" id="{F2E3FA79-8F92-CC4A-BD1D-E84F325174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7958" y="2187213"/>
            <a:ext cx="402009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7" name="Text Box 17">
            <a:extLst>
              <a:ext uri="{FF2B5EF4-FFF2-40B4-BE49-F238E27FC236}">
                <a16:creationId xmlns:a16="http://schemas.microsoft.com/office/drawing/2014/main" id="{71116737-1FA4-4C48-8A17-1B5D2C3782AB}"/>
              </a:ext>
            </a:extLst>
          </p:cNvPr>
          <p:cNvSpPr txBox="1">
            <a:spLocks noChangeArrowheads="1"/>
          </p:cNvSpPr>
          <p:nvPr/>
        </p:nvSpPr>
        <p:spPr bwMode="auto">
          <a:xfrm>
            <a:off x="-1584962" y="6251936"/>
            <a:ext cx="139162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eaLnBrk="0" fontAlgn="base" hangingPunct="0">
              <a:spcBef>
                <a:spcPct val="0"/>
              </a:spcBef>
              <a:spcAft>
                <a:spcPct val="0"/>
              </a:spcAft>
              <a:defRPr>
                <a:solidFill>
                  <a:schemeClr val="tx1"/>
                </a:solidFill>
                <a:latin typeface=".VnTime"/>
              </a:defRPr>
            </a:lvl6pPr>
            <a:lvl7pPr marL="2971800" indent="-228600" eaLnBrk="0" fontAlgn="base" hangingPunct="0">
              <a:spcBef>
                <a:spcPct val="0"/>
              </a:spcBef>
              <a:spcAft>
                <a:spcPct val="0"/>
              </a:spcAft>
              <a:defRPr>
                <a:solidFill>
                  <a:schemeClr val="tx1"/>
                </a:solidFill>
                <a:latin typeface=".VnTime"/>
              </a:defRPr>
            </a:lvl7pPr>
            <a:lvl8pPr marL="3429000" indent="-228600" eaLnBrk="0" fontAlgn="base" hangingPunct="0">
              <a:spcBef>
                <a:spcPct val="0"/>
              </a:spcBef>
              <a:spcAft>
                <a:spcPct val="0"/>
              </a:spcAft>
              <a:defRPr>
                <a:solidFill>
                  <a:schemeClr val="tx1"/>
                </a:solidFill>
                <a:latin typeface=".VnTime"/>
              </a:defRPr>
            </a:lvl8pPr>
            <a:lvl9pPr marL="3886200" indent="-228600" eaLnBrk="0" fontAlgn="base" hangingPunct="0">
              <a:spcBef>
                <a:spcPct val="0"/>
              </a:spcBef>
              <a:spcAft>
                <a:spcPct val="0"/>
              </a:spcAft>
              <a:defRPr>
                <a:solidFill>
                  <a:schemeClr val="tx1"/>
                </a:solidFill>
                <a:latin typeface=".VnTime"/>
              </a:defRPr>
            </a:lvl9pPr>
          </a:lstStyle>
          <a:p>
            <a:pPr defTabSz="1219170">
              <a:spcBef>
                <a:spcPct val="50000"/>
              </a:spcBef>
              <a:buClr>
                <a:srgbClr val="000000"/>
              </a:buClr>
            </a:pP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dirty="0">
                <a:solidFill>
                  <a:srgbClr val="FF0000"/>
                </a:solidFill>
                <a:latin typeface="Times New Roman" panose="02020603050405020304" pitchFamily="18" charset="0"/>
                <a:cs typeface="Times New Roman" panose="02020603050405020304" pitchFamily="18" charset="0"/>
                <a:sym typeface="Arial"/>
              </a:rPr>
              <a:t>NHẬT BẢN: SỞ HỮU NHỮNG TRÁI CÂY ĐẮT NHẤT THẾ GIỚI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blinds(horizontal)">
                                          <p:cBhvr>
                                            <p:cTn id="7" dur="500"/>
                                            <p:tgtEl>
                                              <p:spTgt spid="15365"/>
                                            </p:tgtEl>
                                          </p:cBhvr>
                                        </p:animEffect>
                                      </p:childTnLst>
                                    </p:cTn>
                                  </p:par>
                                  <p:par>
                                    <p:cTn id="8" presetID="3" presetClass="entr" presetSubtype="10" fill="hold" nodeType="withEffect">
                                      <p:stCondLst>
                                        <p:cond delay="0"/>
                                      </p:stCondLst>
                                      <p:childTnLst>
                                        <p:set>
                                          <p:cBhvr>
                                            <p:cTn id="9" dur="1" fill="hold">
                                              <p:stCondLst>
                                                <p:cond delay="0"/>
                                              </p:stCondLst>
                                            </p:cTn>
                                            <p:tgtEl>
                                              <p:spTgt spid="15364"/>
                                            </p:tgtEl>
                                            <p:attrNameLst>
                                              <p:attrName>style.visibility</p:attrName>
                                            </p:attrNameLst>
                                          </p:cBhvr>
                                          <p:to>
                                            <p:strVal val="visible"/>
                                          </p:to>
                                        </p:set>
                                        <p:animEffect transition="in" filter="blinds(horizontal)">
                                          <p:cBhvr>
                                            <p:cTn id="10" dur="500"/>
                                            <p:tgtEl>
                                              <p:spTgt spid="15364"/>
                                            </p:tgtEl>
                                          </p:cBhvr>
                                        </p:animEffect>
                                      </p:childTnLst>
                                    </p:cTn>
                                  </p:par>
                                  <p:par>
                                    <p:cTn id="11" presetID="3" presetClass="entr" presetSubtype="10" fill="hold" nodeType="withEffect">
                                      <p:stCondLst>
                                        <p:cond delay="0"/>
                                      </p:stCondLst>
                                      <p:childTnLst>
                                        <p:set>
                                          <p:cBhvr>
                                            <p:cTn id="12" dur="1" fill="hold">
                                              <p:stCondLst>
                                                <p:cond delay="0"/>
                                              </p:stCondLst>
                                            </p:cTn>
                                            <p:tgtEl>
                                              <p:spTgt spid="15368"/>
                                            </p:tgtEl>
                                            <p:attrNameLst>
                                              <p:attrName>style.visibility</p:attrName>
                                            </p:attrNameLst>
                                          </p:cBhvr>
                                          <p:to>
                                            <p:strVal val="visible"/>
                                          </p:to>
                                        </p:set>
                                        <p:animEffect transition="in" filter="blinds(horizontal)">
                                          <p:cBhvr>
                                            <p:cTn id="13" dur="500"/>
                                            <p:tgtEl>
                                              <p:spTgt spid="15368"/>
                                            </p:tgtEl>
                                          </p:cBhvr>
                                        </p:animEffect>
                                      </p:childTnLst>
                                    </p:cTn>
                                  </p:par>
                                  <p:par>
                                    <p:cTn id="14" presetID="3" presetClass="entr" presetSubtype="10" fill="hold" nodeType="withEffect">
                                      <p:stCondLst>
                                        <p:cond delay="0"/>
                                      </p:stCondLst>
                                      <p:childTnLst>
                                        <p:set>
                                          <p:cBhvr>
                                            <p:cTn id="15" dur="1" fill="hold">
                                              <p:stCondLst>
                                                <p:cond delay="0"/>
                                              </p:stCondLst>
                                            </p:cTn>
                                            <p:tgtEl>
                                              <p:spTgt spid="15362"/>
                                            </p:tgtEl>
                                            <p:attrNameLst>
                                              <p:attrName>style.visibility</p:attrName>
                                            </p:attrNameLst>
                                          </p:cBhvr>
                                          <p:to>
                                            <p:strVal val="visible"/>
                                          </p:to>
                                        </p:set>
                                        <p:animEffect transition="in" filter="blinds(horizontal)">
                                          <p:cBhvr>
                                            <p:cTn id="16" dur="500"/>
                                            <p:tgtEl>
                                              <p:spTgt spid="15362"/>
                                            </p:tgtEl>
                                          </p:cBhvr>
                                        </p:animEffect>
                                      </p:childTnLst>
                                    </p:cTn>
                                  </p:par>
                                  <p:par>
                                    <p:cTn id="17" presetID="3" presetClass="entr" presetSubtype="10" fill="hold" nodeType="withEffect">
                                      <p:stCondLst>
                                        <p:cond delay="0"/>
                                      </p:stCondLst>
                                      <p:childTnLst>
                                        <p:set>
                                          <p:cBhvr>
                                            <p:cTn id="18" dur="1" fill="hold">
                                              <p:stCondLst>
                                                <p:cond delay="0"/>
                                              </p:stCondLst>
                                            </p:cTn>
                                            <p:tgtEl>
                                              <p:spTgt spid="15376"/>
                                            </p:tgtEl>
                                            <p:attrNameLst>
                                              <p:attrName>style.visibility</p:attrName>
                                            </p:attrNameLst>
                                          </p:cBhvr>
                                          <p:to>
                                            <p:strVal val="visible"/>
                                          </p:to>
                                        </p:set>
                                        <p:animEffect transition="in" filter="blinds(horizontal)">
                                          <p:cBhvr>
                                            <p:cTn id="19" dur="500"/>
                                            <p:tgtEl>
                                              <p:spTgt spid="15376"/>
                                            </p:tgtEl>
                                          </p:cBhvr>
                                        </p:animEffect>
                                      </p:childTnLst>
                                    </p:cTn>
                                  </p:par>
                                  <p:par>
                                    <p:cTn id="20" presetID="3" presetClass="entr" presetSubtype="10" fill="hold" nodeType="withEffect">
                                      <p:stCondLst>
                                        <p:cond delay="0"/>
                                      </p:stCondLst>
                                      <p:childTnLst>
                                        <p:set>
                                          <p:cBhvr>
                                            <p:cTn id="21" dur="1" fill="hold">
                                              <p:stCondLst>
                                                <p:cond delay="0"/>
                                              </p:stCondLst>
                                            </p:cTn>
                                            <p:tgtEl>
                                              <p:spTgt spid="15370"/>
                                            </p:tgtEl>
                                            <p:attrNameLst>
                                              <p:attrName>style.visibility</p:attrName>
                                            </p:attrNameLst>
                                          </p:cBhvr>
                                          <p:to>
                                            <p:strVal val="visible"/>
                                          </p:to>
                                        </p:set>
                                        <p:animEffect transition="in" filter="blinds(horizontal)">
                                          <p:cBhvr>
                                            <p:cTn id="22" dur="500"/>
                                            <p:tgtEl>
                                              <p:spTgt spid="15370"/>
                                            </p:tgtEl>
                                          </p:cBhvr>
                                        </p:animEffect>
                                      </p:childTnLst>
                                    </p:cTn>
                                  </p:par>
                                  <p:par>
                                    <p:cTn id="23" presetID="3" presetClass="entr" presetSubtype="10" fill="hold" nodeType="withEffect">
                                      <p:stCondLst>
                                        <p:cond delay="0"/>
                                      </p:stCondLst>
                                      <p:childTnLst>
                                        <p:set>
                                          <p:cBhvr>
                                            <p:cTn id="24" dur="1" fill="hold">
                                              <p:stCondLst>
                                                <p:cond delay="0"/>
                                              </p:stCondLst>
                                            </p:cTn>
                                            <p:tgtEl>
                                              <p:spTgt spid="15363"/>
                                            </p:tgtEl>
                                            <p:attrNameLst>
                                              <p:attrName>style.visibility</p:attrName>
                                            </p:attrNameLst>
                                          </p:cBhvr>
                                          <p:to>
                                            <p:strVal val="visible"/>
                                          </p:to>
                                        </p:set>
                                        <p:animEffect transition="in" filter="blinds(horizontal)">
                                          <p:cBhvr>
                                            <p:cTn id="25" dur="500"/>
                                            <p:tgtEl>
                                              <p:spTgt spid="15363"/>
                                            </p:tgtEl>
                                          </p:cBhvr>
                                        </p:animEffect>
                                      </p:childTnLst>
                                    </p:cTn>
                                  </p:par>
                                  <p:par>
                                    <p:cTn id="26" presetID="3" presetClass="entr" presetSubtype="10" fill="hold" nodeType="withEffect">
                                      <p:stCondLst>
                                        <p:cond delay="0"/>
                                      </p:stCondLst>
                                      <p:childTnLst>
                                        <p:set>
                                          <p:cBhvr>
                                            <p:cTn id="27" dur="1" fill="hold">
                                              <p:stCondLst>
                                                <p:cond delay="0"/>
                                              </p:stCondLst>
                                            </p:cTn>
                                            <p:tgtEl>
                                              <p:spTgt spid="15374"/>
                                            </p:tgtEl>
                                            <p:attrNameLst>
                                              <p:attrName>style.visibility</p:attrName>
                                            </p:attrNameLst>
                                          </p:cBhvr>
                                          <p:to>
                                            <p:strVal val="visible"/>
                                          </p:to>
                                        </p:set>
                                        <p:animEffect transition="in" filter="blinds(horizontal)">
                                          <p:cBhvr>
                                            <p:cTn id="28" dur="500"/>
                                            <p:tgtEl>
                                              <p:spTgt spid="15374"/>
                                            </p:tgtEl>
                                          </p:cBhvr>
                                        </p:animEffect>
                                      </p:childTnLst>
                                    </p:cTn>
                                  </p:par>
                                  <p:par>
                                    <p:cTn id="29" presetID="3" presetClass="entr" presetSubtype="10" fill="hold" nodeType="withEffect">
                                      <p:stCondLst>
                                        <p:cond delay="0"/>
                                      </p:stCondLst>
                                      <p:childTnLst>
                                        <p:set>
                                          <p:cBhvr>
                                            <p:cTn id="30" dur="1" fill="hold">
                                              <p:stCondLst>
                                                <p:cond delay="0"/>
                                              </p:stCondLst>
                                            </p:cTn>
                                            <p:tgtEl>
                                              <p:spTgt spid="15372"/>
                                            </p:tgtEl>
                                            <p:attrNameLst>
                                              <p:attrName>style.visibility</p:attrName>
                                            </p:attrNameLst>
                                          </p:cBhvr>
                                          <p:to>
                                            <p:strVal val="visible"/>
                                          </p:to>
                                        </p:set>
                                        <p:animEffect transition="in" filter="blinds(horizontal)">
                                          <p:cBhvr>
                                            <p:cTn id="31" dur="500"/>
                                            <p:tgtEl>
                                              <p:spTgt spid="15372"/>
                                            </p:tgtEl>
                                          </p:cBhvr>
                                        </p:animEffect>
                                      </p:childTnLst>
                                    </p:cTn>
                                  </p:par>
                                </p:childTnLst>
                              </p:cTn>
                            </p:par>
                            <p:par>
                              <p:cTn id="32" fill="hold">
                                <p:stCondLst>
                                  <p:cond delay="500"/>
                                </p:stCondLst>
                                <p:childTnLst>
                                  <p:par>
                                    <p:cTn id="33" presetID="2" presetClass="entr" presetSubtype="8" fill="hold" grpId="0" nodeType="afterEffect" p14:presetBounceEnd="50000">
                                      <p:stCondLst>
                                        <p:cond delay="0"/>
                                      </p:stCondLst>
                                      <p:childTnLst>
                                        <p:set>
                                          <p:cBhvr>
                                            <p:cTn id="34" dur="1" fill="hold">
                                              <p:stCondLst>
                                                <p:cond delay="0"/>
                                              </p:stCondLst>
                                            </p:cTn>
                                            <p:tgtEl>
                                              <p:spTgt spid="15377"/>
                                            </p:tgtEl>
                                            <p:attrNameLst>
                                              <p:attrName>style.visibility</p:attrName>
                                            </p:attrNameLst>
                                          </p:cBhvr>
                                          <p:to>
                                            <p:strVal val="visible"/>
                                          </p:to>
                                        </p:set>
                                        <p:anim calcmode="lin" valueType="num" p14:bounceEnd="50000">
                                          <p:cBhvr additive="base">
                                            <p:cTn id="35" dur="500" fill="hold"/>
                                            <p:tgtEl>
                                              <p:spTgt spid="15377"/>
                                            </p:tgtEl>
                                            <p:attrNameLst>
                                              <p:attrName>ppt_x</p:attrName>
                                            </p:attrNameLst>
                                          </p:cBhvr>
                                          <p:tavLst>
                                            <p:tav tm="0">
                                              <p:val>
                                                <p:strVal val="0-#ppt_w/2"/>
                                              </p:val>
                                            </p:tav>
                                            <p:tav tm="100000">
                                              <p:val>
                                                <p:strVal val="#ppt_x"/>
                                              </p:val>
                                            </p:tav>
                                          </p:tavLst>
                                        </p:anim>
                                        <p:anim calcmode="lin" valueType="num" p14:bounceEnd="50000">
                                          <p:cBhvr additive="base">
                                            <p:cTn id="36" dur="500" fill="hold"/>
                                            <p:tgtEl>
                                              <p:spTgt spid="153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7"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blinds(horizontal)">
                                          <p:cBhvr>
                                            <p:cTn id="7" dur="500"/>
                                            <p:tgtEl>
                                              <p:spTgt spid="15365"/>
                                            </p:tgtEl>
                                          </p:cBhvr>
                                        </p:animEffect>
                                      </p:childTnLst>
                                    </p:cTn>
                                  </p:par>
                                  <p:par>
                                    <p:cTn id="8" presetID="3" presetClass="entr" presetSubtype="10" fill="hold" nodeType="withEffect">
                                      <p:stCondLst>
                                        <p:cond delay="0"/>
                                      </p:stCondLst>
                                      <p:childTnLst>
                                        <p:set>
                                          <p:cBhvr>
                                            <p:cTn id="9" dur="1" fill="hold">
                                              <p:stCondLst>
                                                <p:cond delay="0"/>
                                              </p:stCondLst>
                                            </p:cTn>
                                            <p:tgtEl>
                                              <p:spTgt spid="15364"/>
                                            </p:tgtEl>
                                            <p:attrNameLst>
                                              <p:attrName>style.visibility</p:attrName>
                                            </p:attrNameLst>
                                          </p:cBhvr>
                                          <p:to>
                                            <p:strVal val="visible"/>
                                          </p:to>
                                        </p:set>
                                        <p:animEffect transition="in" filter="blinds(horizontal)">
                                          <p:cBhvr>
                                            <p:cTn id="10" dur="500"/>
                                            <p:tgtEl>
                                              <p:spTgt spid="15364"/>
                                            </p:tgtEl>
                                          </p:cBhvr>
                                        </p:animEffect>
                                      </p:childTnLst>
                                    </p:cTn>
                                  </p:par>
                                  <p:par>
                                    <p:cTn id="11" presetID="3" presetClass="entr" presetSubtype="10" fill="hold" nodeType="withEffect">
                                      <p:stCondLst>
                                        <p:cond delay="0"/>
                                      </p:stCondLst>
                                      <p:childTnLst>
                                        <p:set>
                                          <p:cBhvr>
                                            <p:cTn id="12" dur="1" fill="hold">
                                              <p:stCondLst>
                                                <p:cond delay="0"/>
                                              </p:stCondLst>
                                            </p:cTn>
                                            <p:tgtEl>
                                              <p:spTgt spid="15368"/>
                                            </p:tgtEl>
                                            <p:attrNameLst>
                                              <p:attrName>style.visibility</p:attrName>
                                            </p:attrNameLst>
                                          </p:cBhvr>
                                          <p:to>
                                            <p:strVal val="visible"/>
                                          </p:to>
                                        </p:set>
                                        <p:animEffect transition="in" filter="blinds(horizontal)">
                                          <p:cBhvr>
                                            <p:cTn id="13" dur="500"/>
                                            <p:tgtEl>
                                              <p:spTgt spid="15368"/>
                                            </p:tgtEl>
                                          </p:cBhvr>
                                        </p:animEffect>
                                      </p:childTnLst>
                                    </p:cTn>
                                  </p:par>
                                  <p:par>
                                    <p:cTn id="14" presetID="3" presetClass="entr" presetSubtype="10" fill="hold" nodeType="withEffect">
                                      <p:stCondLst>
                                        <p:cond delay="0"/>
                                      </p:stCondLst>
                                      <p:childTnLst>
                                        <p:set>
                                          <p:cBhvr>
                                            <p:cTn id="15" dur="1" fill="hold">
                                              <p:stCondLst>
                                                <p:cond delay="0"/>
                                              </p:stCondLst>
                                            </p:cTn>
                                            <p:tgtEl>
                                              <p:spTgt spid="15362"/>
                                            </p:tgtEl>
                                            <p:attrNameLst>
                                              <p:attrName>style.visibility</p:attrName>
                                            </p:attrNameLst>
                                          </p:cBhvr>
                                          <p:to>
                                            <p:strVal val="visible"/>
                                          </p:to>
                                        </p:set>
                                        <p:animEffect transition="in" filter="blinds(horizontal)">
                                          <p:cBhvr>
                                            <p:cTn id="16" dur="500"/>
                                            <p:tgtEl>
                                              <p:spTgt spid="15362"/>
                                            </p:tgtEl>
                                          </p:cBhvr>
                                        </p:animEffect>
                                      </p:childTnLst>
                                    </p:cTn>
                                  </p:par>
                                  <p:par>
                                    <p:cTn id="17" presetID="3" presetClass="entr" presetSubtype="10" fill="hold" nodeType="withEffect">
                                      <p:stCondLst>
                                        <p:cond delay="0"/>
                                      </p:stCondLst>
                                      <p:childTnLst>
                                        <p:set>
                                          <p:cBhvr>
                                            <p:cTn id="18" dur="1" fill="hold">
                                              <p:stCondLst>
                                                <p:cond delay="0"/>
                                              </p:stCondLst>
                                            </p:cTn>
                                            <p:tgtEl>
                                              <p:spTgt spid="15376"/>
                                            </p:tgtEl>
                                            <p:attrNameLst>
                                              <p:attrName>style.visibility</p:attrName>
                                            </p:attrNameLst>
                                          </p:cBhvr>
                                          <p:to>
                                            <p:strVal val="visible"/>
                                          </p:to>
                                        </p:set>
                                        <p:animEffect transition="in" filter="blinds(horizontal)">
                                          <p:cBhvr>
                                            <p:cTn id="19" dur="500"/>
                                            <p:tgtEl>
                                              <p:spTgt spid="15376"/>
                                            </p:tgtEl>
                                          </p:cBhvr>
                                        </p:animEffect>
                                      </p:childTnLst>
                                    </p:cTn>
                                  </p:par>
                                  <p:par>
                                    <p:cTn id="20" presetID="3" presetClass="entr" presetSubtype="10" fill="hold" nodeType="withEffect">
                                      <p:stCondLst>
                                        <p:cond delay="0"/>
                                      </p:stCondLst>
                                      <p:childTnLst>
                                        <p:set>
                                          <p:cBhvr>
                                            <p:cTn id="21" dur="1" fill="hold">
                                              <p:stCondLst>
                                                <p:cond delay="0"/>
                                              </p:stCondLst>
                                            </p:cTn>
                                            <p:tgtEl>
                                              <p:spTgt spid="15370"/>
                                            </p:tgtEl>
                                            <p:attrNameLst>
                                              <p:attrName>style.visibility</p:attrName>
                                            </p:attrNameLst>
                                          </p:cBhvr>
                                          <p:to>
                                            <p:strVal val="visible"/>
                                          </p:to>
                                        </p:set>
                                        <p:animEffect transition="in" filter="blinds(horizontal)">
                                          <p:cBhvr>
                                            <p:cTn id="22" dur="500"/>
                                            <p:tgtEl>
                                              <p:spTgt spid="15370"/>
                                            </p:tgtEl>
                                          </p:cBhvr>
                                        </p:animEffect>
                                      </p:childTnLst>
                                    </p:cTn>
                                  </p:par>
                                  <p:par>
                                    <p:cTn id="23" presetID="3" presetClass="entr" presetSubtype="10" fill="hold" nodeType="withEffect">
                                      <p:stCondLst>
                                        <p:cond delay="0"/>
                                      </p:stCondLst>
                                      <p:childTnLst>
                                        <p:set>
                                          <p:cBhvr>
                                            <p:cTn id="24" dur="1" fill="hold">
                                              <p:stCondLst>
                                                <p:cond delay="0"/>
                                              </p:stCondLst>
                                            </p:cTn>
                                            <p:tgtEl>
                                              <p:spTgt spid="15363"/>
                                            </p:tgtEl>
                                            <p:attrNameLst>
                                              <p:attrName>style.visibility</p:attrName>
                                            </p:attrNameLst>
                                          </p:cBhvr>
                                          <p:to>
                                            <p:strVal val="visible"/>
                                          </p:to>
                                        </p:set>
                                        <p:animEffect transition="in" filter="blinds(horizontal)">
                                          <p:cBhvr>
                                            <p:cTn id="25" dur="500"/>
                                            <p:tgtEl>
                                              <p:spTgt spid="15363"/>
                                            </p:tgtEl>
                                          </p:cBhvr>
                                        </p:animEffect>
                                      </p:childTnLst>
                                    </p:cTn>
                                  </p:par>
                                  <p:par>
                                    <p:cTn id="26" presetID="3" presetClass="entr" presetSubtype="10" fill="hold" nodeType="withEffect">
                                      <p:stCondLst>
                                        <p:cond delay="0"/>
                                      </p:stCondLst>
                                      <p:childTnLst>
                                        <p:set>
                                          <p:cBhvr>
                                            <p:cTn id="27" dur="1" fill="hold">
                                              <p:stCondLst>
                                                <p:cond delay="0"/>
                                              </p:stCondLst>
                                            </p:cTn>
                                            <p:tgtEl>
                                              <p:spTgt spid="15374"/>
                                            </p:tgtEl>
                                            <p:attrNameLst>
                                              <p:attrName>style.visibility</p:attrName>
                                            </p:attrNameLst>
                                          </p:cBhvr>
                                          <p:to>
                                            <p:strVal val="visible"/>
                                          </p:to>
                                        </p:set>
                                        <p:animEffect transition="in" filter="blinds(horizontal)">
                                          <p:cBhvr>
                                            <p:cTn id="28" dur="500"/>
                                            <p:tgtEl>
                                              <p:spTgt spid="15374"/>
                                            </p:tgtEl>
                                          </p:cBhvr>
                                        </p:animEffect>
                                      </p:childTnLst>
                                    </p:cTn>
                                  </p:par>
                                  <p:par>
                                    <p:cTn id="29" presetID="3" presetClass="entr" presetSubtype="10" fill="hold" nodeType="withEffect">
                                      <p:stCondLst>
                                        <p:cond delay="0"/>
                                      </p:stCondLst>
                                      <p:childTnLst>
                                        <p:set>
                                          <p:cBhvr>
                                            <p:cTn id="30" dur="1" fill="hold">
                                              <p:stCondLst>
                                                <p:cond delay="0"/>
                                              </p:stCondLst>
                                            </p:cTn>
                                            <p:tgtEl>
                                              <p:spTgt spid="15372"/>
                                            </p:tgtEl>
                                            <p:attrNameLst>
                                              <p:attrName>style.visibility</p:attrName>
                                            </p:attrNameLst>
                                          </p:cBhvr>
                                          <p:to>
                                            <p:strVal val="visible"/>
                                          </p:to>
                                        </p:set>
                                        <p:animEffect transition="in" filter="blinds(horizontal)">
                                          <p:cBhvr>
                                            <p:cTn id="31" dur="500"/>
                                            <p:tgtEl>
                                              <p:spTgt spid="15372"/>
                                            </p:tgtEl>
                                          </p:cBhvr>
                                        </p:animEffect>
                                      </p:childTnLst>
                                    </p:cTn>
                                  </p:par>
                                </p:childTnLst>
                              </p:cTn>
                            </p:par>
                            <p:par>
                              <p:cTn id="32" fill="hold">
                                <p:stCondLst>
                                  <p:cond delay="500"/>
                                </p:stCondLst>
                                <p:childTnLst>
                                  <p:par>
                                    <p:cTn id="33" presetID="2" presetClass="entr" presetSubtype="8" fill="hold" grpId="0" nodeType="afterEffect">
                                      <p:stCondLst>
                                        <p:cond delay="0"/>
                                      </p:stCondLst>
                                      <p:childTnLst>
                                        <p:set>
                                          <p:cBhvr>
                                            <p:cTn id="34" dur="1" fill="hold">
                                              <p:stCondLst>
                                                <p:cond delay="0"/>
                                              </p:stCondLst>
                                            </p:cTn>
                                            <p:tgtEl>
                                              <p:spTgt spid="15377"/>
                                            </p:tgtEl>
                                            <p:attrNameLst>
                                              <p:attrName>style.visibility</p:attrName>
                                            </p:attrNameLst>
                                          </p:cBhvr>
                                          <p:to>
                                            <p:strVal val="visible"/>
                                          </p:to>
                                        </p:set>
                                        <p:anim calcmode="lin" valueType="num">
                                          <p:cBhvr additive="base">
                                            <p:cTn id="35" dur="500" fill="hold"/>
                                            <p:tgtEl>
                                              <p:spTgt spid="15377"/>
                                            </p:tgtEl>
                                            <p:attrNameLst>
                                              <p:attrName>ppt_x</p:attrName>
                                            </p:attrNameLst>
                                          </p:cBhvr>
                                          <p:tavLst>
                                            <p:tav tm="0">
                                              <p:val>
                                                <p:strVal val="0-#ppt_w/2"/>
                                              </p:val>
                                            </p:tav>
                                            <p:tav tm="100000">
                                              <p:val>
                                                <p:strVal val="#ppt_x"/>
                                              </p:val>
                                            </p:tav>
                                          </p:tavLst>
                                        </p:anim>
                                        <p:anim calcmode="lin" valueType="num">
                                          <p:cBhvr additive="base">
                                            <p:cTn id="36" dur="500" fill="hold"/>
                                            <p:tgtEl>
                                              <p:spTgt spid="153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Bò Kobe có giá không dưới 4 triệu đồng một ký mà còn phải &amp;quot;chào thua&amp;quot; loại  thịt bò A5 này">
            <a:extLst>
              <a:ext uri="{FF2B5EF4-FFF2-40B4-BE49-F238E27FC236}">
                <a16:creationId xmlns:a16="http://schemas.microsoft.com/office/drawing/2014/main" id="{685E99C7-0C7C-8E4B-AAD4-CAD68D895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9867" y="0"/>
            <a:ext cx="6045168" cy="57573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0F03CFD-7886-CB4C-A3EE-A72129D029E9}"/>
              </a:ext>
            </a:extLst>
          </p:cNvPr>
          <p:cNvSpPr/>
          <p:nvPr/>
        </p:nvSpPr>
        <p:spPr>
          <a:xfrm>
            <a:off x="50832" y="5740401"/>
            <a:ext cx="12090336" cy="1200329"/>
          </a:xfrm>
          <a:prstGeom prst="rect">
            <a:avLst/>
          </a:prstGeom>
        </p:spPr>
        <p:txBody>
          <a:bodyPr wrap="square">
            <a:spAutoFit/>
          </a:bodyPr>
          <a:lstStyle/>
          <a:p>
            <a:pPr algn="just" defTabSz="1219170">
              <a:buClr>
                <a:srgbClr val="000000"/>
              </a:buClr>
            </a:pPr>
            <a:r>
              <a:rPr lang="vi-VN" sz="2400" kern="0" dirty="0">
                <a:solidFill>
                  <a:srgbClr val="333333"/>
                </a:solidFill>
                <a:latin typeface="Times New Roman" panose="02020603050405020304" pitchFamily="18" charset="0"/>
                <a:cs typeface="Times New Roman" panose="02020603050405020304" pitchFamily="18" charset="0"/>
                <a:sym typeface="Arial"/>
              </a:rPr>
              <a:t>Bò Kobe được nuôi với chế độ rất gắt gao, những chú bò này phải được mát xa mỗi ngày để "giảm stress" cho chúng. </a:t>
            </a:r>
            <a:r>
              <a:rPr lang="en-US" sz="2400" kern="0" dirty="0" err="1">
                <a:solidFill>
                  <a:srgbClr val="000000"/>
                </a:solidFill>
                <a:latin typeface="Times New Roman" panose="02020603050405020304" pitchFamily="18" charset="0"/>
                <a:cs typeface="Times New Roman" panose="02020603050405020304" pitchFamily="18" charset="0"/>
                <a:sym typeface="Arial"/>
              </a:rPr>
              <a:t>Thịt</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bò</a:t>
            </a:r>
            <a:r>
              <a:rPr lang="en-US" sz="2400" kern="0" dirty="0">
                <a:solidFill>
                  <a:srgbClr val="000000"/>
                </a:solidFill>
                <a:latin typeface="Times New Roman" panose="02020603050405020304" pitchFamily="18" charset="0"/>
                <a:cs typeface="Times New Roman" panose="02020603050405020304" pitchFamily="18" charset="0"/>
                <a:sym typeface="Arial"/>
              </a:rPr>
              <a:t> Kobe </a:t>
            </a:r>
            <a:r>
              <a:rPr lang="en-US" sz="2400" kern="0" dirty="0" err="1">
                <a:solidFill>
                  <a:srgbClr val="000000"/>
                </a:solidFill>
                <a:latin typeface="Times New Roman" panose="02020603050405020304" pitchFamily="18" charset="0"/>
                <a:cs typeface="Times New Roman" panose="02020603050405020304" pitchFamily="18" charset="0"/>
                <a:sym typeface="Arial"/>
              </a:rPr>
              <a:t>sẽ</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có</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mức</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giá</a:t>
            </a:r>
            <a:r>
              <a:rPr lang="en-US" sz="2400" kern="0" dirty="0">
                <a:solidFill>
                  <a:srgbClr val="000000"/>
                </a:solidFill>
                <a:latin typeface="Times New Roman" panose="02020603050405020304" pitchFamily="18" charset="0"/>
                <a:cs typeface="Times New Roman" panose="02020603050405020304" pitchFamily="18" charset="0"/>
                <a:sym typeface="Arial"/>
              </a:rPr>
              <a:t> 3.000.000 </a:t>
            </a:r>
            <a:r>
              <a:rPr lang="en-US" sz="2400" kern="0" dirty="0" err="1">
                <a:solidFill>
                  <a:srgbClr val="000000"/>
                </a:solidFill>
                <a:latin typeface="Times New Roman" panose="02020603050405020304" pitchFamily="18" charset="0"/>
                <a:cs typeface="Times New Roman" panose="02020603050405020304" pitchFamily="18" charset="0"/>
                <a:sym typeface="Arial"/>
              </a:rPr>
              <a:t>đồng</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giá</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cập</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nhật</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vào</a:t>
            </a:r>
            <a:r>
              <a:rPr lang="en-US" sz="2400" kern="0" dirty="0">
                <a:solidFill>
                  <a:srgbClr val="000000"/>
                </a:solidFill>
                <a:latin typeface="Times New Roman" panose="02020603050405020304" pitchFamily="18" charset="0"/>
                <a:cs typeface="Times New Roman" panose="02020603050405020304" pitchFamily="18" charset="0"/>
                <a:sym typeface="Arial"/>
              </a:rPr>
              <a:t> 08/2021) </a:t>
            </a:r>
            <a:r>
              <a:rPr lang="en-US" sz="2400" kern="0" dirty="0" err="1">
                <a:solidFill>
                  <a:srgbClr val="000000"/>
                </a:solidFill>
                <a:latin typeface="Times New Roman" panose="02020603050405020304" pitchFamily="18" charset="0"/>
                <a:cs typeface="Times New Roman" panose="02020603050405020304" pitchFamily="18" charset="0"/>
                <a:sym typeface="Arial"/>
              </a:rPr>
              <a:t>cho</a:t>
            </a:r>
            <a:r>
              <a:rPr lang="en-US" sz="2400" kern="0" dirty="0">
                <a:solidFill>
                  <a:srgbClr val="000000"/>
                </a:solidFill>
                <a:latin typeface="Times New Roman" panose="02020603050405020304" pitchFamily="18" charset="0"/>
                <a:cs typeface="Times New Roman" panose="02020603050405020304" pitchFamily="18" charset="0"/>
                <a:sym typeface="Arial"/>
              </a:rPr>
              <a:t> 400gr </a:t>
            </a:r>
            <a:r>
              <a:rPr lang="en-US" sz="2400" kern="0" dirty="0" err="1">
                <a:solidFill>
                  <a:srgbClr val="000000"/>
                </a:solidFill>
                <a:latin typeface="Times New Roman" panose="02020603050405020304" pitchFamily="18" charset="0"/>
                <a:cs typeface="Times New Roman" panose="02020603050405020304" pitchFamily="18" charset="0"/>
                <a:sym typeface="Arial"/>
              </a:rPr>
              <a:t>thịt</a:t>
            </a:r>
            <a:r>
              <a:rPr lang="en-US" sz="2400" kern="0" dirty="0">
                <a:solidFill>
                  <a:srgbClr val="000000"/>
                </a:solidFill>
                <a:latin typeface="Times New Roman" panose="02020603050405020304" pitchFamily="18" charset="0"/>
                <a:cs typeface="Times New Roman" panose="02020603050405020304" pitchFamily="18" charset="0"/>
                <a:sym typeface="Arial"/>
              </a:rPr>
              <a:t>.</a:t>
            </a: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37894" name="Picture 6" descr="PHÂN BIỆT THỊT BÒ KOBE VỚI THỊT BÒ WAGYU">
            <a:extLst>
              <a:ext uri="{FF2B5EF4-FFF2-40B4-BE49-F238E27FC236}">
                <a16:creationId xmlns:a16="http://schemas.microsoft.com/office/drawing/2014/main" id="{67363815-971E-D643-80C8-D3E7D9E4EA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555"/>
          <a:stretch/>
        </p:blipFill>
        <p:spPr bwMode="auto">
          <a:xfrm>
            <a:off x="0" y="0"/>
            <a:ext cx="6028267" cy="57573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C6BF9EA-8DA6-6357-E1D8-10ACC321629A}"/>
              </a:ext>
            </a:extLst>
          </p:cNvPr>
          <p:cNvPicPr>
            <a:picLocks noChangeAspect="1"/>
          </p:cNvPicPr>
          <p:nvPr/>
        </p:nvPicPr>
        <p:blipFill>
          <a:blip r:embed="rId4"/>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498110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14:bounceEnd="50000">
                                          <p:cBhvr additive="base">
                                            <p:cTn id="7" dur="500" fill="hold"/>
                                            <p:tgtEl>
                                              <p:spTgt spid="3789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3789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37894"/>
                                            </p:tgtEl>
                                            <p:attrNameLst>
                                              <p:attrName>style.visibility</p:attrName>
                                            </p:attrNameLst>
                                          </p:cBhvr>
                                          <p:to>
                                            <p:strVal val="visible"/>
                                          </p:to>
                                        </p:set>
                                        <p:anim calcmode="lin" valueType="num" p14:bounceEnd="50000">
                                          <p:cBhvr additive="base">
                                            <p:cTn id="11" dur="500" fill="hold"/>
                                            <p:tgtEl>
                                              <p:spTgt spid="3789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789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3"/>
                                            </p:tgtEl>
                                            <p:attrNameLst>
                                              <p:attrName>ppt_y</p:attrName>
                                            </p:attrNameLst>
                                          </p:cBhvr>
                                          <p:tavLst>
                                            <p:tav tm="0">
                                              <p:val>
                                                <p:strVal val="#ppt_y"/>
                                              </p:val>
                                            </p:tav>
                                            <p:tav tm="100000">
                                              <p:val>
                                                <p:strVal val="#ppt_y"/>
                                              </p:val>
                                            </p:tav>
                                          </p:tavLst>
                                        </p:anim>
                                        <p:anim calcmode="lin" valueType="num">
                                          <p:cBhvr>
                                            <p:cTn id="18"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1+#ppt_w/2"/>
                                              </p:val>
                                            </p:tav>
                                            <p:tav tm="100000">
                                              <p:val>
                                                <p:strVal val="#ppt_x"/>
                                              </p:val>
                                            </p:tav>
                                          </p:tavLst>
                                        </p:anim>
                                        <p:anim calcmode="lin" valueType="num">
                                          <p:cBhvr additive="base">
                                            <p:cTn id="8" dur="500" fill="hold"/>
                                            <p:tgtEl>
                                              <p:spTgt spid="3789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7894"/>
                                            </p:tgtEl>
                                            <p:attrNameLst>
                                              <p:attrName>style.visibility</p:attrName>
                                            </p:attrNameLst>
                                          </p:cBhvr>
                                          <p:to>
                                            <p:strVal val="visible"/>
                                          </p:to>
                                        </p:set>
                                        <p:anim calcmode="lin" valueType="num">
                                          <p:cBhvr additive="base">
                                            <p:cTn id="11" dur="500" fill="hold"/>
                                            <p:tgtEl>
                                              <p:spTgt spid="37894"/>
                                            </p:tgtEl>
                                            <p:attrNameLst>
                                              <p:attrName>ppt_x</p:attrName>
                                            </p:attrNameLst>
                                          </p:cBhvr>
                                          <p:tavLst>
                                            <p:tav tm="0">
                                              <p:val>
                                                <p:strVal val="0-#ppt_w/2"/>
                                              </p:val>
                                            </p:tav>
                                            <p:tav tm="100000">
                                              <p:val>
                                                <p:strVal val="#ppt_x"/>
                                              </p:val>
                                            </p:tav>
                                          </p:tavLst>
                                        </p:anim>
                                        <p:anim calcmode="lin" valueType="num">
                                          <p:cBhvr additive="base">
                                            <p:cTn id="12" dur="500" fill="hold"/>
                                            <p:tgtEl>
                                              <p:spTgt spid="3789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3"/>
                                            </p:tgtEl>
                                            <p:attrNameLst>
                                              <p:attrName>ppt_y</p:attrName>
                                            </p:attrNameLst>
                                          </p:cBhvr>
                                          <p:tavLst>
                                            <p:tav tm="0">
                                              <p:val>
                                                <p:strVal val="#ppt_y"/>
                                              </p:val>
                                            </p:tav>
                                            <p:tav tm="100000">
                                              <p:val>
                                                <p:strVal val="#ppt_y"/>
                                              </p:val>
                                            </p:tav>
                                          </p:tavLst>
                                        </p:anim>
                                        <p:anim calcmode="lin" valueType="num">
                                          <p:cBhvr>
                                            <p:cTn id="18"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910529-29E0-1442-95B0-C6B2C8E081C6}"/>
              </a:ext>
            </a:extLst>
          </p:cNvPr>
          <p:cNvPicPr>
            <a:picLocks noChangeAspect="1"/>
          </p:cNvPicPr>
          <p:nvPr/>
        </p:nvPicPr>
        <p:blipFill>
          <a:blip r:embed="rId3"/>
          <a:stretch>
            <a:fillRect/>
          </a:stretch>
        </p:blipFill>
        <p:spPr>
          <a:xfrm>
            <a:off x="7416800" y="-228600"/>
            <a:ext cx="4470400" cy="2980267"/>
          </a:xfrm>
          <a:prstGeom prst="rect">
            <a:avLst/>
          </a:prstGeom>
        </p:spPr>
      </p:pic>
      <p:pic>
        <p:nvPicPr>
          <p:cNvPr id="4" name="Picture 3">
            <a:extLst>
              <a:ext uri="{FF2B5EF4-FFF2-40B4-BE49-F238E27FC236}">
                <a16:creationId xmlns:a16="http://schemas.microsoft.com/office/drawing/2014/main" id="{D86C9734-F347-A641-A924-D6390677BB06}"/>
              </a:ext>
            </a:extLst>
          </p:cNvPr>
          <p:cNvPicPr>
            <a:picLocks noChangeAspect="1"/>
          </p:cNvPicPr>
          <p:nvPr/>
        </p:nvPicPr>
        <p:blipFill rotWithShape="1">
          <a:blip r:embed="rId4"/>
          <a:srcRect l="24814" r="25927"/>
          <a:stretch/>
        </p:blipFill>
        <p:spPr>
          <a:xfrm>
            <a:off x="8678173" y="-61641"/>
            <a:ext cx="3556000" cy="6911908"/>
          </a:xfrm>
          <a:prstGeom prst="rect">
            <a:avLst/>
          </a:prstGeom>
        </p:spPr>
      </p:pic>
      <p:pic>
        <p:nvPicPr>
          <p:cNvPr id="1032" name="Picture 8">
            <a:extLst>
              <a:ext uri="{FF2B5EF4-FFF2-40B4-BE49-F238E27FC236}">
                <a16:creationId xmlns:a16="http://schemas.microsoft.com/office/drawing/2014/main" id="{8209B3B1-B38E-E949-B67E-030D97AAB4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642" r="22381"/>
          <a:stretch/>
        </p:blipFill>
        <p:spPr bwMode="auto">
          <a:xfrm>
            <a:off x="4711191" y="2427183"/>
            <a:ext cx="2686615" cy="442308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38BE7F8-13CE-074E-8900-08DEB70C503A}"/>
              </a:ext>
            </a:extLst>
          </p:cNvPr>
          <p:cNvGrpSpPr/>
          <p:nvPr/>
        </p:nvGrpSpPr>
        <p:grpSpPr>
          <a:xfrm>
            <a:off x="7220126" y="586095"/>
            <a:ext cx="4284893" cy="2142214"/>
            <a:chOff x="5129841" y="431691"/>
            <a:chExt cx="3213670" cy="1606660"/>
          </a:xfrm>
        </p:grpSpPr>
        <p:sp>
          <p:nvSpPr>
            <p:cNvPr id="12" name="Rounded Rectangular Callout 11">
              <a:extLst>
                <a:ext uri="{FF2B5EF4-FFF2-40B4-BE49-F238E27FC236}">
                  <a16:creationId xmlns:a16="http://schemas.microsoft.com/office/drawing/2014/main" id="{5E8B68F9-D8F2-A942-90AE-CB3F004A71FF}"/>
                </a:ext>
              </a:extLst>
            </p:cNvPr>
            <p:cNvSpPr/>
            <p:nvPr/>
          </p:nvSpPr>
          <p:spPr>
            <a:xfrm>
              <a:off x="5154612" y="431691"/>
              <a:ext cx="3188899" cy="1606660"/>
            </a:xfrm>
            <a:prstGeom prst="wedgeRoundRectCallout">
              <a:avLst>
                <a:gd name="adj1" fmla="val -46368"/>
                <a:gd name="adj2" fmla="val 70873"/>
                <a:gd name="adj3" fmla="val 16667"/>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6FF45D48-2093-4A42-8C7A-D456501FF142}"/>
                </a:ext>
              </a:extLst>
            </p:cNvPr>
            <p:cNvSpPr txBox="1"/>
            <p:nvPr/>
          </p:nvSpPr>
          <p:spPr>
            <a:xfrm>
              <a:off x="5129841" y="523850"/>
              <a:ext cx="3150410" cy="136176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Hôm</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n</a:t>
              </a:r>
              <a:r>
                <a:rPr kumimoji="0" lang="en-VN"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ay</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r>
                <a:rPr kumimoji="0" lang="en-VN"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chúng ta sẽ bay đến 1 đất nước.</a:t>
              </a:r>
            </a:p>
          </p:txBody>
        </p:sp>
      </p:grpSp>
      <p:grpSp>
        <p:nvGrpSpPr>
          <p:cNvPr id="17" name="Group 16">
            <a:extLst>
              <a:ext uri="{FF2B5EF4-FFF2-40B4-BE49-F238E27FC236}">
                <a16:creationId xmlns:a16="http://schemas.microsoft.com/office/drawing/2014/main" id="{8662AD46-7B62-B545-A81C-59F2EB3F3B55}"/>
              </a:ext>
            </a:extLst>
          </p:cNvPr>
          <p:cNvGrpSpPr/>
          <p:nvPr/>
        </p:nvGrpSpPr>
        <p:grpSpPr>
          <a:xfrm>
            <a:off x="7091141" y="510831"/>
            <a:ext cx="5080000" cy="2142213"/>
            <a:chOff x="5249127" y="457425"/>
            <a:chExt cx="3810000" cy="1606660"/>
          </a:xfrm>
        </p:grpSpPr>
        <p:sp>
          <p:nvSpPr>
            <p:cNvPr id="18" name="Rounded Rectangular Callout 17">
              <a:extLst>
                <a:ext uri="{FF2B5EF4-FFF2-40B4-BE49-F238E27FC236}">
                  <a16:creationId xmlns:a16="http://schemas.microsoft.com/office/drawing/2014/main" id="{DEA889ED-6B30-7643-8E75-70E688970479}"/>
                </a:ext>
              </a:extLst>
            </p:cNvPr>
            <p:cNvSpPr/>
            <p:nvPr/>
          </p:nvSpPr>
          <p:spPr>
            <a:xfrm>
              <a:off x="5249127" y="457425"/>
              <a:ext cx="3810000" cy="1606660"/>
            </a:xfrm>
            <a:prstGeom prst="wedgeRoundRectCallout">
              <a:avLst>
                <a:gd name="adj1" fmla="val -49040"/>
                <a:gd name="adj2" fmla="val 762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TextBox 18">
              <a:extLst>
                <a:ext uri="{FF2B5EF4-FFF2-40B4-BE49-F238E27FC236}">
                  <a16:creationId xmlns:a16="http://schemas.microsoft.com/office/drawing/2014/main" id="{3F511152-093E-0544-8569-00EBE23F9823}"/>
                </a:ext>
              </a:extLst>
            </p:cNvPr>
            <p:cNvSpPr txBox="1"/>
            <p:nvPr/>
          </p:nvSpPr>
          <p:spPr>
            <a:xfrm>
              <a:off x="5249127" y="570446"/>
              <a:ext cx="3649497" cy="136176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Đất nước này có diện tích lớn thứ 4 và dân số đông nhất thế giới.</a:t>
              </a:r>
              <a:endParaRPr kumimoji="0" lang="en-VN"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pic>
        <p:nvPicPr>
          <p:cNvPr id="8" name="Picture 7">
            <a:extLst>
              <a:ext uri="{FF2B5EF4-FFF2-40B4-BE49-F238E27FC236}">
                <a16:creationId xmlns:a16="http://schemas.microsoft.com/office/drawing/2014/main" id="{216FA33B-D3F6-BD4F-BE64-214CDD6B8733}"/>
              </a:ext>
            </a:extLst>
          </p:cNvPr>
          <p:cNvPicPr>
            <a:picLocks noChangeAspect="1"/>
          </p:cNvPicPr>
          <p:nvPr/>
        </p:nvPicPr>
        <p:blipFill rotWithShape="1">
          <a:blip r:embed="rId6"/>
          <a:srcRect l="6626" r="9167" b="6300"/>
          <a:stretch/>
        </p:blipFill>
        <p:spPr>
          <a:xfrm>
            <a:off x="20859" y="1"/>
            <a:ext cx="4774479" cy="4202380"/>
          </a:xfrm>
          <a:prstGeom prst="rect">
            <a:avLst/>
          </a:prstGeom>
        </p:spPr>
      </p:pic>
      <p:grpSp>
        <p:nvGrpSpPr>
          <p:cNvPr id="21" name="Group 20">
            <a:extLst>
              <a:ext uri="{FF2B5EF4-FFF2-40B4-BE49-F238E27FC236}">
                <a16:creationId xmlns:a16="http://schemas.microsoft.com/office/drawing/2014/main" id="{09B36F5D-11E5-474C-953C-8D1B34B83BE5}"/>
              </a:ext>
            </a:extLst>
          </p:cNvPr>
          <p:cNvGrpSpPr/>
          <p:nvPr/>
        </p:nvGrpSpPr>
        <p:grpSpPr>
          <a:xfrm>
            <a:off x="7615532" y="527967"/>
            <a:ext cx="4303184" cy="2036174"/>
            <a:chOff x="4503053" y="1569389"/>
            <a:chExt cx="3227388" cy="1527130"/>
          </a:xfrm>
        </p:grpSpPr>
        <p:sp>
          <p:nvSpPr>
            <p:cNvPr id="22" name="Rounded Rectangular Callout 21">
              <a:extLst>
                <a:ext uri="{FF2B5EF4-FFF2-40B4-BE49-F238E27FC236}">
                  <a16:creationId xmlns:a16="http://schemas.microsoft.com/office/drawing/2014/main" id="{C117B0FE-4296-844B-8D6B-47CB82D370D4}"/>
                </a:ext>
              </a:extLst>
            </p:cNvPr>
            <p:cNvSpPr/>
            <p:nvPr/>
          </p:nvSpPr>
          <p:spPr>
            <a:xfrm>
              <a:off x="4503053" y="1569389"/>
              <a:ext cx="3227388" cy="1527130"/>
            </a:xfrm>
            <a:prstGeom prst="wedgeRoundRectCallout">
              <a:avLst>
                <a:gd name="adj1" fmla="val -61198"/>
                <a:gd name="adj2" fmla="val 81382"/>
                <a:gd name="adj3" fmla="val 16667"/>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C8D11F7A-F941-6048-9A6E-60B9B64274E0}"/>
                </a:ext>
              </a:extLst>
            </p:cNvPr>
            <p:cNvSpPr txBox="1"/>
            <p:nvPr/>
          </p:nvSpPr>
          <p:spPr>
            <a:xfrm>
              <a:off x="4503053" y="1640456"/>
              <a:ext cx="3150410" cy="136176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 trong những món ăn rất nổi tiếng ở đất nước này.</a:t>
              </a:r>
              <a:endParaRPr kumimoji="0" lang="en-VN"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5" name="Group 24">
            <a:extLst>
              <a:ext uri="{FF2B5EF4-FFF2-40B4-BE49-F238E27FC236}">
                <a16:creationId xmlns:a16="http://schemas.microsoft.com/office/drawing/2014/main" id="{262BE609-1D89-9443-9E3F-5F2B6F07DDCD}"/>
              </a:ext>
            </a:extLst>
          </p:cNvPr>
          <p:cNvGrpSpPr/>
          <p:nvPr/>
        </p:nvGrpSpPr>
        <p:grpSpPr>
          <a:xfrm>
            <a:off x="-22814" y="77687"/>
            <a:ext cx="4818151" cy="1815691"/>
            <a:chOff x="5171493" y="2256843"/>
            <a:chExt cx="3613613" cy="999040"/>
          </a:xfrm>
        </p:grpSpPr>
        <p:sp>
          <p:nvSpPr>
            <p:cNvPr id="26" name="Rounded Rectangular Callout 25">
              <a:extLst>
                <a:ext uri="{FF2B5EF4-FFF2-40B4-BE49-F238E27FC236}">
                  <a16:creationId xmlns:a16="http://schemas.microsoft.com/office/drawing/2014/main" id="{D4CEEB28-3BDD-4849-9EE8-99C9E0D2D9BE}"/>
                </a:ext>
              </a:extLst>
            </p:cNvPr>
            <p:cNvSpPr/>
            <p:nvPr/>
          </p:nvSpPr>
          <p:spPr>
            <a:xfrm>
              <a:off x="5171493" y="2269133"/>
              <a:ext cx="3613613" cy="954107"/>
            </a:xfrm>
            <a:prstGeom prst="wedgeRoundRectCallout">
              <a:avLst>
                <a:gd name="adj1" fmla="val 50403"/>
                <a:gd name="adj2" fmla="val 108293"/>
                <a:gd name="adj3" fmla="val 1666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TextBox 26">
              <a:extLst>
                <a:ext uri="{FF2B5EF4-FFF2-40B4-BE49-F238E27FC236}">
                  <a16:creationId xmlns:a16="http://schemas.microsoft.com/office/drawing/2014/main" id="{CA1A5532-E52F-FE49-AEAC-75C05867F1D9}"/>
                </a:ext>
              </a:extLst>
            </p:cNvPr>
            <p:cNvSpPr txBox="1"/>
            <p:nvPr/>
          </p:nvSpPr>
          <p:spPr>
            <a:xfrm>
              <a:off x="5262717" y="2256843"/>
              <a:ext cx="3459279" cy="99904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 phục truyền thống của nước này là sườn xám.</a:t>
              </a:r>
              <a:endParaRPr kumimoji="0" lang="en-VN"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pic>
        <p:nvPicPr>
          <p:cNvPr id="6" name="Picture 5">
            <a:extLst>
              <a:ext uri="{FF2B5EF4-FFF2-40B4-BE49-F238E27FC236}">
                <a16:creationId xmlns:a16="http://schemas.microsoft.com/office/drawing/2014/main" id="{96580A41-71BC-7B4A-A9B5-5D62567600F6}"/>
              </a:ext>
            </a:extLst>
          </p:cNvPr>
          <p:cNvPicPr>
            <a:picLocks noChangeAspect="1"/>
          </p:cNvPicPr>
          <p:nvPr/>
        </p:nvPicPr>
        <p:blipFill>
          <a:blip r:embed="rId7"/>
          <a:stretch>
            <a:fillRect/>
          </a:stretch>
        </p:blipFill>
        <p:spPr>
          <a:xfrm>
            <a:off x="98818" y="54648"/>
            <a:ext cx="4661332" cy="4195000"/>
          </a:xfrm>
          <a:prstGeom prst="rect">
            <a:avLst/>
          </a:prstGeom>
        </p:spPr>
      </p:pic>
      <p:pic>
        <p:nvPicPr>
          <p:cNvPr id="2" name="Picture 1">
            <a:extLst>
              <a:ext uri="{FF2B5EF4-FFF2-40B4-BE49-F238E27FC236}">
                <a16:creationId xmlns:a16="http://schemas.microsoft.com/office/drawing/2014/main" id="{CC58F9EB-1135-09C8-F6D2-6F31AFD0F928}"/>
              </a:ext>
            </a:extLst>
          </p:cNvPr>
          <p:cNvPicPr>
            <a:picLocks noChangeAspect="1"/>
          </p:cNvPicPr>
          <p:nvPr/>
        </p:nvPicPr>
        <p:blipFill>
          <a:blip r:embed="rId8"/>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42046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wipe(down)">
                                      <p:cBhvr>
                                        <p:cTn id="7" dur="500"/>
                                        <p:tgtEl>
                                          <p:spTgt spid="1032"/>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nodeType="clickEffect">
                                  <p:stCondLst>
                                    <p:cond delay="0"/>
                                  </p:stCondLst>
                                  <p:childTnLst>
                                    <p:animEffect transition="out" filter="checkerboard(across)">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par>
                                <p:cTn id="19" presetID="16" presetClass="entr" presetSubtype="37"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out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xit" presetSubtype="10" fill="hold" nodeType="clickEffect">
                                  <p:stCondLst>
                                    <p:cond delay="0"/>
                                  </p:stCondLst>
                                  <p:childTnLst>
                                    <p:animEffect transition="out" filter="checkerboard(across)">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5" presetClass="exit" presetSubtype="10" fill="hold" nodeType="withEffect">
                                  <p:stCondLst>
                                    <p:cond delay="0"/>
                                  </p:stCondLst>
                                  <p:childTnLst>
                                    <p:animEffect transition="out" filter="checkerboard(across)">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22" presetClass="entr" presetSubtype="4"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par>
                                <p:cTn id="33" presetID="16" presetClass="entr" presetSubtype="42"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outHorizont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nodeType="clickEffect">
                                  <p:stCondLst>
                                    <p:cond delay="0"/>
                                  </p:stCondLst>
                                  <p:childTnLst>
                                    <p:animEffect transition="out" filter="checkerboard(across)">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5" presetClass="exit" presetSubtype="10" fill="hold" nodeType="withEffect">
                                  <p:stCondLst>
                                    <p:cond delay="0"/>
                                  </p:stCondLst>
                                  <p:childTnLst>
                                    <p:animEffect transition="out" filter="checkerboard(across)">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par>
                                <p:cTn id="44" presetID="22" presetClass="entr" presetSubtype="2"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right)">
                                      <p:cBhvr>
                                        <p:cTn id="46" dur="500"/>
                                        <p:tgtEl>
                                          <p:spTgt spid="21"/>
                                        </p:tgtEl>
                                      </p:cBhvr>
                                    </p:animEffect>
                                  </p:childTnLst>
                                </p:cTn>
                              </p:par>
                              <p:par>
                                <p:cTn id="47" presetID="16" presetClass="entr" presetSubtype="21"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Vertical)">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D3A7-BAFF-754F-BCF4-ED1C7EA54D1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4113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3820CB9A-D774-8295-C97D-2B9961A5D19B}"/>
              </a:ext>
            </a:extLst>
          </p:cNvPr>
          <p:cNvGrpSpPr/>
          <p:nvPr/>
        </p:nvGrpSpPr>
        <p:grpSpPr>
          <a:xfrm>
            <a:off x="-155026" y="0"/>
            <a:ext cx="11805387" cy="713984"/>
            <a:chOff x="-134488" y="0"/>
            <a:chExt cx="11805387" cy="848628"/>
          </a:xfrm>
        </p:grpSpPr>
        <p:sp>
          <p:nvSpPr>
            <p:cNvPr id="5" name="Arrow: Pentagon 4">
              <a:extLst>
                <a:ext uri="{FF2B5EF4-FFF2-40B4-BE49-F238E27FC236}">
                  <a16:creationId xmlns:a16="http://schemas.microsoft.com/office/drawing/2014/main" id="{839EEED6-6039-AC4D-5FA1-802E8AAAD6EA}"/>
                </a:ext>
              </a:extLst>
            </p:cNvPr>
            <p:cNvSpPr/>
            <p:nvPr/>
          </p:nvSpPr>
          <p:spPr>
            <a:xfrm>
              <a:off x="0" y="0"/>
              <a:ext cx="11472999" cy="848628"/>
            </a:xfrm>
            <a:prstGeom prst="homePlate">
              <a:avLst/>
            </a:prstGeom>
            <a:solidFill>
              <a:schemeClr val="accent4"/>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TextBox 6">
              <a:extLst>
                <a:ext uri="{FF2B5EF4-FFF2-40B4-BE49-F238E27FC236}">
                  <a16:creationId xmlns:a16="http://schemas.microsoft.com/office/drawing/2014/main" id="{23DE485B-7D06-43AF-44AF-30E46504D788}"/>
                </a:ext>
              </a:extLst>
            </p:cNvPr>
            <p:cNvSpPr txBox="1"/>
            <p:nvPr/>
          </p:nvSpPr>
          <p:spPr>
            <a:xfrm>
              <a:off x="-134488" y="130226"/>
              <a:ext cx="11805387" cy="5487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BÀI 12: KHU VỰC MĨ LA -TINH VÀ CHÂU Á TỪ NĂM 1945 ĐẾN NĂM 1991 </a:t>
              </a:r>
            </a:p>
          </p:txBody>
        </p:sp>
      </p:grpSp>
      <p:sp>
        <p:nvSpPr>
          <p:cNvPr id="18" name="TextBox 17">
            <a:extLst>
              <a:ext uri="{FF2B5EF4-FFF2-40B4-BE49-F238E27FC236}">
                <a16:creationId xmlns:a16="http://schemas.microsoft.com/office/drawing/2014/main" id="{FE58D306-C83D-F560-0674-40B3CBD651FB}"/>
              </a:ext>
            </a:extLst>
          </p:cNvPr>
          <p:cNvSpPr txBox="1"/>
          <p:nvPr/>
        </p:nvSpPr>
        <p:spPr>
          <a:xfrm>
            <a:off x="-20538" y="851857"/>
            <a:ext cx="1213271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2. </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Các nước Nhật Bản</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Trung Quốc</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và</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Ấn Độ</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từ năm 1945 đến năm 1991 </a:t>
            </a:r>
            <a:endPar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endParaRPr>
          </a:p>
        </p:txBody>
      </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sp>
        <p:nvSpPr>
          <p:cNvPr id="3" name="TextBox 2">
            <a:extLst>
              <a:ext uri="{FF2B5EF4-FFF2-40B4-BE49-F238E27FC236}">
                <a16:creationId xmlns:a16="http://schemas.microsoft.com/office/drawing/2014/main" id="{2BC0D55F-FDA8-DA2C-AFBB-E1DF243558C6}"/>
              </a:ext>
            </a:extLst>
          </p:cNvPr>
          <p:cNvSpPr txBox="1"/>
          <p:nvPr/>
        </p:nvSpPr>
        <p:spPr>
          <a:xfrm>
            <a:off x="-20538" y="1458152"/>
            <a:ext cx="1213271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a.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Nhật Bản</a:t>
            </a:r>
          </a:p>
        </p:txBody>
      </p:sp>
      <p:sp>
        <p:nvSpPr>
          <p:cNvPr id="6" name="TextBox 5">
            <a:extLst>
              <a:ext uri="{FF2B5EF4-FFF2-40B4-BE49-F238E27FC236}">
                <a16:creationId xmlns:a16="http://schemas.microsoft.com/office/drawing/2014/main" id="{E0C99E11-F8A4-11EF-C74B-45B2CFB04434}"/>
              </a:ext>
            </a:extLst>
          </p:cNvPr>
          <p:cNvSpPr txBox="1"/>
          <p:nvPr/>
        </p:nvSpPr>
        <p:spPr>
          <a:xfrm>
            <a:off x="79828" y="2093795"/>
            <a:ext cx="1189137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en-US" sz="3200">
                <a:solidFill>
                  <a:srgbClr val="0070C0"/>
                </a:solidFill>
                <a:latin typeface="Times New Roman" panose="02020603050405020304" pitchFamily="18" charset="0"/>
                <a:ea typeface="黑体"/>
                <a:cs typeface="Times New Roman" panose="02020603050405020304" pitchFamily="18" charset="0"/>
              </a:rPr>
              <a:t>S</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au chiến tranh thế giới thứ 2</a:t>
            </a: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a:t>
            </a:r>
            <a:r>
              <a:rPr kumimoji="0" lang="en-US" sz="3200" b="0" i="0" u="none" strike="noStrike" kern="1200" cap="none" spc="0" normalizeH="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nền chính trị - an ninh của Nhật lệ thuộc vào Mỹ.</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
        <p:nvSpPr>
          <p:cNvPr id="8" name="TextBox 7">
            <a:extLst>
              <a:ext uri="{FF2B5EF4-FFF2-40B4-BE49-F238E27FC236}">
                <a16:creationId xmlns:a16="http://schemas.microsoft.com/office/drawing/2014/main" id="{1A413FD1-0A42-6A15-DB1C-ADA3BB6037BE}"/>
              </a:ext>
            </a:extLst>
          </p:cNvPr>
          <p:cNvSpPr txBox="1"/>
          <p:nvPr/>
        </p:nvSpPr>
        <p:spPr>
          <a:xfrm>
            <a:off x="0" y="3148379"/>
            <a:ext cx="11891375" cy="1569660"/>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vi-VN" sz="3200">
                <a:solidFill>
                  <a:srgbClr val="0070C0"/>
                </a:solidFill>
                <a:latin typeface="Times New Roman" panose="02020603050405020304" pitchFamily="18" charset="0"/>
                <a:ea typeface="黑体"/>
                <a:cs typeface="Times New Roman" panose="02020603050405020304" pitchFamily="18" charset="0"/>
              </a:rPr>
              <a:t>Đến những năm 60, kinh tế Nhật Bản tăng trưởng đạt mức “thần kì”, vượt qua các nước Tây Âu, vươn lên đứng thứ hai thế giới, sau Mỹ và trở thành một trong ba trung tâm kinh tế – tài chính của thế giới</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
        <p:nvSpPr>
          <p:cNvPr id="9" name="TextBox 8">
            <a:extLst>
              <a:ext uri="{FF2B5EF4-FFF2-40B4-BE49-F238E27FC236}">
                <a16:creationId xmlns:a16="http://schemas.microsoft.com/office/drawing/2014/main" id="{E5AC1898-3D45-0A5D-6BD6-8205F4F904AB}"/>
              </a:ext>
            </a:extLst>
          </p:cNvPr>
          <p:cNvSpPr txBox="1"/>
          <p:nvPr/>
        </p:nvSpPr>
        <p:spPr>
          <a:xfrm>
            <a:off x="-41773" y="4801077"/>
            <a:ext cx="11891375" cy="1077218"/>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a:t>
            </a:r>
            <a:r>
              <a:rPr lang="vi-VN" sz="3200">
                <a:solidFill>
                  <a:srgbClr val="0070C0"/>
                </a:solidFill>
                <a:latin typeface="Times New Roman" panose="02020603050405020304" pitchFamily="18" charset="0"/>
                <a:ea typeface="黑体"/>
                <a:cs typeface="Times New Roman" panose="02020603050405020304" pitchFamily="18" charset="0"/>
              </a:rPr>
              <a:t> Khoa học – công nghệ là đòn bẩy để phát triển kinh tế – xã hội Nhật Bản. </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765384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3820CB9A-D774-8295-C97D-2B9961A5D19B}"/>
              </a:ext>
            </a:extLst>
          </p:cNvPr>
          <p:cNvGrpSpPr/>
          <p:nvPr/>
        </p:nvGrpSpPr>
        <p:grpSpPr>
          <a:xfrm>
            <a:off x="-155026" y="0"/>
            <a:ext cx="11805387" cy="713984"/>
            <a:chOff x="-134488" y="0"/>
            <a:chExt cx="11805387" cy="848628"/>
          </a:xfrm>
        </p:grpSpPr>
        <p:sp>
          <p:nvSpPr>
            <p:cNvPr id="5" name="Arrow: Pentagon 4">
              <a:extLst>
                <a:ext uri="{FF2B5EF4-FFF2-40B4-BE49-F238E27FC236}">
                  <a16:creationId xmlns:a16="http://schemas.microsoft.com/office/drawing/2014/main" id="{839EEED6-6039-AC4D-5FA1-802E8AAAD6EA}"/>
                </a:ext>
              </a:extLst>
            </p:cNvPr>
            <p:cNvSpPr/>
            <p:nvPr/>
          </p:nvSpPr>
          <p:spPr>
            <a:xfrm>
              <a:off x="0" y="0"/>
              <a:ext cx="11472999" cy="848628"/>
            </a:xfrm>
            <a:prstGeom prst="homePlate">
              <a:avLst/>
            </a:prstGeom>
            <a:solidFill>
              <a:schemeClr val="accent4"/>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TextBox 6">
              <a:extLst>
                <a:ext uri="{FF2B5EF4-FFF2-40B4-BE49-F238E27FC236}">
                  <a16:creationId xmlns:a16="http://schemas.microsoft.com/office/drawing/2014/main" id="{23DE485B-7D06-43AF-44AF-30E46504D788}"/>
                </a:ext>
              </a:extLst>
            </p:cNvPr>
            <p:cNvSpPr txBox="1"/>
            <p:nvPr/>
          </p:nvSpPr>
          <p:spPr>
            <a:xfrm>
              <a:off x="-134488" y="130226"/>
              <a:ext cx="11805387" cy="5487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BÀI 12: KHU VỰC MĨ LA -TINH VÀ CHÂU Á TỪ NĂM 1945 ĐẾN NĂM 1991 </a:t>
              </a: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sp>
        <p:nvSpPr>
          <p:cNvPr id="3" name="TextBox 2">
            <a:extLst>
              <a:ext uri="{FF2B5EF4-FFF2-40B4-BE49-F238E27FC236}">
                <a16:creationId xmlns:a16="http://schemas.microsoft.com/office/drawing/2014/main" id="{2BC0D55F-FDA8-DA2C-AFBB-E1DF243558C6}"/>
              </a:ext>
            </a:extLst>
          </p:cNvPr>
          <p:cNvSpPr txBox="1"/>
          <p:nvPr/>
        </p:nvSpPr>
        <p:spPr>
          <a:xfrm>
            <a:off x="0" y="954746"/>
            <a:ext cx="1213271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 Trung Quốc</a:t>
            </a:r>
            <a:endPar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endParaRPr>
          </a:p>
        </p:txBody>
      </p:sp>
      <p:pic>
        <p:nvPicPr>
          <p:cNvPr id="13" name="Picture 12">
            <a:extLst>
              <a:ext uri="{FF2B5EF4-FFF2-40B4-BE49-F238E27FC236}">
                <a16:creationId xmlns:a16="http://schemas.microsoft.com/office/drawing/2014/main" id="{408BB58D-B5A1-AC8A-82A7-F6BC3DFF571D}"/>
              </a:ext>
            </a:extLst>
          </p:cNvPr>
          <p:cNvPicPr>
            <a:picLocks noChangeAspect="1"/>
          </p:cNvPicPr>
          <p:nvPr/>
        </p:nvPicPr>
        <p:blipFill>
          <a:blip r:embed="rId5"/>
          <a:stretch>
            <a:fillRect/>
          </a:stretch>
        </p:blipFill>
        <p:spPr>
          <a:xfrm>
            <a:off x="6841090" y="1300035"/>
            <a:ext cx="5143500" cy="4943475"/>
          </a:xfrm>
          <a:prstGeom prst="roundRect">
            <a:avLst/>
          </a:prstGeom>
        </p:spPr>
      </p:pic>
      <p:sp>
        <p:nvSpPr>
          <p:cNvPr id="14" name="Rectangle: Rounded Corners 13">
            <a:extLst>
              <a:ext uri="{FF2B5EF4-FFF2-40B4-BE49-F238E27FC236}">
                <a16:creationId xmlns:a16="http://schemas.microsoft.com/office/drawing/2014/main" id="{9F26541B-90E4-A807-E48C-A1AE589879BC}"/>
              </a:ext>
            </a:extLst>
          </p:cNvPr>
          <p:cNvSpPr/>
          <p:nvPr/>
        </p:nvSpPr>
        <p:spPr>
          <a:xfrm>
            <a:off x="59290" y="2186804"/>
            <a:ext cx="6677025" cy="2774068"/>
          </a:xfrm>
          <a:custGeom>
            <a:avLst/>
            <a:gdLst>
              <a:gd name="connsiteX0" fmla="*/ 0 w 6677025"/>
              <a:gd name="connsiteY0" fmla="*/ 462354 h 2774068"/>
              <a:gd name="connsiteX1" fmla="*/ 462354 w 6677025"/>
              <a:gd name="connsiteY1" fmla="*/ 0 h 2774068"/>
              <a:gd name="connsiteX2" fmla="*/ 1159024 w 6677025"/>
              <a:gd name="connsiteY2" fmla="*/ 0 h 2774068"/>
              <a:gd name="connsiteX3" fmla="*/ 1740647 w 6677025"/>
              <a:gd name="connsiteY3" fmla="*/ 0 h 2774068"/>
              <a:gd name="connsiteX4" fmla="*/ 2207223 w 6677025"/>
              <a:gd name="connsiteY4" fmla="*/ 0 h 2774068"/>
              <a:gd name="connsiteX5" fmla="*/ 2788847 w 6677025"/>
              <a:gd name="connsiteY5" fmla="*/ 0 h 2774068"/>
              <a:gd name="connsiteX6" fmla="*/ 3255423 w 6677025"/>
              <a:gd name="connsiteY6" fmla="*/ 0 h 2774068"/>
              <a:gd name="connsiteX7" fmla="*/ 3837047 w 6677025"/>
              <a:gd name="connsiteY7" fmla="*/ 0 h 2774068"/>
              <a:gd name="connsiteX8" fmla="*/ 4418670 w 6677025"/>
              <a:gd name="connsiteY8" fmla="*/ 0 h 2774068"/>
              <a:gd name="connsiteX9" fmla="*/ 5057816 w 6677025"/>
              <a:gd name="connsiteY9" fmla="*/ 0 h 2774068"/>
              <a:gd name="connsiteX10" fmla="*/ 6214671 w 6677025"/>
              <a:gd name="connsiteY10" fmla="*/ 0 h 2774068"/>
              <a:gd name="connsiteX11" fmla="*/ 6677025 w 6677025"/>
              <a:gd name="connsiteY11" fmla="*/ 462354 h 2774068"/>
              <a:gd name="connsiteX12" fmla="*/ 6677025 w 6677025"/>
              <a:gd name="connsiteY12" fmla="*/ 1060314 h 2774068"/>
              <a:gd name="connsiteX13" fmla="*/ 6677025 w 6677025"/>
              <a:gd name="connsiteY13" fmla="*/ 1713754 h 2774068"/>
              <a:gd name="connsiteX14" fmla="*/ 6677025 w 6677025"/>
              <a:gd name="connsiteY14" fmla="*/ 2311714 h 2774068"/>
              <a:gd name="connsiteX15" fmla="*/ 6214671 w 6677025"/>
              <a:gd name="connsiteY15" fmla="*/ 2774068 h 2774068"/>
              <a:gd name="connsiteX16" fmla="*/ 5518001 w 6677025"/>
              <a:gd name="connsiteY16" fmla="*/ 2774068 h 2774068"/>
              <a:gd name="connsiteX17" fmla="*/ 4993902 w 6677025"/>
              <a:gd name="connsiteY17" fmla="*/ 2774068 h 2774068"/>
              <a:gd name="connsiteX18" fmla="*/ 4354755 w 6677025"/>
              <a:gd name="connsiteY18" fmla="*/ 2774068 h 2774068"/>
              <a:gd name="connsiteX19" fmla="*/ 3658086 w 6677025"/>
              <a:gd name="connsiteY19" fmla="*/ 2774068 h 2774068"/>
              <a:gd name="connsiteX20" fmla="*/ 3133986 w 6677025"/>
              <a:gd name="connsiteY20" fmla="*/ 2774068 h 2774068"/>
              <a:gd name="connsiteX21" fmla="*/ 2437316 w 6677025"/>
              <a:gd name="connsiteY21" fmla="*/ 2774068 h 2774068"/>
              <a:gd name="connsiteX22" fmla="*/ 1970739 w 6677025"/>
              <a:gd name="connsiteY22" fmla="*/ 2774068 h 2774068"/>
              <a:gd name="connsiteX23" fmla="*/ 1216547 w 6677025"/>
              <a:gd name="connsiteY23" fmla="*/ 2774068 h 2774068"/>
              <a:gd name="connsiteX24" fmla="*/ 462354 w 6677025"/>
              <a:gd name="connsiteY24" fmla="*/ 2774068 h 2774068"/>
              <a:gd name="connsiteX25" fmla="*/ 0 w 6677025"/>
              <a:gd name="connsiteY25" fmla="*/ 2311714 h 2774068"/>
              <a:gd name="connsiteX26" fmla="*/ 0 w 6677025"/>
              <a:gd name="connsiteY26" fmla="*/ 1713754 h 2774068"/>
              <a:gd name="connsiteX27" fmla="*/ 0 w 6677025"/>
              <a:gd name="connsiteY27" fmla="*/ 1152782 h 2774068"/>
              <a:gd name="connsiteX28" fmla="*/ 0 w 6677025"/>
              <a:gd name="connsiteY28" fmla="*/ 462354 h 277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025" h="2774068" fill="none" extrusionOk="0">
                <a:moveTo>
                  <a:pt x="0" y="462354"/>
                </a:moveTo>
                <a:cubicBezTo>
                  <a:pt x="-4207" y="224379"/>
                  <a:pt x="251271" y="-18785"/>
                  <a:pt x="462354" y="0"/>
                </a:cubicBezTo>
                <a:cubicBezTo>
                  <a:pt x="617392" y="-27136"/>
                  <a:pt x="879590" y="10237"/>
                  <a:pt x="1159024" y="0"/>
                </a:cubicBezTo>
                <a:cubicBezTo>
                  <a:pt x="1438458" y="-10237"/>
                  <a:pt x="1500151" y="22325"/>
                  <a:pt x="1740647" y="0"/>
                </a:cubicBezTo>
                <a:cubicBezTo>
                  <a:pt x="1981143" y="-22325"/>
                  <a:pt x="2084434" y="12054"/>
                  <a:pt x="2207223" y="0"/>
                </a:cubicBezTo>
                <a:cubicBezTo>
                  <a:pt x="2330012" y="-12054"/>
                  <a:pt x="2513546" y="-28947"/>
                  <a:pt x="2788847" y="0"/>
                </a:cubicBezTo>
                <a:cubicBezTo>
                  <a:pt x="3064148" y="28947"/>
                  <a:pt x="3130767" y="-17671"/>
                  <a:pt x="3255423" y="0"/>
                </a:cubicBezTo>
                <a:cubicBezTo>
                  <a:pt x="3380079" y="17671"/>
                  <a:pt x="3712021" y="-26608"/>
                  <a:pt x="3837047" y="0"/>
                </a:cubicBezTo>
                <a:cubicBezTo>
                  <a:pt x="3962073" y="26608"/>
                  <a:pt x="4157409" y="7768"/>
                  <a:pt x="4418670" y="0"/>
                </a:cubicBezTo>
                <a:cubicBezTo>
                  <a:pt x="4679931" y="-7768"/>
                  <a:pt x="4814392" y="-19896"/>
                  <a:pt x="5057816" y="0"/>
                </a:cubicBezTo>
                <a:cubicBezTo>
                  <a:pt x="5301240" y="19896"/>
                  <a:pt x="5780043" y="-8727"/>
                  <a:pt x="6214671" y="0"/>
                </a:cubicBezTo>
                <a:cubicBezTo>
                  <a:pt x="6484166" y="-24494"/>
                  <a:pt x="6691783" y="154216"/>
                  <a:pt x="6677025" y="462354"/>
                </a:cubicBezTo>
                <a:cubicBezTo>
                  <a:pt x="6656887" y="620218"/>
                  <a:pt x="6648895" y="874077"/>
                  <a:pt x="6677025" y="1060314"/>
                </a:cubicBezTo>
                <a:cubicBezTo>
                  <a:pt x="6705155" y="1246551"/>
                  <a:pt x="6700285" y="1511715"/>
                  <a:pt x="6677025" y="1713754"/>
                </a:cubicBezTo>
                <a:cubicBezTo>
                  <a:pt x="6653765" y="1915793"/>
                  <a:pt x="6672963" y="2124444"/>
                  <a:pt x="6677025" y="2311714"/>
                </a:cubicBezTo>
                <a:cubicBezTo>
                  <a:pt x="6729846" y="2577001"/>
                  <a:pt x="6512526" y="2776607"/>
                  <a:pt x="6214671" y="2774068"/>
                </a:cubicBezTo>
                <a:cubicBezTo>
                  <a:pt x="5899939" y="2755333"/>
                  <a:pt x="5686315" y="2774103"/>
                  <a:pt x="5518001" y="2774068"/>
                </a:cubicBezTo>
                <a:cubicBezTo>
                  <a:pt x="5349687" y="2774034"/>
                  <a:pt x="5141546" y="2756190"/>
                  <a:pt x="4993902" y="2774068"/>
                </a:cubicBezTo>
                <a:cubicBezTo>
                  <a:pt x="4846258" y="2791946"/>
                  <a:pt x="4610473" y="2771656"/>
                  <a:pt x="4354755" y="2774068"/>
                </a:cubicBezTo>
                <a:cubicBezTo>
                  <a:pt x="4099037" y="2776480"/>
                  <a:pt x="3909892" y="2790978"/>
                  <a:pt x="3658086" y="2774068"/>
                </a:cubicBezTo>
                <a:cubicBezTo>
                  <a:pt x="3406280" y="2757158"/>
                  <a:pt x="3298637" y="2789356"/>
                  <a:pt x="3133986" y="2774068"/>
                </a:cubicBezTo>
                <a:cubicBezTo>
                  <a:pt x="2969335" y="2758780"/>
                  <a:pt x="2580537" y="2790867"/>
                  <a:pt x="2437316" y="2774068"/>
                </a:cubicBezTo>
                <a:cubicBezTo>
                  <a:pt x="2294095" y="2757270"/>
                  <a:pt x="2168345" y="2751584"/>
                  <a:pt x="1970739" y="2774068"/>
                </a:cubicBezTo>
                <a:cubicBezTo>
                  <a:pt x="1773133" y="2796552"/>
                  <a:pt x="1549354" y="2756755"/>
                  <a:pt x="1216547" y="2774068"/>
                </a:cubicBezTo>
                <a:cubicBezTo>
                  <a:pt x="883740" y="2791381"/>
                  <a:pt x="789428" y="2738012"/>
                  <a:pt x="462354" y="2774068"/>
                </a:cubicBezTo>
                <a:cubicBezTo>
                  <a:pt x="247293" y="2789353"/>
                  <a:pt x="-46232" y="2548917"/>
                  <a:pt x="0" y="2311714"/>
                </a:cubicBezTo>
                <a:cubicBezTo>
                  <a:pt x="28026" y="2128389"/>
                  <a:pt x="24644" y="1890050"/>
                  <a:pt x="0" y="1713754"/>
                </a:cubicBezTo>
                <a:cubicBezTo>
                  <a:pt x="-24644" y="1537458"/>
                  <a:pt x="-26593" y="1380341"/>
                  <a:pt x="0" y="1152782"/>
                </a:cubicBezTo>
                <a:cubicBezTo>
                  <a:pt x="26593" y="925223"/>
                  <a:pt x="2006" y="731799"/>
                  <a:pt x="0" y="462354"/>
                </a:cubicBezTo>
                <a:close/>
              </a:path>
              <a:path w="6677025" h="2774068" stroke="0" extrusionOk="0">
                <a:moveTo>
                  <a:pt x="0" y="462354"/>
                </a:moveTo>
                <a:cubicBezTo>
                  <a:pt x="15486" y="188092"/>
                  <a:pt x="218567" y="58507"/>
                  <a:pt x="462354" y="0"/>
                </a:cubicBezTo>
                <a:cubicBezTo>
                  <a:pt x="579978" y="10305"/>
                  <a:pt x="870568" y="3744"/>
                  <a:pt x="986454" y="0"/>
                </a:cubicBezTo>
                <a:cubicBezTo>
                  <a:pt x="1102340" y="-3744"/>
                  <a:pt x="1306894" y="3262"/>
                  <a:pt x="1568077" y="0"/>
                </a:cubicBezTo>
                <a:cubicBezTo>
                  <a:pt x="1829260" y="-3262"/>
                  <a:pt x="2002838" y="1444"/>
                  <a:pt x="2264747" y="0"/>
                </a:cubicBezTo>
                <a:cubicBezTo>
                  <a:pt x="2526656" y="-1444"/>
                  <a:pt x="2556133" y="-18449"/>
                  <a:pt x="2846370" y="0"/>
                </a:cubicBezTo>
                <a:cubicBezTo>
                  <a:pt x="3136607" y="18449"/>
                  <a:pt x="3291657" y="7767"/>
                  <a:pt x="3543039" y="0"/>
                </a:cubicBezTo>
                <a:cubicBezTo>
                  <a:pt x="3794421" y="-7767"/>
                  <a:pt x="3841913" y="-10525"/>
                  <a:pt x="4009616" y="0"/>
                </a:cubicBezTo>
                <a:cubicBezTo>
                  <a:pt x="4177319" y="10525"/>
                  <a:pt x="4528012" y="-1509"/>
                  <a:pt x="4706286" y="0"/>
                </a:cubicBezTo>
                <a:cubicBezTo>
                  <a:pt x="4884560" y="1509"/>
                  <a:pt x="5112858" y="-3990"/>
                  <a:pt x="5402955" y="0"/>
                </a:cubicBezTo>
                <a:cubicBezTo>
                  <a:pt x="5693052" y="3990"/>
                  <a:pt x="5837148" y="-17125"/>
                  <a:pt x="6214671" y="0"/>
                </a:cubicBezTo>
                <a:cubicBezTo>
                  <a:pt x="6501329" y="-26214"/>
                  <a:pt x="6677878" y="240395"/>
                  <a:pt x="6677025" y="462354"/>
                </a:cubicBezTo>
                <a:cubicBezTo>
                  <a:pt x="6674969" y="622226"/>
                  <a:pt x="6694837" y="896279"/>
                  <a:pt x="6677025" y="1115795"/>
                </a:cubicBezTo>
                <a:cubicBezTo>
                  <a:pt x="6659213" y="1335311"/>
                  <a:pt x="6654148" y="1490672"/>
                  <a:pt x="6677025" y="1676767"/>
                </a:cubicBezTo>
                <a:cubicBezTo>
                  <a:pt x="6699902" y="1862862"/>
                  <a:pt x="6659184" y="2081230"/>
                  <a:pt x="6677025" y="2311714"/>
                </a:cubicBezTo>
                <a:cubicBezTo>
                  <a:pt x="6710307" y="2569636"/>
                  <a:pt x="6471931" y="2751472"/>
                  <a:pt x="6214671" y="2774068"/>
                </a:cubicBezTo>
                <a:cubicBezTo>
                  <a:pt x="6033918" y="2774598"/>
                  <a:pt x="5674072" y="2782865"/>
                  <a:pt x="5518001" y="2774068"/>
                </a:cubicBezTo>
                <a:cubicBezTo>
                  <a:pt x="5361930" y="2765272"/>
                  <a:pt x="4929893" y="2774408"/>
                  <a:pt x="4763809" y="2774068"/>
                </a:cubicBezTo>
                <a:cubicBezTo>
                  <a:pt x="4597725" y="2773728"/>
                  <a:pt x="4300180" y="2772846"/>
                  <a:pt x="4124662" y="2774068"/>
                </a:cubicBezTo>
                <a:cubicBezTo>
                  <a:pt x="3949144" y="2775290"/>
                  <a:pt x="3792289" y="2795465"/>
                  <a:pt x="3485516" y="2774068"/>
                </a:cubicBezTo>
                <a:cubicBezTo>
                  <a:pt x="3178743" y="2752671"/>
                  <a:pt x="3124167" y="2766778"/>
                  <a:pt x="2961416" y="2774068"/>
                </a:cubicBezTo>
                <a:cubicBezTo>
                  <a:pt x="2798665" y="2781358"/>
                  <a:pt x="2656652" y="2777963"/>
                  <a:pt x="2379793" y="2774068"/>
                </a:cubicBezTo>
                <a:cubicBezTo>
                  <a:pt x="2102934" y="2770173"/>
                  <a:pt x="1964886" y="2780119"/>
                  <a:pt x="1855693" y="2774068"/>
                </a:cubicBezTo>
                <a:cubicBezTo>
                  <a:pt x="1746500" y="2768017"/>
                  <a:pt x="1535068" y="2787016"/>
                  <a:pt x="1389116" y="2774068"/>
                </a:cubicBezTo>
                <a:cubicBezTo>
                  <a:pt x="1243164" y="2761120"/>
                  <a:pt x="697045" y="2791087"/>
                  <a:pt x="462354" y="2774068"/>
                </a:cubicBezTo>
                <a:cubicBezTo>
                  <a:pt x="182595" y="2772478"/>
                  <a:pt x="-1709" y="2529571"/>
                  <a:pt x="0" y="2311714"/>
                </a:cubicBezTo>
                <a:cubicBezTo>
                  <a:pt x="20111" y="2038143"/>
                  <a:pt x="26405" y="1989979"/>
                  <a:pt x="0" y="1750741"/>
                </a:cubicBezTo>
                <a:cubicBezTo>
                  <a:pt x="-26405" y="1511503"/>
                  <a:pt x="-5571" y="1441656"/>
                  <a:pt x="0" y="1189769"/>
                </a:cubicBezTo>
                <a:cubicBezTo>
                  <a:pt x="5571" y="937882"/>
                  <a:pt x="20458" y="723975"/>
                  <a:pt x="0" y="462354"/>
                </a:cubicBezTo>
                <a:close/>
              </a:path>
            </a:pathLst>
          </a:custGeom>
          <a:solidFill>
            <a:sysClr val="window" lastClr="FFFFFF"/>
          </a:solidFill>
          <a:ln w="25400" cap="flat" cmpd="sng" algn="ctr">
            <a:solidFill>
              <a:srgbClr val="F79646"/>
            </a:solidFill>
            <a:prstDash val="solid"/>
            <a:extLst>
              <a:ext uri="{C807C97D-BFC1-408E-A445-0C87EB9F89A2}">
                <ask:lineSketchStyleProps xmlns:ask="http://schemas.microsoft.com/office/drawing/2018/sketchyshapes" xmlns="" sd="1412595518">
                  <a:prstGeom prst="round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black">
                    <a:lumMod val="95000"/>
                    <a:lumOff val="5000"/>
                  </a:prstClr>
                </a:solidFill>
                <a:effectLst/>
                <a:uLnTx/>
                <a:uFillTx/>
                <a:latin typeface="Times New Roman" panose="02020603050405020304" pitchFamily="18" charset="0"/>
                <a:ea typeface="Times" panose="020B0500000000000000" pitchFamily="34" charset="0"/>
                <a:cs typeface="Times New Roman" panose="02020603050405020304" pitchFamily="18" charset="0"/>
              </a:rPr>
              <a:t>Hoạt</a:t>
            </a:r>
            <a:r>
              <a:rPr kumimoji="0" lang="en-US" sz="4000" b="0" i="0" u="none" strike="noStrike" kern="0" cap="none" spc="0" normalizeH="0" noProof="0">
                <a:ln>
                  <a:noFill/>
                </a:ln>
                <a:solidFill>
                  <a:prstClr val="black">
                    <a:lumMod val="95000"/>
                    <a:lumOff val="5000"/>
                  </a:prstClr>
                </a:solidFill>
                <a:effectLst/>
                <a:uLnTx/>
                <a:uFillTx/>
                <a:latin typeface="Times New Roman" panose="02020603050405020304" pitchFamily="18" charset="0"/>
                <a:ea typeface="Times" panose="020B0500000000000000" pitchFamily="34" charset="0"/>
                <a:cs typeface="Times New Roman" panose="02020603050405020304" pitchFamily="18" charset="0"/>
              </a:rPr>
              <a:t> động nhóm hoàn thành nhiệm vụ học tập sau</a:t>
            </a:r>
            <a:endParaRPr kumimoji="0" lang="vi-VN" sz="40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Times"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79379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6"/>
          <a:stretch>
            <a:fillRect/>
          </a:stretch>
        </p:blipFill>
        <p:spPr>
          <a:xfrm>
            <a:off x="1380335" y="-1733722"/>
            <a:ext cx="9431329" cy="1981372"/>
          </a:xfrm>
          <a:prstGeom prst="rect">
            <a:avLst/>
          </a:prstGeom>
        </p:spPr>
      </p:pic>
      <p:graphicFrame>
        <p:nvGraphicFramePr>
          <p:cNvPr id="3" name="Table 5">
            <a:extLst>
              <a:ext uri="{FF2B5EF4-FFF2-40B4-BE49-F238E27FC236}">
                <a16:creationId xmlns:a16="http://schemas.microsoft.com/office/drawing/2014/main" id="{C83E6716-C01E-49DF-3FE8-9A193324B321}"/>
              </a:ext>
            </a:extLst>
          </p:cNvPr>
          <p:cNvGraphicFramePr>
            <a:graphicFrameLocks noGrp="1"/>
          </p:cNvGraphicFramePr>
          <p:nvPr>
            <p:extLst>
              <p:ext uri="{D42A27DB-BD31-4B8C-83A1-F6EECF244321}">
                <p14:modId xmlns:p14="http://schemas.microsoft.com/office/powerpoint/2010/main" val="401801693"/>
              </p:ext>
            </p:extLst>
          </p:nvPr>
        </p:nvGraphicFramePr>
        <p:xfrm>
          <a:off x="35472" y="887330"/>
          <a:ext cx="12156527" cy="5898828"/>
        </p:xfrm>
        <a:graphic>
          <a:graphicData uri="http://schemas.openxmlformats.org/drawingml/2006/table">
            <a:tbl>
              <a:tblPr firstRow="1" bandRow="1">
                <a:tableStyleId>{7DF18680-E054-41AD-8BC1-D1AEF772440D}</a:tableStyleId>
              </a:tblPr>
              <a:tblGrid>
                <a:gridCol w="2954474">
                  <a:extLst>
                    <a:ext uri="{9D8B030D-6E8A-4147-A177-3AD203B41FA5}">
                      <a16:colId xmlns:a16="http://schemas.microsoft.com/office/drawing/2014/main" val="4282807135"/>
                    </a:ext>
                  </a:extLst>
                </a:gridCol>
                <a:gridCol w="9202053">
                  <a:extLst>
                    <a:ext uri="{9D8B030D-6E8A-4147-A177-3AD203B41FA5}">
                      <a16:colId xmlns:a16="http://schemas.microsoft.com/office/drawing/2014/main" val="3240355851"/>
                    </a:ext>
                  </a:extLst>
                </a:gridCol>
              </a:tblGrid>
              <a:tr h="748752">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Giai đoạn</a:t>
                      </a:r>
                    </a:p>
                  </a:txBody>
                  <a:tcPr/>
                </a:tc>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Những nét chính</a:t>
                      </a:r>
                    </a:p>
                  </a:txBody>
                  <a:tcPr/>
                </a:tc>
                <a:extLst>
                  <a:ext uri="{0D108BD9-81ED-4DB2-BD59-A6C34878D82A}">
                    <a16:rowId xmlns:a16="http://schemas.microsoft.com/office/drawing/2014/main" val="1275213790"/>
                  </a:ext>
                </a:extLst>
              </a:tr>
              <a:tr h="1716692">
                <a:tc>
                  <a:txBody>
                    <a:bodyPr/>
                    <a:lstStyle/>
                    <a:p>
                      <a:pPr algn="ctr"/>
                      <a:r>
                        <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1945 – 1952</a:t>
                      </a: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642676"/>
                  </a:ext>
                </a:extLst>
              </a:tr>
              <a:tr h="1716692">
                <a:tc>
                  <a:txBody>
                    <a:bodyPr/>
                    <a:lstStyle/>
                    <a:p>
                      <a:pPr algn="ctr"/>
                      <a:r>
                        <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1953 – 1978 </a:t>
                      </a: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7168465"/>
                  </a:ext>
                </a:extLst>
              </a:tr>
              <a:tr h="1716692">
                <a:tc>
                  <a:txBody>
                    <a:bodyPr/>
                    <a:lstStyle/>
                    <a:p>
                      <a:pPr algn="ctr"/>
                      <a:r>
                        <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1978 – 1991</a:t>
                      </a: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45007788"/>
                  </a:ext>
                </a:extLst>
              </a:tr>
            </a:tbl>
          </a:graphicData>
        </a:graphic>
      </p:graphicFrame>
      <p:sp>
        <p:nvSpPr>
          <p:cNvPr id="6" name="Rectangle 5">
            <a:extLst>
              <a:ext uri="{FF2B5EF4-FFF2-40B4-BE49-F238E27FC236}">
                <a16:creationId xmlns:a16="http://schemas.microsoft.com/office/drawing/2014/main" id="{F5D16FD8-2484-7547-FE08-0339A3D7BCEB}"/>
              </a:ext>
            </a:extLst>
          </p:cNvPr>
          <p:cNvSpPr/>
          <p:nvPr/>
        </p:nvSpPr>
        <p:spPr>
          <a:xfrm>
            <a:off x="3824218" y="71841"/>
            <a:ext cx="424859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9525">
                  <a:solidFill>
                    <a:srgbClr val="8CC63F"/>
                  </a:solidFill>
                  <a:prstDash val="solid"/>
                </a:ln>
                <a:solidFill>
                  <a:srgbClr val="FF0000"/>
                </a:solidFill>
                <a:effectLst>
                  <a:outerShdw blurRad="12700" dist="38100" dir="2700000" algn="tl" rotWithShape="0">
                    <a:srgbClr val="FDFDFD">
                      <a:lumMod val="60000"/>
                      <a:lumOff val="40000"/>
                    </a:srgbClr>
                  </a:outerShdw>
                </a:effectLst>
                <a:uLnTx/>
                <a:uFillTx/>
                <a:latin typeface="Times New Roman" panose="02020603050405020304" pitchFamily="18" charset="0"/>
                <a:ea typeface="+mn-ea"/>
                <a:cs typeface="Times New Roman" panose="02020603050405020304" pitchFamily="18" charset="0"/>
              </a:rPr>
              <a:t>PHIẾU HỌC TẬP</a:t>
            </a:r>
          </a:p>
        </p:txBody>
      </p:sp>
      <p:pic>
        <p:nvPicPr>
          <p:cNvPr id="8" name="3p">
            <a:hlinkClick r:id="" action="ppaction://media"/>
            <a:extLst>
              <a:ext uri="{FF2B5EF4-FFF2-40B4-BE49-F238E27FC236}">
                <a16:creationId xmlns:a16="http://schemas.microsoft.com/office/drawing/2014/main" id="{D30E7A77-0A5A-2325-5564-95B87855F64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62425" y="2053213"/>
            <a:ext cx="6096000" cy="381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02955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8"/>
                </p:tgtEl>
              </p:cMediaNode>
            </p:video>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graphicFrame>
        <p:nvGraphicFramePr>
          <p:cNvPr id="3" name="Table 5">
            <a:extLst>
              <a:ext uri="{FF2B5EF4-FFF2-40B4-BE49-F238E27FC236}">
                <a16:creationId xmlns:a16="http://schemas.microsoft.com/office/drawing/2014/main" id="{C83E6716-C01E-49DF-3FE8-9A193324B321}"/>
              </a:ext>
            </a:extLst>
          </p:cNvPr>
          <p:cNvGraphicFramePr>
            <a:graphicFrameLocks noGrp="1"/>
          </p:cNvGraphicFramePr>
          <p:nvPr>
            <p:extLst>
              <p:ext uri="{D42A27DB-BD31-4B8C-83A1-F6EECF244321}">
                <p14:modId xmlns:p14="http://schemas.microsoft.com/office/powerpoint/2010/main" val="1393074110"/>
              </p:ext>
            </p:extLst>
          </p:nvPr>
        </p:nvGraphicFramePr>
        <p:xfrm>
          <a:off x="0" y="0"/>
          <a:ext cx="12210768" cy="6791325"/>
        </p:xfrm>
        <a:graphic>
          <a:graphicData uri="http://schemas.openxmlformats.org/drawingml/2006/table">
            <a:tbl>
              <a:tblPr firstRow="1" bandRow="1">
                <a:tableStyleId>{7DF18680-E054-41AD-8BC1-D1AEF772440D}</a:tableStyleId>
              </a:tblPr>
              <a:tblGrid>
                <a:gridCol w="1612203">
                  <a:extLst>
                    <a:ext uri="{9D8B030D-6E8A-4147-A177-3AD203B41FA5}">
                      <a16:colId xmlns:a16="http://schemas.microsoft.com/office/drawing/2014/main" val="4282807135"/>
                    </a:ext>
                  </a:extLst>
                </a:gridCol>
                <a:gridCol w="10598565">
                  <a:extLst>
                    <a:ext uri="{9D8B030D-6E8A-4147-A177-3AD203B41FA5}">
                      <a16:colId xmlns:a16="http://schemas.microsoft.com/office/drawing/2014/main" val="3240355851"/>
                    </a:ext>
                  </a:extLst>
                </a:gridCol>
              </a:tblGrid>
              <a:tr h="627786">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Mục</a:t>
                      </a:r>
                    </a:p>
                  </a:txBody>
                  <a:tcPr/>
                </a:tc>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Những nét chính</a:t>
                      </a:r>
                    </a:p>
                  </a:txBody>
                  <a:tcPr/>
                </a:tc>
                <a:extLst>
                  <a:ext uri="{0D108BD9-81ED-4DB2-BD59-A6C34878D82A}">
                    <a16:rowId xmlns:a16="http://schemas.microsoft.com/office/drawing/2014/main" val="1275213790"/>
                  </a:ext>
                </a:extLst>
              </a:tr>
              <a:tr h="6163539">
                <a:tc>
                  <a:txBody>
                    <a:bodyPr/>
                    <a:lstStyle/>
                    <a:p>
                      <a:pPr algn="ctr"/>
                      <a:r>
                        <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1945 – 1952</a:t>
                      </a: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642676"/>
                  </a:ext>
                </a:extLst>
              </a:tr>
            </a:tbl>
          </a:graphicData>
        </a:graphic>
      </p:graphicFrame>
      <p:sp>
        <p:nvSpPr>
          <p:cNvPr id="5" name="TextBox 4">
            <a:extLst>
              <a:ext uri="{FF2B5EF4-FFF2-40B4-BE49-F238E27FC236}">
                <a16:creationId xmlns:a16="http://schemas.microsoft.com/office/drawing/2014/main" id="{F6E75F13-BD6E-801A-692C-0F2BA3202263}"/>
              </a:ext>
            </a:extLst>
          </p:cNvPr>
          <p:cNvSpPr txBox="1"/>
          <p:nvPr/>
        </p:nvSpPr>
        <p:spPr>
          <a:xfrm>
            <a:off x="1632288" y="789076"/>
            <a:ext cx="10570468" cy="1077218"/>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vi-VN" sz="32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Trung Quốc tiếp tục tiến hành cuộc cách mạng dân tộc dân chủ và xây dựng chế độ mới: </a:t>
            </a:r>
            <a:endPar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22A95AE-9F4C-C1B4-B4D3-6A63B9D50C5A}"/>
              </a:ext>
            </a:extLst>
          </p:cNvPr>
          <p:cNvSpPr txBox="1"/>
          <p:nvPr/>
        </p:nvSpPr>
        <p:spPr>
          <a:xfrm>
            <a:off x="1732568" y="2024894"/>
            <a:ext cx="10570468" cy="2062103"/>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vi-VN"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Những năm 1946-1949, cuộc nội chiến giữa Quốc dân đảng và Đảng Cộng sản diễn ra. Đến năm 1949, lực lượng Quốc dân đảng thất bại, ngày 1 – 10 – 1949, nước Cộng hoà Nhân dân Trung Hoa được thành lập</a:t>
            </a:r>
            <a:r>
              <a:rPr lang="en-US"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vi-VN"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329E028-666B-A8E2-674A-4B4D1172BF30}"/>
              </a:ext>
            </a:extLst>
          </p:cNvPr>
          <p:cNvSpPr txBox="1"/>
          <p:nvPr/>
        </p:nvSpPr>
        <p:spPr>
          <a:xfrm>
            <a:off x="1632288" y="4420978"/>
            <a:ext cx="10570468" cy="2062103"/>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vi-VN"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Sau khi thành lập Nhà nước mới, Trung Quốc bắt tay vào xây dựng và phát triển kinh tế, xã hội; thực hiện đường lối đối ngoại tích cực, góp phần củng cố hoà bình, thúc đẩy phong trào cách mạng thế giới.</a:t>
            </a:r>
            <a:endParaRPr kumimoji="0" lang="vi-VN"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15443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16F411E0-AA9F-FB13-413E-BEC801E93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9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3" name="Rectangle 3">
            <a:extLst>
              <a:ext uri="{FF2B5EF4-FFF2-40B4-BE49-F238E27FC236}">
                <a16:creationId xmlns:a16="http://schemas.microsoft.com/office/drawing/2014/main" id="{37D4FD0D-3EEB-C1CA-B4D2-361A8AA83B35}"/>
              </a:ext>
            </a:extLst>
          </p:cNvPr>
          <p:cNvSpPr>
            <a:spLocks noChangeArrowheads="1"/>
          </p:cNvSpPr>
          <p:nvPr/>
        </p:nvSpPr>
        <p:spPr bwMode="auto">
          <a:xfrm>
            <a:off x="3276600" y="6197784"/>
            <a:ext cx="5410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1" i="1" u="none" strike="noStrike" kern="1200" cap="none" spc="0" normalizeH="0" baseline="0" noProof="0" dirty="0" err="1">
                <a:ln>
                  <a:noFill/>
                </a:ln>
                <a:solidFill>
                  <a:srgbClr val="FFFFFF"/>
                </a:solidFill>
                <a:effectLst/>
                <a:uLnTx/>
                <a:uFillTx/>
                <a:latin typeface=".VnTime" pitchFamily="34" charset="0"/>
                <a:ea typeface="+mn-ea"/>
                <a:cs typeface="Arial" panose="020B0604020202020204" pitchFamily="34" charset="0"/>
              </a:rPr>
              <a:t>Nội</a:t>
            </a:r>
            <a:r>
              <a:rPr kumimoji="0" lang="en-US" altLang="en-VN" sz="2400" b="1" i="1" u="none" strike="noStrike" kern="1200" cap="none" spc="0" normalizeH="0" baseline="0" noProof="0" dirty="0">
                <a:ln>
                  <a:noFill/>
                </a:ln>
                <a:solidFill>
                  <a:srgbClr val="FFFFFF"/>
                </a:solidFill>
                <a:effectLst/>
                <a:uLnTx/>
                <a:uFillTx/>
                <a:latin typeface=".VnTime" pitchFamily="34" charset="0"/>
                <a:ea typeface="+mn-ea"/>
                <a:cs typeface="Arial" panose="020B0604020202020204" pitchFamily="34" charset="0"/>
              </a:rPr>
              <a:t> </a:t>
            </a:r>
            <a:r>
              <a:rPr kumimoji="0" lang="en-US" altLang="en-VN" sz="2400" b="1" i="1" u="none" strike="noStrike" kern="1200" cap="none" spc="0" normalizeH="0" baseline="0" noProof="0" dirty="0" err="1">
                <a:ln>
                  <a:noFill/>
                </a:ln>
                <a:solidFill>
                  <a:srgbClr val="FFFFFF"/>
                </a:solidFill>
                <a:effectLst/>
                <a:uLnTx/>
                <a:uFillTx/>
                <a:latin typeface=".VnTime" pitchFamily="34" charset="0"/>
                <a:ea typeface="+mn-ea"/>
                <a:cs typeface="Arial" panose="020B0604020202020204" pitchFamily="34" charset="0"/>
              </a:rPr>
              <a:t>chiến</a:t>
            </a:r>
            <a:r>
              <a:rPr kumimoji="0" lang="en-US" altLang="en-VN" sz="2400" b="1" i="1" u="none" strike="noStrike" kern="1200" cap="none" spc="0" normalizeH="0" baseline="0" noProof="0" dirty="0">
                <a:ln>
                  <a:noFill/>
                </a:ln>
                <a:solidFill>
                  <a:srgbClr val="FFFFFF"/>
                </a:solidFill>
                <a:effectLst/>
                <a:uLnTx/>
                <a:uFillTx/>
                <a:latin typeface=".VnTime" pitchFamily="34" charset="0"/>
                <a:ea typeface="+mn-ea"/>
                <a:cs typeface="Arial" panose="020B0604020202020204" pitchFamily="34" charset="0"/>
              </a:rPr>
              <a:t> </a:t>
            </a:r>
            <a:r>
              <a:rPr kumimoji="0" lang="en-US" altLang="en-VN" sz="2400" b="1" i="1" u="none" strike="noStrike" kern="1200" cap="none" spc="0" normalizeH="0" baseline="0" noProof="0" dirty="0" err="1">
                <a:ln>
                  <a:noFill/>
                </a:ln>
                <a:solidFill>
                  <a:srgbClr val="FFFFFF"/>
                </a:solidFill>
                <a:effectLst/>
                <a:uLnTx/>
                <a:uFillTx/>
                <a:latin typeface=".VnTime" pitchFamily="34" charset="0"/>
                <a:ea typeface="+mn-ea"/>
                <a:cs typeface="Arial" panose="020B0604020202020204" pitchFamily="34" charset="0"/>
              </a:rPr>
              <a:t>ở</a:t>
            </a:r>
            <a:r>
              <a:rPr kumimoji="0" lang="en-US" altLang="en-VN" sz="2400" b="1" i="1" u="none" strike="noStrike" kern="1200" cap="none" spc="0" normalizeH="0" baseline="0" noProof="0" dirty="0">
                <a:ln>
                  <a:noFill/>
                </a:ln>
                <a:solidFill>
                  <a:srgbClr val="FFFFFF"/>
                </a:solidFill>
                <a:effectLst/>
                <a:uLnTx/>
                <a:uFillTx/>
                <a:latin typeface=".VnTime" pitchFamily="34" charset="0"/>
                <a:ea typeface="+mn-ea"/>
                <a:cs typeface="Arial" panose="020B0604020202020204" pitchFamily="34" charset="0"/>
              </a:rPr>
              <a:t> </a:t>
            </a:r>
            <a:r>
              <a:rPr kumimoji="0" lang="en-US" altLang="en-VN" sz="2400" b="1" i="1" u="none" strike="noStrike" kern="1200" cap="none" spc="0" normalizeH="0" baseline="0" noProof="0" dirty="0" err="1">
                <a:ln>
                  <a:noFill/>
                </a:ln>
                <a:solidFill>
                  <a:srgbClr val="FFFFFF"/>
                </a:solidFill>
                <a:effectLst/>
                <a:uLnTx/>
                <a:uFillTx/>
                <a:latin typeface=".VnTime" pitchFamily="34" charset="0"/>
                <a:ea typeface="+mn-ea"/>
                <a:cs typeface="Arial" panose="020B0604020202020204" pitchFamily="34" charset="0"/>
              </a:rPr>
              <a:t>Trung</a:t>
            </a:r>
            <a:r>
              <a:rPr kumimoji="0" lang="en-US" altLang="en-VN" sz="2400" b="1" i="1" u="none" strike="noStrike" kern="1200" cap="none" spc="0" normalizeH="0" baseline="0" noProof="0" dirty="0">
                <a:ln>
                  <a:noFill/>
                </a:ln>
                <a:solidFill>
                  <a:srgbClr val="FFFFFF"/>
                </a:solidFill>
                <a:effectLst/>
                <a:uLnTx/>
                <a:uFillTx/>
                <a:latin typeface=".VnTime" pitchFamily="34" charset="0"/>
                <a:ea typeface="+mn-ea"/>
                <a:cs typeface="Arial" panose="020B0604020202020204" pitchFamily="34" charset="0"/>
              </a:rPr>
              <a:t> </a:t>
            </a:r>
            <a:r>
              <a:rPr kumimoji="0" lang="en-US" altLang="en-VN" sz="2400" b="1" i="1" u="none" strike="noStrike" kern="1200" cap="none" spc="0" normalizeH="0" baseline="0" noProof="0" dirty="0" err="1">
                <a:ln>
                  <a:noFill/>
                </a:ln>
                <a:solidFill>
                  <a:srgbClr val="FFFFFF"/>
                </a:solidFill>
                <a:effectLst/>
                <a:uLnTx/>
                <a:uFillTx/>
                <a:latin typeface=".VnTime" pitchFamily="34" charset="0"/>
                <a:ea typeface="+mn-ea"/>
                <a:cs typeface="Arial" panose="020B0604020202020204" pitchFamily="34" charset="0"/>
              </a:rPr>
              <a:t>Quốc</a:t>
            </a:r>
            <a:r>
              <a:rPr kumimoji="0" lang="en-US" altLang="en-VN" sz="2400" b="1" i="1" u="none" strike="noStrike" kern="1200" cap="none" spc="0" normalizeH="0" baseline="0" noProof="0" dirty="0">
                <a:ln>
                  <a:noFill/>
                </a:ln>
                <a:solidFill>
                  <a:srgbClr val="FFFFFF"/>
                </a:solidFill>
                <a:effectLst/>
                <a:uLnTx/>
                <a:uFillTx/>
                <a:latin typeface=".VnTime" pitchFamily="34" charset="0"/>
                <a:ea typeface="+mn-ea"/>
                <a:cs typeface="Arial" panose="020B0604020202020204" pitchFamily="34" charset="0"/>
              </a:rPr>
              <a:t> </a:t>
            </a:r>
            <a:r>
              <a:rPr kumimoji="0" lang="en-US" altLang="en-VN" sz="24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1946 - 1949</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VN" sz="24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0964" name="Picture 4">
            <a:extLst>
              <a:ext uri="{FF2B5EF4-FFF2-40B4-BE49-F238E27FC236}">
                <a16:creationId xmlns:a16="http://schemas.microsoft.com/office/drawing/2014/main" id="{45E19741-DEED-5778-095D-2FE007D91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601"/>
            <a:ext cx="2895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a:extLst>
              <a:ext uri="{FF2B5EF4-FFF2-40B4-BE49-F238E27FC236}">
                <a16:creationId xmlns:a16="http://schemas.microsoft.com/office/drawing/2014/main" id="{76A62523-F2AD-5D9B-4F80-6FC7F0E02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400" y="0"/>
            <a:ext cx="28956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97297BD4-9859-550F-26F4-435188A843E4}"/>
              </a:ext>
            </a:extLst>
          </p:cNvPr>
          <p:cNvPicPr>
            <a:picLocks noChangeAspect="1"/>
          </p:cNvPicPr>
          <p:nvPr/>
        </p:nvPicPr>
        <p:blipFill>
          <a:blip r:embed="rId5"/>
          <a:stretch>
            <a:fillRect/>
          </a:stretch>
        </p:blipFill>
        <p:spPr>
          <a:xfrm>
            <a:off x="1380335" y="-1733722"/>
            <a:ext cx="9431329" cy="19813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additive="base">
                                        <p:cTn id="7" dur="500" fill="hold"/>
                                        <p:tgtEl>
                                          <p:spTgt spid="40964"/>
                                        </p:tgtEl>
                                        <p:attrNameLst>
                                          <p:attrName>ppt_x</p:attrName>
                                        </p:attrNameLst>
                                      </p:cBhvr>
                                      <p:tavLst>
                                        <p:tav tm="0">
                                          <p:val>
                                            <p:strVal val="#ppt_x"/>
                                          </p:val>
                                        </p:tav>
                                        <p:tav tm="100000">
                                          <p:val>
                                            <p:strVal val="#ppt_x"/>
                                          </p:val>
                                        </p:tav>
                                      </p:tavLst>
                                    </p:anim>
                                    <p:anim calcmode="lin" valueType="num">
                                      <p:cBhvr additive="base">
                                        <p:cTn id="8" dur="500" fill="hold"/>
                                        <p:tgtEl>
                                          <p:spTgt spid="4096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0965"/>
                                        </p:tgtEl>
                                        <p:attrNameLst>
                                          <p:attrName>style.visibility</p:attrName>
                                        </p:attrNameLst>
                                      </p:cBhvr>
                                      <p:to>
                                        <p:strVal val="visible"/>
                                      </p:to>
                                    </p:set>
                                    <p:anim calcmode="lin" valueType="num">
                                      <p:cBhvr additive="base">
                                        <p:cTn id="13" dur="500" fill="hold"/>
                                        <p:tgtEl>
                                          <p:spTgt spid="40965"/>
                                        </p:tgtEl>
                                        <p:attrNameLst>
                                          <p:attrName>ppt_x</p:attrName>
                                        </p:attrNameLst>
                                      </p:cBhvr>
                                      <p:tavLst>
                                        <p:tav tm="0">
                                          <p:val>
                                            <p:strVal val="#ppt_x"/>
                                          </p:val>
                                        </p:tav>
                                        <p:tav tm="100000">
                                          <p:val>
                                            <p:strVal val="#ppt_x"/>
                                          </p:val>
                                        </p:tav>
                                      </p:tavLst>
                                    </p:anim>
                                    <p:anim calcmode="lin" valueType="num">
                                      <p:cBhvr additive="base">
                                        <p:cTn id="14" dur="500" fill="hold"/>
                                        <p:tgtEl>
                                          <p:spTgt spid="409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ội chiến trung quốc.mp4" descr="nội chiến trung quốc.mp4">
            <a:hlinkClick r:id="" action="ppaction://media"/>
            <a:extLst>
              <a:ext uri="{FF2B5EF4-FFF2-40B4-BE49-F238E27FC236}">
                <a16:creationId xmlns:a16="http://schemas.microsoft.com/office/drawing/2014/main" id="{9FCFCE3E-D46F-AE79-B3E7-80249BE795D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6037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1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o Trạch Đông và bí ẩn về con số 28">
            <a:extLst>
              <a:ext uri="{FF2B5EF4-FFF2-40B4-BE49-F238E27FC236}">
                <a16:creationId xmlns:a16="http://schemas.microsoft.com/office/drawing/2014/main" id="{B7A2BF6D-0A15-9DE1-E494-572743D80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3347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hina map, administrative division, separate individual region with names,  color map isolated on white background vector Stock Vector Image &amp; Art -  Alamy">
            <a:extLst>
              <a:ext uri="{FF2B5EF4-FFF2-40B4-BE49-F238E27FC236}">
                <a16:creationId xmlns:a16="http://schemas.microsoft.com/office/drawing/2014/main" id="{4775870E-A7BC-82AC-07A4-144EF313B0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296"/>
          <a:stretch/>
        </p:blipFill>
        <p:spPr bwMode="auto">
          <a:xfrm>
            <a:off x="6096000" y="0"/>
            <a:ext cx="6096000" cy="63347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472FC9-602D-DF23-3FDE-8C39E6B6C501}"/>
              </a:ext>
            </a:extLst>
          </p:cNvPr>
          <p:cNvSpPr txBox="1"/>
          <p:nvPr/>
        </p:nvSpPr>
        <p:spPr>
          <a:xfrm>
            <a:off x="0" y="6334780"/>
            <a:ext cx="1219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Mao Trạch Đông đọc diễn văn thành lập nước Cộng hòa nhân dân Trung Hoa ra đời</a:t>
            </a:r>
          </a:p>
        </p:txBody>
      </p:sp>
      <p:pic>
        <p:nvPicPr>
          <p:cNvPr id="3" name="Picture 2">
            <a:extLst>
              <a:ext uri="{FF2B5EF4-FFF2-40B4-BE49-F238E27FC236}">
                <a16:creationId xmlns:a16="http://schemas.microsoft.com/office/drawing/2014/main" id="{FEEF8404-76FD-0D28-21F3-EDCBD2EF96A9}"/>
              </a:ext>
            </a:extLst>
          </p:cNvPr>
          <p:cNvPicPr>
            <a:picLocks noChangeAspect="1"/>
          </p:cNvPicPr>
          <p:nvPr/>
        </p:nvPicPr>
        <p:blipFill>
          <a:blip r:embed="rId4"/>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96220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graphicFrame>
        <p:nvGraphicFramePr>
          <p:cNvPr id="3" name="Table 5">
            <a:extLst>
              <a:ext uri="{FF2B5EF4-FFF2-40B4-BE49-F238E27FC236}">
                <a16:creationId xmlns:a16="http://schemas.microsoft.com/office/drawing/2014/main" id="{C83E6716-C01E-49DF-3FE8-9A193324B321}"/>
              </a:ext>
            </a:extLst>
          </p:cNvPr>
          <p:cNvGraphicFramePr>
            <a:graphicFrameLocks noGrp="1"/>
          </p:cNvGraphicFramePr>
          <p:nvPr/>
        </p:nvGraphicFramePr>
        <p:xfrm>
          <a:off x="0" y="0"/>
          <a:ext cx="12210768" cy="6791325"/>
        </p:xfrm>
        <a:graphic>
          <a:graphicData uri="http://schemas.openxmlformats.org/drawingml/2006/table">
            <a:tbl>
              <a:tblPr firstRow="1" bandRow="1">
                <a:tableStyleId>{7DF18680-E054-41AD-8BC1-D1AEF772440D}</a:tableStyleId>
              </a:tblPr>
              <a:tblGrid>
                <a:gridCol w="1612203">
                  <a:extLst>
                    <a:ext uri="{9D8B030D-6E8A-4147-A177-3AD203B41FA5}">
                      <a16:colId xmlns:a16="http://schemas.microsoft.com/office/drawing/2014/main" val="4282807135"/>
                    </a:ext>
                  </a:extLst>
                </a:gridCol>
                <a:gridCol w="10598565">
                  <a:extLst>
                    <a:ext uri="{9D8B030D-6E8A-4147-A177-3AD203B41FA5}">
                      <a16:colId xmlns:a16="http://schemas.microsoft.com/office/drawing/2014/main" val="3240355851"/>
                    </a:ext>
                  </a:extLst>
                </a:gridCol>
              </a:tblGrid>
              <a:tr h="627786">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Mục</a:t>
                      </a:r>
                    </a:p>
                  </a:txBody>
                  <a:tcPr/>
                </a:tc>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Những nét chính</a:t>
                      </a:r>
                    </a:p>
                  </a:txBody>
                  <a:tcPr/>
                </a:tc>
                <a:extLst>
                  <a:ext uri="{0D108BD9-81ED-4DB2-BD59-A6C34878D82A}">
                    <a16:rowId xmlns:a16="http://schemas.microsoft.com/office/drawing/2014/main" val="1275213790"/>
                  </a:ext>
                </a:extLst>
              </a:tr>
              <a:tr h="6163539">
                <a:tc>
                  <a:txBody>
                    <a:bodyPr/>
                    <a:lstStyle/>
                    <a:p>
                      <a:pPr algn="ctr"/>
                      <a:r>
                        <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1953 – 1978 </a:t>
                      </a: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642676"/>
                  </a:ext>
                </a:extLst>
              </a:tr>
            </a:tbl>
          </a:graphicData>
        </a:graphic>
      </p:graphicFrame>
      <p:sp>
        <p:nvSpPr>
          <p:cNvPr id="5" name="TextBox 4">
            <a:extLst>
              <a:ext uri="{FF2B5EF4-FFF2-40B4-BE49-F238E27FC236}">
                <a16:creationId xmlns:a16="http://schemas.microsoft.com/office/drawing/2014/main" id="{F6E75F13-BD6E-801A-692C-0F2BA3202263}"/>
              </a:ext>
            </a:extLst>
          </p:cNvPr>
          <p:cNvSpPr txBox="1"/>
          <p:nvPr/>
        </p:nvSpPr>
        <p:spPr>
          <a:xfrm>
            <a:off x="1632288" y="789076"/>
            <a:ext cx="10570468"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Bước đầu xây dựng chủ nghĩa xã hội</a:t>
            </a:r>
            <a:endPar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22A95AE-9F4C-C1B4-B4D3-6A63B9D50C5A}"/>
              </a:ext>
            </a:extLst>
          </p:cNvPr>
          <p:cNvSpPr txBox="1"/>
          <p:nvPr/>
        </p:nvSpPr>
        <p:spPr>
          <a:xfrm>
            <a:off x="1632288" y="1548870"/>
            <a:ext cx="10570468"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 sự giúp đỡ của Liên Xô, Trung Quốc bắt đầu xây dựng chủ nghĩa xã hội với kế hoạch 5 năm lần thứ nhất (1953 – 1957) và đã hoàn thành kế hoạch này, góp phần làm thay đổi bộ mặt đất nước. </a:t>
            </a:r>
          </a:p>
        </p:txBody>
      </p:sp>
      <p:sp>
        <p:nvSpPr>
          <p:cNvPr id="6" name="TextBox 5">
            <a:extLst>
              <a:ext uri="{FF2B5EF4-FFF2-40B4-BE49-F238E27FC236}">
                <a16:creationId xmlns:a16="http://schemas.microsoft.com/office/drawing/2014/main" id="{C329E028-666B-A8E2-674A-4B4D1172BF30}"/>
              </a:ext>
            </a:extLst>
          </p:cNvPr>
          <p:cNvSpPr txBox="1"/>
          <p:nvPr/>
        </p:nvSpPr>
        <p:spPr>
          <a:xfrm>
            <a:off x="1547420" y="3692041"/>
            <a:ext cx="10570468"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Từ năm 1958, Trung Quốc đã đề ra và thực hiện các đường lối không phù hợp, dẫn đến tình trạng kinh tế khủng hoảng, chính trị bất ổn và xã hội rối loạn. Trung Quốc tiếp tục ủng hộ phong trào giải phóng dân tộc, nhưng xảy ra xung đột biên giới với Ấn Độ (1962), với Liên Xô (1969), trong khi hoà dịu quan hệ với Mỹ.</a:t>
            </a:r>
          </a:p>
        </p:txBody>
      </p:sp>
    </p:spTree>
    <p:extLst>
      <p:ext uri="{BB962C8B-B14F-4D97-AF65-F5344CB8AC3E}">
        <p14:creationId xmlns:p14="http://schemas.microsoft.com/office/powerpoint/2010/main" val="1772382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Xóa đói giảm nghèo, một kỳ tích của Trung Quốc">
            <a:extLst>
              <a:ext uri="{FF2B5EF4-FFF2-40B4-BE49-F238E27FC236}">
                <a16:creationId xmlns:a16="http://schemas.microsoft.com/office/drawing/2014/main" id="{BDA71928-F395-2FCC-6024-92C594ED8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E69136D-BB44-20A6-08E5-0485F3088D71}"/>
              </a:ext>
            </a:extLst>
          </p:cNvPr>
          <p:cNvPicPr>
            <a:picLocks noChangeAspect="1"/>
          </p:cNvPicPr>
          <p:nvPr/>
        </p:nvPicPr>
        <p:blipFill>
          <a:blip r:embed="rId3"/>
          <a:stretch>
            <a:fillRect/>
          </a:stretch>
        </p:blipFill>
        <p:spPr>
          <a:xfrm>
            <a:off x="1380335" y="6991178"/>
            <a:ext cx="9431329" cy="1981372"/>
          </a:xfrm>
          <a:prstGeom prst="rect">
            <a:avLst/>
          </a:prstGeom>
        </p:spPr>
      </p:pic>
    </p:spTree>
    <p:extLst>
      <p:ext uri="{BB962C8B-B14F-4D97-AF65-F5344CB8AC3E}">
        <p14:creationId xmlns:p14="http://schemas.microsoft.com/office/powerpoint/2010/main" val="4231793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EFEDD5"/>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5" y="31751"/>
            <a:ext cx="10952964" cy="1727520"/>
          </a:xfrm>
          <a:prstGeom prst="snip2Diag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5333"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Trong số các nước sau, cô và trò mình vừa đến thăm đất nước nào?</a:t>
            </a:r>
          </a:p>
        </p:txBody>
      </p:sp>
      <p:sp>
        <p:nvSpPr>
          <p:cNvPr id="26" name="Rectangle 25"/>
          <p:cNvSpPr/>
          <p:nvPr/>
        </p:nvSpPr>
        <p:spPr>
          <a:xfrm>
            <a:off x="75990" y="5875296"/>
            <a:ext cx="4191213" cy="97752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37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Roboto" charset="0"/>
              </a:rPr>
              <a:t>A. </a:t>
            </a:r>
            <a:r>
              <a:rPr kumimoji="0" lang="en-US" altLang="en-US" sz="37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Roboto" charset="0"/>
              </a:rPr>
              <a:t>Ấn</a:t>
            </a:r>
            <a:r>
              <a:rPr kumimoji="0" lang="en-US" altLang="en-US" sz="37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Roboto" charset="0"/>
              </a:rPr>
              <a:t> </a:t>
            </a:r>
            <a:r>
              <a:rPr kumimoji="0" lang="en-US" altLang="en-US" sz="37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Roboto" charset="0"/>
              </a:rPr>
              <a:t>Độ</a:t>
            </a:r>
            <a:r>
              <a:rPr kumimoji="0" lang="en-US" altLang="en-US" sz="37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Roboto" charset="0"/>
              </a:rPr>
              <a:t>.</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4575136" y="5880475"/>
            <a:ext cx="3892171" cy="97752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B.Trung Quốc</a:t>
            </a:r>
          </a:p>
        </p:txBody>
      </p:sp>
      <p:sp>
        <p:nvSpPr>
          <p:cNvPr id="43" name="Rectangle 42"/>
          <p:cNvSpPr/>
          <p:nvPr/>
        </p:nvSpPr>
        <p:spPr>
          <a:xfrm>
            <a:off x="8775241" y="5913941"/>
            <a:ext cx="3340772" cy="9440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 Thái Lan</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6959" y="6099565"/>
            <a:ext cx="805723"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1359364" y="6157717"/>
            <a:ext cx="804536" cy="70408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62565" y="6064073"/>
            <a:ext cx="804743" cy="643793"/>
          </a:xfrm>
          <a:prstGeom prst="rect">
            <a:avLst/>
          </a:prstGeom>
        </p:spPr>
      </p:pic>
      <p:sp>
        <p:nvSpPr>
          <p:cNvPr id="17" name="Cloud 16">
            <a:hlinkClick r:id="" action="ppaction://hlinkshowjump?jump=nextslide"/>
          </p:cNvPr>
          <p:cNvSpPr/>
          <p:nvPr/>
        </p:nvSpPr>
        <p:spPr>
          <a:xfrm>
            <a:off x="5885523" y="5202755"/>
            <a:ext cx="1388899" cy="65046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mn-cs"/>
                <a:sym typeface="Arial"/>
              </a:rPr>
              <a:t>NEXT</a:t>
            </a:r>
          </a:p>
        </p:txBody>
      </p:sp>
      <p:pic>
        <p:nvPicPr>
          <p:cNvPr id="18" name="Picture 17">
            <a:extLst>
              <a:ext uri="{FF2B5EF4-FFF2-40B4-BE49-F238E27FC236}">
                <a16:creationId xmlns:a16="http://schemas.microsoft.com/office/drawing/2014/main" id="{E0EBA228-AECB-8D49-90AA-0F2C03F4BF8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84366" y="1755412"/>
            <a:ext cx="4191212" cy="4048757"/>
          </a:xfrm>
          <a:prstGeom prst="rect">
            <a:avLst/>
          </a:prstGeom>
        </p:spPr>
      </p:pic>
      <p:pic>
        <p:nvPicPr>
          <p:cNvPr id="19" name="Picture 18">
            <a:extLst>
              <a:ext uri="{FF2B5EF4-FFF2-40B4-BE49-F238E27FC236}">
                <a16:creationId xmlns:a16="http://schemas.microsoft.com/office/drawing/2014/main" id="{A579EEC6-A2B4-EA42-A02C-BF6034555C4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345" y="1794967"/>
            <a:ext cx="3892172" cy="4035132"/>
          </a:xfrm>
          <a:prstGeom prst="rect">
            <a:avLst/>
          </a:prstGeom>
        </p:spPr>
      </p:pic>
      <p:pic>
        <p:nvPicPr>
          <p:cNvPr id="20" name="Picture 19">
            <a:extLst>
              <a:ext uri="{FF2B5EF4-FFF2-40B4-BE49-F238E27FC236}">
                <a16:creationId xmlns:a16="http://schemas.microsoft.com/office/drawing/2014/main" id="{6905D669-5557-B944-BA1A-28BF8EA0FF8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775240" y="1841638"/>
            <a:ext cx="3416760" cy="4035132"/>
          </a:xfrm>
          <a:prstGeom prst="rect">
            <a:avLst/>
          </a:prstGeom>
        </p:spPr>
      </p:pic>
      <p:pic>
        <p:nvPicPr>
          <p:cNvPr id="2" name="Picture 1">
            <a:extLst>
              <a:ext uri="{FF2B5EF4-FFF2-40B4-BE49-F238E27FC236}">
                <a16:creationId xmlns:a16="http://schemas.microsoft.com/office/drawing/2014/main" id="{01E31307-3507-C6AF-40D3-B4A077BE2C8C}"/>
              </a:ext>
            </a:extLst>
          </p:cNvPr>
          <p:cNvPicPr>
            <a:picLocks noChangeAspect="1"/>
          </p:cNvPicPr>
          <p:nvPr/>
        </p:nvPicPr>
        <p:blipFill>
          <a:blip r:embed="rId17"/>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1282408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14:presetBounceEnd="50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50000">
                                          <p:cBhvr additive="base">
                                            <p:cTn id="12"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2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14:presetBounceEnd="50000">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14:bounceEnd="50000">
                                          <p:cBhvr additive="base">
                                            <p:cTn id="16"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9"/>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14:presetBounceEnd="50000">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14:bounceEnd="50000">
                                          <p:cBhvr additive="base">
                                            <p:cTn id="2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8"/>
                                            </p:tgtEl>
                                            <p:attrNameLst>
                                              <p:attrName>ppt_y</p:attrName>
                                            </p:attrNameLst>
                                          </p:cBhvr>
                                          <p:tavLst>
                                            <p:tav tm="0">
                                              <p:val>
                                                <p:strVal val="0-#ppt_h/2"/>
                                              </p:val>
                                            </p:tav>
                                            <p:tav tm="100000">
                                              <p:val>
                                                <p:strVal val="#ppt_y"/>
                                              </p:val>
                                            </p:tav>
                                          </p:tavLst>
                                        </p:anim>
                                      </p:childTnLst>
                                    </p:cTn>
                                  </p:par>
                                  <p:par>
                                    <p:cTn id="22" presetID="42" presetClass="entr" presetSubtype="0"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anim calcmode="lin" valueType="num">
                                          <p:cBhvr>
                                            <p:cTn id="25" dur="500" fill="hold"/>
                                            <p:tgtEl>
                                              <p:spTgt spid="26"/>
                                            </p:tgtEl>
                                            <p:attrNameLst>
                                              <p:attrName>ppt_x</p:attrName>
                                            </p:attrNameLst>
                                          </p:cBhvr>
                                          <p:tavLst>
                                            <p:tav tm="0">
                                              <p:val>
                                                <p:strVal val="#ppt_x"/>
                                              </p:val>
                                            </p:tav>
                                            <p:tav tm="100000">
                                              <p:val>
                                                <p:strVal val="#ppt_x"/>
                                              </p:val>
                                            </p:tav>
                                          </p:tavLst>
                                        </p:anim>
                                        <p:anim calcmode="lin" valueType="num">
                                          <p:cBhvr>
                                            <p:cTn id="26" dur="5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0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strVal val="#ppt_x"/>
                                              </p:val>
                                            </p:tav>
                                            <p:tav tm="100000">
                                              <p:val>
                                                <p:strVal val="#ppt_x"/>
                                              </p:val>
                                            </p:tav>
                                          </p:tavLst>
                                        </p:anim>
                                        <p:anim calcmode="lin" valueType="num">
                                          <p:cBhvr>
                                            <p:cTn id="31" dur="500" fill="hold"/>
                                            <p:tgtEl>
                                              <p:spTgt spid="4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anim calcmode="lin" valueType="num">
                                          <p:cBhvr>
                                            <p:cTn id="35" dur="500" fill="hold"/>
                                            <p:tgtEl>
                                              <p:spTgt spid="43"/>
                                            </p:tgtEl>
                                            <p:attrNameLst>
                                              <p:attrName>ppt_x</p:attrName>
                                            </p:attrNameLst>
                                          </p:cBhvr>
                                          <p:tavLst>
                                            <p:tav tm="0">
                                              <p:val>
                                                <p:strVal val="#ppt_x"/>
                                              </p:val>
                                            </p:tav>
                                            <p:tav tm="100000">
                                              <p:val>
                                                <p:strVal val="#ppt_x"/>
                                              </p:val>
                                            </p:tav>
                                          </p:tavLst>
                                        </p:anim>
                                        <p:anim calcmode="lin" valueType="num">
                                          <p:cBhvr>
                                            <p:cTn id="36" dur="500" fill="hold"/>
                                            <p:tgtEl>
                                              <p:spTgt spid="43"/>
                                            </p:tgtEl>
                                            <p:attrNameLst>
                                              <p:attrName>ppt_y</p:attrName>
                                            </p:attrNameLst>
                                          </p:cBhvr>
                                          <p:tavLst>
                                            <p:tav tm="0">
                                              <p:val>
                                                <p:strVal val="#ppt_y+.1"/>
                                              </p:val>
                                            </p:tav>
                                            <p:tav tm="100000">
                                              <p:val>
                                                <p:strVal val="#ppt_y"/>
                                              </p:val>
                                            </p:tav>
                                          </p:tavLst>
                                        </p:anim>
                                      </p:childTnLst>
                                    </p:cTn>
                                  </p:par>
                                  <p:par>
                                    <p:cTn id="37" presetID="8" presetClass="emph" presetSubtype="0" repeatCount="indefinite" fill="hold" nodeType="withEffect">
                                      <p:stCondLst>
                                        <p:cond delay="0"/>
                                      </p:stCondLst>
                                      <p:childTnLst>
                                        <p:animRot by="21600000">
                                          <p:cBhvr>
                                            <p:cTn id="38" dur="2250" fill="hold"/>
                                            <p:tgtEl>
                                              <p:spTgt spid="7"/>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500" fill="hold"/>
                                            <p:tgtEl>
                                              <p:spTgt spid="9"/>
                                            </p:tgtEl>
                                            <p:attrNameLst>
                                              <p:attrName>r</p:attrName>
                                            </p:attrNameLst>
                                          </p:cBhvr>
                                        </p:animRot>
                                      </p:childTnLst>
                                    </p:cTn>
                                  </p:par>
                                  <p:par>
                                    <p:cTn id="41" presetID="8" presetClass="emph" presetSubtype="0" repeatCount="indefinite" fill="hold" nodeType="withEffect">
                                      <p:stCondLst>
                                        <p:cond delay="0"/>
                                      </p:stCondLst>
                                      <p:childTnLst>
                                        <p:animRot by="21600000">
                                          <p:cBhvr>
                                            <p:cTn id="42" dur="2000" fill="hold"/>
                                            <p:tgtEl>
                                              <p:spTgt spid="11"/>
                                            </p:tgtEl>
                                            <p:attrNameLst>
                                              <p:attrName>r</p:attrName>
                                            </p:attrNameLst>
                                          </p:cBhvr>
                                        </p:animRot>
                                      </p:childTnLst>
                                    </p:cTn>
                                  </p:par>
                                  <p:par>
                                    <p:cTn id="43" presetID="2" presetClass="entr" presetSubtype="2" repeatCount="indefinite" fill="hold" grpId="0" nodeType="withEffect">
                                      <p:stCondLst>
                                        <p:cond delay="50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20000" fill="hold"/>
                                            <p:tgtEl>
                                              <p:spTgt spid="40"/>
                                            </p:tgtEl>
                                            <p:attrNameLst>
                                              <p:attrName>ppt_x</p:attrName>
                                            </p:attrNameLst>
                                          </p:cBhvr>
                                          <p:tavLst>
                                            <p:tav tm="0">
                                              <p:val>
                                                <p:strVal val="1+#ppt_w/2"/>
                                              </p:val>
                                            </p:tav>
                                            <p:tav tm="100000">
                                              <p:val>
                                                <p:strVal val="#ppt_x"/>
                                              </p:val>
                                            </p:tav>
                                          </p:tavLst>
                                        </p:anim>
                                        <p:anim calcmode="lin" valueType="num">
                                          <p:cBhvr additive="base">
                                            <p:cTn id="46" dur="20000" fill="hold"/>
                                            <p:tgtEl>
                                              <p:spTgt spid="40"/>
                                            </p:tgtEl>
                                            <p:attrNameLst>
                                              <p:attrName>ppt_y</p:attrName>
                                            </p:attrNameLst>
                                          </p:cBhvr>
                                          <p:tavLst>
                                            <p:tav tm="0">
                                              <p:val>
                                                <p:strVal val="#ppt_y"/>
                                              </p:val>
                                            </p:tav>
                                            <p:tav tm="100000">
                                              <p:val>
                                                <p:strVal val="#ppt_y"/>
                                              </p:val>
                                            </p:tav>
                                          </p:tavLst>
                                        </p:anim>
                                      </p:childTnLst>
                                    </p:cTn>
                                  </p:par>
                                  <p:par>
                                    <p:cTn id="47" presetID="2" presetClass="entr" presetSubtype="8" repeatCount="indefinite" fill="hold" grpId="0" nodeType="withEffect">
                                      <p:stCondLst>
                                        <p:cond delay="50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20000" fill="hold"/>
                                            <p:tgtEl>
                                              <p:spTgt spid="41"/>
                                            </p:tgtEl>
                                            <p:attrNameLst>
                                              <p:attrName>ppt_x</p:attrName>
                                            </p:attrNameLst>
                                          </p:cBhvr>
                                          <p:tavLst>
                                            <p:tav tm="0">
                                              <p:val>
                                                <p:strVal val="0-#ppt_w/2"/>
                                              </p:val>
                                            </p:tav>
                                            <p:tav tm="100000">
                                              <p:val>
                                                <p:strVal val="#ppt_x"/>
                                              </p:val>
                                            </p:tav>
                                          </p:tavLst>
                                        </p:anim>
                                        <p:anim calcmode="lin" valueType="num">
                                          <p:cBhvr additive="base">
                                            <p:cTn id="50"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26"/>
                                            </p:tgtEl>
                                            <p:attrNameLst>
                                              <p:attrName>fillcolor</p:attrName>
                                            </p:attrNameLst>
                                          </p:cBhvr>
                                          <p:to>
                                            <a:srgbClr val="FFF2CC"/>
                                          </p:to>
                                        </p:animClr>
                                        <p:set>
                                          <p:cBhvr>
                                            <p:cTn id="56" dur="250" fill="hold"/>
                                            <p:tgtEl>
                                              <p:spTgt spid="26"/>
                                            </p:tgtEl>
                                            <p:attrNameLst>
                                              <p:attrName>fill.type</p:attrName>
                                            </p:attrNameLst>
                                          </p:cBhvr>
                                          <p:to>
                                            <p:strVal val="solid"/>
                                          </p:to>
                                        </p:set>
                                        <p:set>
                                          <p:cBhvr>
                                            <p:cTn id="57" dur="250" fill="hold"/>
                                            <p:tgtEl>
                                              <p:spTgt spid="2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47"/>
                                            </p:tgtEl>
                                            <p:attrNameLst>
                                              <p:attrName>style.visibility</p:attrName>
                                            </p:attrNameLst>
                                          </p:cBhvr>
                                          <p:to>
                                            <p:strVal val="visible"/>
                                          </p:to>
                                        </p:set>
                                        <p:anim calcmode="lin" valueType="num">
                                          <p:cBhvr>
                                            <p:cTn id="60" dur="250" fill="hold"/>
                                            <p:tgtEl>
                                              <p:spTgt spid="47"/>
                                            </p:tgtEl>
                                            <p:attrNameLst>
                                              <p:attrName>ppt_w</p:attrName>
                                            </p:attrNameLst>
                                          </p:cBhvr>
                                          <p:tavLst>
                                            <p:tav tm="0">
                                              <p:val>
                                                <p:strVal val="4*#ppt_w"/>
                                              </p:val>
                                            </p:tav>
                                            <p:tav tm="100000">
                                              <p:val>
                                                <p:strVal val="#ppt_w"/>
                                              </p:val>
                                            </p:tav>
                                          </p:tavLst>
                                        </p:anim>
                                        <p:anim calcmode="lin" valueType="num">
                                          <p:cBhvr>
                                            <p:cTn id="6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par>
                                    <p:cTn id="62" presetID="1" presetClass="emph" presetSubtype="2" fill="hold" nodeType="withEffect">
                                      <p:stCondLst>
                                        <p:cond delay="1000"/>
                                      </p:stCondLst>
                                      <p:childTnLst>
                                        <p:animClr clrSpc="rgb" dir="cw">
                                          <p:cBhvr>
                                            <p:cTn id="63" dur="250" fill="hold"/>
                                            <p:tgtEl>
                                              <p:spTgt spid="26"/>
                                            </p:tgtEl>
                                            <p:attrNameLst>
                                              <p:attrName>fillcolor</p:attrName>
                                            </p:attrNameLst>
                                          </p:cBhvr>
                                          <p:to>
                                            <a:srgbClr val="FFFF00"/>
                                          </p:to>
                                        </p:animClr>
                                        <p:set>
                                          <p:cBhvr>
                                            <p:cTn id="64" dur="250" fill="hold"/>
                                            <p:tgtEl>
                                              <p:spTgt spid="26"/>
                                            </p:tgtEl>
                                            <p:attrNameLst>
                                              <p:attrName>fill.type</p:attrName>
                                            </p:attrNameLst>
                                          </p:cBhvr>
                                          <p:to>
                                            <p:strVal val="solid"/>
                                          </p:to>
                                        </p:set>
                                        <p:set>
                                          <p:cBhvr>
                                            <p:cTn id="65"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4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2"/>
                                            </p:tgtEl>
                                            <p:attrNameLst>
                                              <p:attrName>fillcolor</p:attrName>
                                            </p:attrNameLst>
                                          </p:cBhvr>
                                          <p:to>
                                            <a:srgbClr val="FFF2CC"/>
                                          </p:to>
                                        </p:animClr>
                                        <p:set>
                                          <p:cBhvr>
                                            <p:cTn id="71" dur="250" fill="hold"/>
                                            <p:tgtEl>
                                              <p:spTgt spid="42"/>
                                            </p:tgtEl>
                                            <p:attrNameLst>
                                              <p:attrName>fill.type</p:attrName>
                                            </p:attrNameLst>
                                          </p:cBhvr>
                                          <p:to>
                                            <p:strVal val="solid"/>
                                          </p:to>
                                        </p:set>
                                        <p:set>
                                          <p:cBhvr>
                                            <p:cTn id="72" dur="250" fill="hold"/>
                                            <p:tgtEl>
                                              <p:spTgt spid="42"/>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3"/>
                                            </p:tgtEl>
                                            <p:attrNameLst>
                                              <p:attrName>style.visibility</p:attrName>
                                            </p:attrNameLst>
                                          </p:cBhvr>
                                          <p:to>
                                            <p:strVal val="visible"/>
                                          </p:to>
                                        </p:set>
                                        <p:anim calcmode="lin" valueType="num">
                                          <p:cBhvr>
                                            <p:cTn id="75" dur="250" fill="hold"/>
                                            <p:tgtEl>
                                              <p:spTgt spid="53"/>
                                            </p:tgtEl>
                                            <p:attrNameLst>
                                              <p:attrName>ppt_w</p:attrName>
                                            </p:attrNameLst>
                                          </p:cBhvr>
                                          <p:tavLst>
                                            <p:tav tm="0">
                                              <p:val>
                                                <p:strVal val="4*#ppt_w"/>
                                              </p:val>
                                            </p:tav>
                                            <p:tav tm="100000">
                                              <p:val>
                                                <p:strVal val="#ppt_w"/>
                                              </p:val>
                                            </p:tav>
                                          </p:tavLst>
                                        </p:anim>
                                        <p:anim calcmode="lin" valueType="num">
                                          <p:cBhvr>
                                            <p:cTn id="76"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Check mark.wav"/>
                                            </p:tgtEl>
                                          </p:cMediaNode>
                                        </p:audio>
                                      </p:subTnLst>
                                    </p:cTn>
                                  </p:par>
                                  <p:par>
                                    <p:cTn id="77" presetID="1" presetClass="emph" presetSubtype="2" fill="hold" nodeType="withEffect">
                                      <p:stCondLst>
                                        <p:cond delay="1000"/>
                                      </p:stCondLst>
                                      <p:childTnLst>
                                        <p:animClr clrSpc="rgb" dir="cw">
                                          <p:cBhvr>
                                            <p:cTn id="78" dur="250" fill="hold"/>
                                            <p:tgtEl>
                                              <p:spTgt spid="42"/>
                                            </p:tgtEl>
                                            <p:attrNameLst>
                                              <p:attrName>fillcolor</p:attrName>
                                            </p:attrNameLst>
                                          </p:cBhvr>
                                          <p:to>
                                            <a:srgbClr val="00B050"/>
                                          </p:to>
                                        </p:animClr>
                                        <p:set>
                                          <p:cBhvr>
                                            <p:cTn id="79" dur="250" fill="hold"/>
                                            <p:tgtEl>
                                              <p:spTgt spid="42"/>
                                            </p:tgtEl>
                                            <p:attrNameLst>
                                              <p:attrName>fill.type</p:attrName>
                                            </p:attrNameLst>
                                          </p:cBhvr>
                                          <p:to>
                                            <p:strVal val="solid"/>
                                          </p:to>
                                        </p:set>
                                        <p:set>
                                          <p:cBhvr>
                                            <p:cTn id="8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3"/>
                                            </p:tgtEl>
                                            <p:attrNameLst>
                                              <p:attrName>fillcolor</p:attrName>
                                            </p:attrNameLst>
                                          </p:cBhvr>
                                          <p:to>
                                            <a:srgbClr val="FFF2CC"/>
                                          </p:to>
                                        </p:animClr>
                                        <p:set>
                                          <p:cBhvr>
                                            <p:cTn id="86" dur="250" fill="hold"/>
                                            <p:tgtEl>
                                              <p:spTgt spid="43"/>
                                            </p:tgtEl>
                                            <p:attrNameLst>
                                              <p:attrName>fill.type</p:attrName>
                                            </p:attrNameLst>
                                          </p:cBhvr>
                                          <p:to>
                                            <p:strVal val="solid"/>
                                          </p:to>
                                        </p:set>
                                        <p:set>
                                          <p:cBhvr>
                                            <p:cTn id="87" dur="250" fill="hold"/>
                                            <p:tgtEl>
                                              <p:spTgt spid="43"/>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51"/>
                                            </p:tgtEl>
                                            <p:attrNameLst>
                                              <p:attrName>style.visibility</p:attrName>
                                            </p:attrNameLst>
                                          </p:cBhvr>
                                          <p:to>
                                            <p:strVal val="visible"/>
                                          </p:to>
                                        </p:set>
                                        <p:anim calcmode="lin" valueType="num">
                                          <p:cBhvr>
                                            <p:cTn id="90" dur="250" fill="hold"/>
                                            <p:tgtEl>
                                              <p:spTgt spid="51"/>
                                            </p:tgtEl>
                                            <p:attrNameLst>
                                              <p:attrName>ppt_w</p:attrName>
                                            </p:attrNameLst>
                                          </p:cBhvr>
                                          <p:tavLst>
                                            <p:tav tm="0">
                                              <p:val>
                                                <p:strVal val="4*#ppt_w"/>
                                              </p:val>
                                            </p:tav>
                                            <p:tav tm="100000">
                                              <p:val>
                                                <p:strVal val="#ppt_w"/>
                                              </p:val>
                                            </p:tav>
                                          </p:tavLst>
                                        </p:anim>
                                        <p:anim calcmode="lin" valueType="num">
                                          <p:cBhvr>
                                            <p:cTn id="91"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43"/>
                                            </p:tgtEl>
                                            <p:attrNameLst>
                                              <p:attrName>fillcolor</p:attrName>
                                            </p:attrNameLst>
                                          </p:cBhvr>
                                          <p:to>
                                            <a:srgbClr val="FFFF00"/>
                                          </p:to>
                                        </p:animClr>
                                        <p:set>
                                          <p:cBhvr>
                                            <p:cTn id="94" dur="250" fill="hold"/>
                                            <p:tgtEl>
                                              <p:spTgt spid="43"/>
                                            </p:tgtEl>
                                            <p:attrNameLst>
                                              <p:attrName>fill.type</p:attrName>
                                            </p:attrNameLst>
                                          </p:cBhvr>
                                          <p:to>
                                            <p:strVal val="solid"/>
                                          </p:to>
                                        </p:set>
                                        <p:set>
                                          <p:cBhvr>
                                            <p:cTn id="95"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0-#ppt_h/2"/>
                                              </p:val>
                                            </p:tav>
                                            <p:tav tm="100000">
                                              <p:val>
                                                <p:strVal val="#ppt_y"/>
                                              </p:val>
                                            </p:tav>
                                          </p:tavLst>
                                        </p:anim>
                                      </p:childTnLst>
                                    </p:cTn>
                                  </p:par>
                                  <p:par>
                                    <p:cTn id="22" presetID="42" presetClass="entr" presetSubtype="0"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anim calcmode="lin" valueType="num">
                                          <p:cBhvr>
                                            <p:cTn id="25" dur="500" fill="hold"/>
                                            <p:tgtEl>
                                              <p:spTgt spid="26"/>
                                            </p:tgtEl>
                                            <p:attrNameLst>
                                              <p:attrName>ppt_x</p:attrName>
                                            </p:attrNameLst>
                                          </p:cBhvr>
                                          <p:tavLst>
                                            <p:tav tm="0">
                                              <p:val>
                                                <p:strVal val="#ppt_x"/>
                                              </p:val>
                                            </p:tav>
                                            <p:tav tm="100000">
                                              <p:val>
                                                <p:strVal val="#ppt_x"/>
                                              </p:val>
                                            </p:tav>
                                          </p:tavLst>
                                        </p:anim>
                                        <p:anim calcmode="lin" valueType="num">
                                          <p:cBhvr>
                                            <p:cTn id="26" dur="5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0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strVal val="#ppt_x"/>
                                              </p:val>
                                            </p:tav>
                                            <p:tav tm="100000">
                                              <p:val>
                                                <p:strVal val="#ppt_x"/>
                                              </p:val>
                                            </p:tav>
                                          </p:tavLst>
                                        </p:anim>
                                        <p:anim calcmode="lin" valueType="num">
                                          <p:cBhvr>
                                            <p:cTn id="31" dur="500" fill="hold"/>
                                            <p:tgtEl>
                                              <p:spTgt spid="4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anim calcmode="lin" valueType="num">
                                          <p:cBhvr>
                                            <p:cTn id="35" dur="500" fill="hold"/>
                                            <p:tgtEl>
                                              <p:spTgt spid="43"/>
                                            </p:tgtEl>
                                            <p:attrNameLst>
                                              <p:attrName>ppt_x</p:attrName>
                                            </p:attrNameLst>
                                          </p:cBhvr>
                                          <p:tavLst>
                                            <p:tav tm="0">
                                              <p:val>
                                                <p:strVal val="#ppt_x"/>
                                              </p:val>
                                            </p:tav>
                                            <p:tav tm="100000">
                                              <p:val>
                                                <p:strVal val="#ppt_x"/>
                                              </p:val>
                                            </p:tav>
                                          </p:tavLst>
                                        </p:anim>
                                        <p:anim calcmode="lin" valueType="num">
                                          <p:cBhvr>
                                            <p:cTn id="36" dur="500" fill="hold"/>
                                            <p:tgtEl>
                                              <p:spTgt spid="43"/>
                                            </p:tgtEl>
                                            <p:attrNameLst>
                                              <p:attrName>ppt_y</p:attrName>
                                            </p:attrNameLst>
                                          </p:cBhvr>
                                          <p:tavLst>
                                            <p:tav tm="0">
                                              <p:val>
                                                <p:strVal val="#ppt_y+.1"/>
                                              </p:val>
                                            </p:tav>
                                            <p:tav tm="100000">
                                              <p:val>
                                                <p:strVal val="#ppt_y"/>
                                              </p:val>
                                            </p:tav>
                                          </p:tavLst>
                                        </p:anim>
                                      </p:childTnLst>
                                    </p:cTn>
                                  </p:par>
                                  <p:par>
                                    <p:cTn id="37" presetID="8" presetClass="emph" presetSubtype="0" repeatCount="indefinite" fill="hold" nodeType="withEffect">
                                      <p:stCondLst>
                                        <p:cond delay="0"/>
                                      </p:stCondLst>
                                      <p:childTnLst>
                                        <p:animRot by="21600000">
                                          <p:cBhvr>
                                            <p:cTn id="38" dur="2250" fill="hold"/>
                                            <p:tgtEl>
                                              <p:spTgt spid="7"/>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500" fill="hold"/>
                                            <p:tgtEl>
                                              <p:spTgt spid="9"/>
                                            </p:tgtEl>
                                            <p:attrNameLst>
                                              <p:attrName>r</p:attrName>
                                            </p:attrNameLst>
                                          </p:cBhvr>
                                        </p:animRot>
                                      </p:childTnLst>
                                    </p:cTn>
                                  </p:par>
                                  <p:par>
                                    <p:cTn id="41" presetID="8" presetClass="emph" presetSubtype="0" repeatCount="indefinite" fill="hold" nodeType="withEffect">
                                      <p:stCondLst>
                                        <p:cond delay="0"/>
                                      </p:stCondLst>
                                      <p:childTnLst>
                                        <p:animRot by="21600000">
                                          <p:cBhvr>
                                            <p:cTn id="42" dur="2000" fill="hold"/>
                                            <p:tgtEl>
                                              <p:spTgt spid="11"/>
                                            </p:tgtEl>
                                            <p:attrNameLst>
                                              <p:attrName>r</p:attrName>
                                            </p:attrNameLst>
                                          </p:cBhvr>
                                        </p:animRot>
                                      </p:childTnLst>
                                    </p:cTn>
                                  </p:par>
                                  <p:par>
                                    <p:cTn id="43" presetID="2" presetClass="entr" presetSubtype="2" repeatCount="indefinite" fill="hold" grpId="0" nodeType="withEffect">
                                      <p:stCondLst>
                                        <p:cond delay="50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20000" fill="hold"/>
                                            <p:tgtEl>
                                              <p:spTgt spid="40"/>
                                            </p:tgtEl>
                                            <p:attrNameLst>
                                              <p:attrName>ppt_x</p:attrName>
                                            </p:attrNameLst>
                                          </p:cBhvr>
                                          <p:tavLst>
                                            <p:tav tm="0">
                                              <p:val>
                                                <p:strVal val="1+#ppt_w/2"/>
                                              </p:val>
                                            </p:tav>
                                            <p:tav tm="100000">
                                              <p:val>
                                                <p:strVal val="#ppt_x"/>
                                              </p:val>
                                            </p:tav>
                                          </p:tavLst>
                                        </p:anim>
                                        <p:anim calcmode="lin" valueType="num">
                                          <p:cBhvr additive="base">
                                            <p:cTn id="46" dur="20000" fill="hold"/>
                                            <p:tgtEl>
                                              <p:spTgt spid="40"/>
                                            </p:tgtEl>
                                            <p:attrNameLst>
                                              <p:attrName>ppt_y</p:attrName>
                                            </p:attrNameLst>
                                          </p:cBhvr>
                                          <p:tavLst>
                                            <p:tav tm="0">
                                              <p:val>
                                                <p:strVal val="#ppt_y"/>
                                              </p:val>
                                            </p:tav>
                                            <p:tav tm="100000">
                                              <p:val>
                                                <p:strVal val="#ppt_y"/>
                                              </p:val>
                                            </p:tav>
                                          </p:tavLst>
                                        </p:anim>
                                      </p:childTnLst>
                                    </p:cTn>
                                  </p:par>
                                  <p:par>
                                    <p:cTn id="47" presetID="2" presetClass="entr" presetSubtype="8" repeatCount="indefinite" fill="hold" grpId="0" nodeType="withEffect">
                                      <p:stCondLst>
                                        <p:cond delay="50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20000" fill="hold"/>
                                            <p:tgtEl>
                                              <p:spTgt spid="41"/>
                                            </p:tgtEl>
                                            <p:attrNameLst>
                                              <p:attrName>ppt_x</p:attrName>
                                            </p:attrNameLst>
                                          </p:cBhvr>
                                          <p:tavLst>
                                            <p:tav tm="0">
                                              <p:val>
                                                <p:strVal val="0-#ppt_w/2"/>
                                              </p:val>
                                            </p:tav>
                                            <p:tav tm="100000">
                                              <p:val>
                                                <p:strVal val="#ppt_x"/>
                                              </p:val>
                                            </p:tav>
                                          </p:tavLst>
                                        </p:anim>
                                        <p:anim calcmode="lin" valueType="num">
                                          <p:cBhvr additive="base">
                                            <p:cTn id="50"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26"/>
                                            </p:tgtEl>
                                            <p:attrNameLst>
                                              <p:attrName>fillcolor</p:attrName>
                                            </p:attrNameLst>
                                          </p:cBhvr>
                                          <p:to>
                                            <a:srgbClr val="FFF2CC"/>
                                          </p:to>
                                        </p:animClr>
                                        <p:set>
                                          <p:cBhvr>
                                            <p:cTn id="56" dur="250" fill="hold"/>
                                            <p:tgtEl>
                                              <p:spTgt spid="26"/>
                                            </p:tgtEl>
                                            <p:attrNameLst>
                                              <p:attrName>fill.type</p:attrName>
                                            </p:attrNameLst>
                                          </p:cBhvr>
                                          <p:to>
                                            <p:strVal val="solid"/>
                                          </p:to>
                                        </p:set>
                                        <p:set>
                                          <p:cBhvr>
                                            <p:cTn id="57" dur="250" fill="hold"/>
                                            <p:tgtEl>
                                              <p:spTgt spid="2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18"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47"/>
                                            </p:tgtEl>
                                            <p:attrNameLst>
                                              <p:attrName>style.visibility</p:attrName>
                                            </p:attrNameLst>
                                          </p:cBhvr>
                                          <p:to>
                                            <p:strVal val="visible"/>
                                          </p:to>
                                        </p:set>
                                        <p:anim calcmode="lin" valueType="num">
                                          <p:cBhvr>
                                            <p:cTn id="60" dur="250" fill="hold"/>
                                            <p:tgtEl>
                                              <p:spTgt spid="47"/>
                                            </p:tgtEl>
                                            <p:attrNameLst>
                                              <p:attrName>ppt_w</p:attrName>
                                            </p:attrNameLst>
                                          </p:cBhvr>
                                          <p:tavLst>
                                            <p:tav tm="0">
                                              <p:val>
                                                <p:strVal val="4*#ppt_w"/>
                                              </p:val>
                                            </p:tav>
                                            <p:tav tm="100000">
                                              <p:val>
                                                <p:strVal val="#ppt_w"/>
                                              </p:val>
                                            </p:tav>
                                          </p:tavLst>
                                        </p:anim>
                                        <p:anim calcmode="lin" valueType="num">
                                          <p:cBhvr>
                                            <p:cTn id="6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19" name="Wrong Buzzer.wav"/>
                                            </p:tgtEl>
                                          </p:cMediaNode>
                                        </p:audio>
                                      </p:subTnLst>
                                    </p:cTn>
                                  </p:par>
                                  <p:par>
                                    <p:cTn id="62" presetID="1" presetClass="emph" presetSubtype="2" fill="hold" nodeType="withEffect">
                                      <p:stCondLst>
                                        <p:cond delay="1000"/>
                                      </p:stCondLst>
                                      <p:childTnLst>
                                        <p:animClr clrSpc="rgb" dir="cw">
                                          <p:cBhvr>
                                            <p:cTn id="63" dur="250" fill="hold"/>
                                            <p:tgtEl>
                                              <p:spTgt spid="26"/>
                                            </p:tgtEl>
                                            <p:attrNameLst>
                                              <p:attrName>fillcolor</p:attrName>
                                            </p:attrNameLst>
                                          </p:cBhvr>
                                          <p:to>
                                            <a:srgbClr val="FFFF00"/>
                                          </p:to>
                                        </p:animClr>
                                        <p:set>
                                          <p:cBhvr>
                                            <p:cTn id="64" dur="250" fill="hold"/>
                                            <p:tgtEl>
                                              <p:spTgt spid="26"/>
                                            </p:tgtEl>
                                            <p:attrNameLst>
                                              <p:attrName>fill.type</p:attrName>
                                            </p:attrNameLst>
                                          </p:cBhvr>
                                          <p:to>
                                            <p:strVal val="solid"/>
                                          </p:to>
                                        </p:set>
                                        <p:set>
                                          <p:cBhvr>
                                            <p:cTn id="65"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4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2"/>
                                            </p:tgtEl>
                                            <p:attrNameLst>
                                              <p:attrName>fillcolor</p:attrName>
                                            </p:attrNameLst>
                                          </p:cBhvr>
                                          <p:to>
                                            <a:srgbClr val="FFF2CC"/>
                                          </p:to>
                                        </p:animClr>
                                        <p:set>
                                          <p:cBhvr>
                                            <p:cTn id="71" dur="250" fill="hold"/>
                                            <p:tgtEl>
                                              <p:spTgt spid="42"/>
                                            </p:tgtEl>
                                            <p:attrNameLst>
                                              <p:attrName>fill.type</p:attrName>
                                            </p:attrNameLst>
                                          </p:cBhvr>
                                          <p:to>
                                            <p:strVal val="solid"/>
                                          </p:to>
                                        </p:set>
                                        <p:set>
                                          <p:cBhvr>
                                            <p:cTn id="72" dur="250" fill="hold"/>
                                            <p:tgtEl>
                                              <p:spTgt spid="42"/>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18"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3"/>
                                            </p:tgtEl>
                                            <p:attrNameLst>
                                              <p:attrName>style.visibility</p:attrName>
                                            </p:attrNameLst>
                                          </p:cBhvr>
                                          <p:to>
                                            <p:strVal val="visible"/>
                                          </p:to>
                                        </p:set>
                                        <p:anim calcmode="lin" valueType="num">
                                          <p:cBhvr>
                                            <p:cTn id="75" dur="250" fill="hold"/>
                                            <p:tgtEl>
                                              <p:spTgt spid="53"/>
                                            </p:tgtEl>
                                            <p:attrNameLst>
                                              <p:attrName>ppt_w</p:attrName>
                                            </p:attrNameLst>
                                          </p:cBhvr>
                                          <p:tavLst>
                                            <p:tav tm="0">
                                              <p:val>
                                                <p:strVal val="4*#ppt_w"/>
                                              </p:val>
                                            </p:tav>
                                            <p:tav tm="100000">
                                              <p:val>
                                                <p:strVal val="#ppt_w"/>
                                              </p:val>
                                            </p:tav>
                                          </p:tavLst>
                                        </p:anim>
                                        <p:anim calcmode="lin" valueType="num">
                                          <p:cBhvr>
                                            <p:cTn id="76"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20" name="Check mark.wav"/>
                                            </p:tgtEl>
                                          </p:cMediaNode>
                                        </p:audio>
                                      </p:subTnLst>
                                    </p:cTn>
                                  </p:par>
                                  <p:par>
                                    <p:cTn id="77" presetID="1" presetClass="emph" presetSubtype="2" fill="hold" nodeType="withEffect">
                                      <p:stCondLst>
                                        <p:cond delay="1000"/>
                                      </p:stCondLst>
                                      <p:childTnLst>
                                        <p:animClr clrSpc="rgb" dir="cw">
                                          <p:cBhvr>
                                            <p:cTn id="78" dur="250" fill="hold"/>
                                            <p:tgtEl>
                                              <p:spTgt spid="42"/>
                                            </p:tgtEl>
                                            <p:attrNameLst>
                                              <p:attrName>fillcolor</p:attrName>
                                            </p:attrNameLst>
                                          </p:cBhvr>
                                          <p:to>
                                            <a:srgbClr val="00B050"/>
                                          </p:to>
                                        </p:animClr>
                                        <p:set>
                                          <p:cBhvr>
                                            <p:cTn id="79" dur="250" fill="hold"/>
                                            <p:tgtEl>
                                              <p:spTgt spid="42"/>
                                            </p:tgtEl>
                                            <p:attrNameLst>
                                              <p:attrName>fill.type</p:attrName>
                                            </p:attrNameLst>
                                          </p:cBhvr>
                                          <p:to>
                                            <p:strVal val="solid"/>
                                          </p:to>
                                        </p:set>
                                        <p:set>
                                          <p:cBhvr>
                                            <p:cTn id="8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3"/>
                                            </p:tgtEl>
                                            <p:attrNameLst>
                                              <p:attrName>fillcolor</p:attrName>
                                            </p:attrNameLst>
                                          </p:cBhvr>
                                          <p:to>
                                            <a:srgbClr val="FFF2CC"/>
                                          </p:to>
                                        </p:animClr>
                                        <p:set>
                                          <p:cBhvr>
                                            <p:cTn id="86" dur="250" fill="hold"/>
                                            <p:tgtEl>
                                              <p:spTgt spid="43"/>
                                            </p:tgtEl>
                                            <p:attrNameLst>
                                              <p:attrName>fill.type</p:attrName>
                                            </p:attrNameLst>
                                          </p:cBhvr>
                                          <p:to>
                                            <p:strVal val="solid"/>
                                          </p:to>
                                        </p:set>
                                        <p:set>
                                          <p:cBhvr>
                                            <p:cTn id="87" dur="250" fill="hold"/>
                                            <p:tgtEl>
                                              <p:spTgt spid="43"/>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18"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51"/>
                                            </p:tgtEl>
                                            <p:attrNameLst>
                                              <p:attrName>style.visibility</p:attrName>
                                            </p:attrNameLst>
                                          </p:cBhvr>
                                          <p:to>
                                            <p:strVal val="visible"/>
                                          </p:to>
                                        </p:set>
                                        <p:anim calcmode="lin" valueType="num">
                                          <p:cBhvr>
                                            <p:cTn id="90" dur="250" fill="hold"/>
                                            <p:tgtEl>
                                              <p:spTgt spid="51"/>
                                            </p:tgtEl>
                                            <p:attrNameLst>
                                              <p:attrName>ppt_w</p:attrName>
                                            </p:attrNameLst>
                                          </p:cBhvr>
                                          <p:tavLst>
                                            <p:tav tm="0">
                                              <p:val>
                                                <p:strVal val="4*#ppt_w"/>
                                              </p:val>
                                            </p:tav>
                                            <p:tav tm="100000">
                                              <p:val>
                                                <p:strVal val="#ppt_w"/>
                                              </p:val>
                                            </p:tav>
                                          </p:tavLst>
                                        </p:anim>
                                        <p:anim calcmode="lin" valueType="num">
                                          <p:cBhvr>
                                            <p:cTn id="91"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19" name="Wrong Buzzer.wav"/>
                                            </p:tgtEl>
                                          </p:cMediaNode>
                                        </p:audio>
                                      </p:subTnLst>
                                    </p:cTn>
                                  </p:par>
                                  <p:par>
                                    <p:cTn id="92" presetID="1" presetClass="emph" presetSubtype="2" fill="hold" nodeType="withEffect">
                                      <p:stCondLst>
                                        <p:cond delay="1000"/>
                                      </p:stCondLst>
                                      <p:childTnLst>
                                        <p:animClr clrSpc="rgb" dir="cw">
                                          <p:cBhvr>
                                            <p:cTn id="93" dur="250" fill="hold"/>
                                            <p:tgtEl>
                                              <p:spTgt spid="43"/>
                                            </p:tgtEl>
                                            <p:attrNameLst>
                                              <p:attrName>fillcolor</p:attrName>
                                            </p:attrNameLst>
                                          </p:cBhvr>
                                          <p:to>
                                            <a:srgbClr val="FFFF00"/>
                                          </p:to>
                                        </p:animClr>
                                        <p:set>
                                          <p:cBhvr>
                                            <p:cTn id="94" dur="250" fill="hold"/>
                                            <p:tgtEl>
                                              <p:spTgt spid="43"/>
                                            </p:tgtEl>
                                            <p:attrNameLst>
                                              <p:attrName>fill.type</p:attrName>
                                            </p:attrNameLst>
                                          </p:cBhvr>
                                          <p:to>
                                            <p:strVal val="solid"/>
                                          </p:to>
                                        </p:set>
                                        <p:set>
                                          <p:cBhvr>
                                            <p:cTn id="95"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graphicFrame>
        <p:nvGraphicFramePr>
          <p:cNvPr id="3" name="Table 5">
            <a:extLst>
              <a:ext uri="{FF2B5EF4-FFF2-40B4-BE49-F238E27FC236}">
                <a16:creationId xmlns:a16="http://schemas.microsoft.com/office/drawing/2014/main" id="{C83E6716-C01E-49DF-3FE8-9A193324B321}"/>
              </a:ext>
            </a:extLst>
          </p:cNvPr>
          <p:cNvGraphicFramePr>
            <a:graphicFrameLocks noGrp="1"/>
          </p:cNvGraphicFramePr>
          <p:nvPr/>
        </p:nvGraphicFramePr>
        <p:xfrm>
          <a:off x="0" y="0"/>
          <a:ext cx="12210768" cy="6791325"/>
        </p:xfrm>
        <a:graphic>
          <a:graphicData uri="http://schemas.openxmlformats.org/drawingml/2006/table">
            <a:tbl>
              <a:tblPr firstRow="1" bandRow="1">
                <a:tableStyleId>{7DF18680-E054-41AD-8BC1-D1AEF772440D}</a:tableStyleId>
              </a:tblPr>
              <a:tblGrid>
                <a:gridCol w="1612203">
                  <a:extLst>
                    <a:ext uri="{9D8B030D-6E8A-4147-A177-3AD203B41FA5}">
                      <a16:colId xmlns:a16="http://schemas.microsoft.com/office/drawing/2014/main" val="4282807135"/>
                    </a:ext>
                  </a:extLst>
                </a:gridCol>
                <a:gridCol w="10598565">
                  <a:extLst>
                    <a:ext uri="{9D8B030D-6E8A-4147-A177-3AD203B41FA5}">
                      <a16:colId xmlns:a16="http://schemas.microsoft.com/office/drawing/2014/main" val="3240355851"/>
                    </a:ext>
                  </a:extLst>
                </a:gridCol>
              </a:tblGrid>
              <a:tr h="627786">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Mục</a:t>
                      </a:r>
                    </a:p>
                  </a:txBody>
                  <a:tcPr/>
                </a:tc>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Những nét chính</a:t>
                      </a:r>
                    </a:p>
                  </a:txBody>
                  <a:tcPr/>
                </a:tc>
                <a:extLst>
                  <a:ext uri="{0D108BD9-81ED-4DB2-BD59-A6C34878D82A}">
                    <a16:rowId xmlns:a16="http://schemas.microsoft.com/office/drawing/2014/main" val="1275213790"/>
                  </a:ext>
                </a:extLst>
              </a:tr>
              <a:tr h="6163539">
                <a:tc>
                  <a:txBody>
                    <a:bodyPr/>
                    <a:lstStyle/>
                    <a:p>
                      <a:pPr algn="ctr"/>
                      <a:r>
                        <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1978 – 1991</a:t>
                      </a: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642676"/>
                  </a:ext>
                </a:extLst>
              </a:tr>
            </a:tbl>
          </a:graphicData>
        </a:graphic>
      </p:graphicFrame>
      <p:sp>
        <p:nvSpPr>
          <p:cNvPr id="5" name="TextBox 4">
            <a:extLst>
              <a:ext uri="{FF2B5EF4-FFF2-40B4-BE49-F238E27FC236}">
                <a16:creationId xmlns:a16="http://schemas.microsoft.com/office/drawing/2014/main" id="{F6E75F13-BD6E-801A-692C-0F2BA3202263}"/>
              </a:ext>
            </a:extLst>
          </p:cNvPr>
          <p:cNvSpPr txBox="1"/>
          <p:nvPr/>
        </p:nvSpPr>
        <p:spPr>
          <a:xfrm>
            <a:off x="1632288" y="789076"/>
            <a:ext cx="10570468"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Tiến hành cải cách, mở cửa</a:t>
            </a:r>
            <a:endPar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22A95AE-9F4C-C1B4-B4D3-6A63B9D50C5A}"/>
              </a:ext>
            </a:extLst>
          </p:cNvPr>
          <p:cNvSpPr txBox="1"/>
          <p:nvPr/>
        </p:nvSpPr>
        <p:spPr>
          <a:xfrm>
            <a:off x="1632288" y="1548870"/>
            <a:ext cx="10570468"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Tháng 12 - 1978, Đảng Cộng sản Trung Quốc bắt đầu để ra đường lối mới, lấy phát triển kinh tế làm trung tâm, thực hiện cải cách, mở cửa nhằm hiện đại hoá, đưa Trung Quốc trở thành quốc gia giàu mạnh, văn minh. </a:t>
            </a:r>
          </a:p>
        </p:txBody>
      </p:sp>
      <p:sp>
        <p:nvSpPr>
          <p:cNvPr id="6" name="TextBox 5">
            <a:extLst>
              <a:ext uri="{FF2B5EF4-FFF2-40B4-BE49-F238E27FC236}">
                <a16:creationId xmlns:a16="http://schemas.microsoft.com/office/drawing/2014/main" id="{C329E028-666B-A8E2-674A-4B4D1172BF30}"/>
              </a:ext>
            </a:extLst>
          </p:cNvPr>
          <p:cNvSpPr txBox="1"/>
          <p:nvPr/>
        </p:nvSpPr>
        <p:spPr>
          <a:xfrm>
            <a:off x="1547420" y="3888508"/>
            <a:ext cx="10570468"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Đến năm 1991, Trung Quốc đẩy lùi được cuộc khủng hoảng kinh tế, chính trị, xã hội và đạt được những thành tựu bước đầu, nhất là về kinh tế</a:t>
            </a:r>
            <a:r>
              <a:rPr kumimoji="0" lang="en-US"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vi-VN"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49553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ình bày cải cách và mở cửa Trung Quốc từ năm 1978 đến nay">
            <a:extLst>
              <a:ext uri="{FF2B5EF4-FFF2-40B4-BE49-F238E27FC236}">
                <a16:creationId xmlns:a16="http://schemas.microsoft.com/office/drawing/2014/main" id="{5E079EC3-1C5D-E5BD-E4CD-3D3B485F5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5943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ì sao Đặng Tiểu Bình quyết đánh Việt Nam? - Redsvn.net">
            <a:extLst>
              <a:ext uri="{FF2B5EF4-FFF2-40B4-BE49-F238E27FC236}">
                <a16:creationId xmlns:a16="http://schemas.microsoft.com/office/drawing/2014/main" id="{31A65C96-401F-9BF7-A0BA-6CC4A6275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D6D8AEEA-7964-AFDA-CA03-F2F8F291F9A8}"/>
              </a:ext>
            </a:extLst>
          </p:cNvPr>
          <p:cNvSpPr/>
          <p:nvPr/>
        </p:nvSpPr>
        <p:spPr>
          <a:xfrm>
            <a:off x="0" y="5943600"/>
            <a:ext cx="6096000" cy="914400"/>
          </a:xfrm>
          <a:prstGeom prst="roundRect">
            <a:avLst/>
          </a:prstGeom>
          <a:solidFill>
            <a:schemeClr val="accent3">
              <a:lumMod val="40000"/>
              <a:lumOff val="60000"/>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TextBox 2">
            <a:extLst>
              <a:ext uri="{FF2B5EF4-FFF2-40B4-BE49-F238E27FC236}">
                <a16:creationId xmlns:a16="http://schemas.microsoft.com/office/drawing/2014/main" id="{B7727952-8181-C95F-3E9D-57FAC14503FB}"/>
              </a:ext>
            </a:extLst>
          </p:cNvPr>
          <p:cNvSpPr txBox="1"/>
          <p:nvPr/>
        </p:nvSpPr>
        <p:spPr>
          <a:xfrm>
            <a:off x="304800" y="5981039"/>
            <a:ext cx="54864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Đặng Tiểu Bình người đề ra đường lối cải cách mở cửa</a:t>
            </a:r>
          </a:p>
        </p:txBody>
      </p:sp>
    </p:spTree>
    <p:extLst>
      <p:ext uri="{BB962C8B-B14F-4D97-AF65-F5344CB8AC3E}">
        <p14:creationId xmlns:p14="http://schemas.microsoft.com/office/powerpoint/2010/main" val="3360542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ành tựu cải cách tq.mp4" descr="thành tựu cải cách tq.mp4">
            <a:hlinkClick r:id="" action="ppaction://media"/>
            <a:extLst>
              <a:ext uri="{FF2B5EF4-FFF2-40B4-BE49-F238E27FC236}">
                <a16:creationId xmlns:a16="http://schemas.microsoft.com/office/drawing/2014/main" id="{2F477471-D458-2A68-FAF7-B1596CCBA3D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6506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hám phá thủ đô Bắc Kinh của Trung Quốc">
            <a:extLst>
              <a:ext uri="{FF2B5EF4-FFF2-40B4-BE49-F238E27FC236}">
                <a16:creationId xmlns:a16="http://schemas.microsoft.com/office/drawing/2014/main" id="{83E07469-8F25-59C3-36D0-132F8EB64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our Du Lịch Bắc Kinh Trung Quốc 5 Ngày 4 Đêm">
            <a:extLst>
              <a:ext uri="{FF2B5EF4-FFF2-40B4-BE49-F238E27FC236}">
                <a16:creationId xmlns:a16="http://schemas.microsoft.com/office/drawing/2014/main" id="{E347747F-E64B-BCD2-ACB8-B0226F4E5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9FCFBFD-038D-3DEC-65A5-A02595FC6E99}"/>
              </a:ext>
            </a:extLst>
          </p:cNvPr>
          <p:cNvPicPr>
            <a:picLocks noChangeAspect="1"/>
          </p:cNvPicPr>
          <p:nvPr/>
        </p:nvPicPr>
        <p:blipFill>
          <a:blip r:embed="rId4"/>
          <a:stretch>
            <a:fillRect/>
          </a:stretch>
        </p:blipFill>
        <p:spPr>
          <a:xfrm>
            <a:off x="1380335" y="6991178"/>
            <a:ext cx="9431329" cy="1981372"/>
          </a:xfrm>
          <a:prstGeom prst="rect">
            <a:avLst/>
          </a:prstGeom>
        </p:spPr>
      </p:pic>
    </p:spTree>
    <p:extLst>
      <p:ext uri="{BB962C8B-B14F-4D97-AF65-F5344CB8AC3E}">
        <p14:creationId xmlns:p14="http://schemas.microsoft.com/office/powerpoint/2010/main" val="1122504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heckerboard(across)">
                                      <p:cBhvr>
                                        <p:cTn id="7" dur="500"/>
                                        <p:tgtEl>
                                          <p:spTgt spid="9218"/>
                                        </p:tgtEl>
                                      </p:cBhvr>
                                    </p:animEffect>
                                  </p:childTnLst>
                                </p:cTn>
                              </p:par>
                              <p:par>
                                <p:cTn id="8" presetID="5" presetClass="entr" presetSubtype="1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checkerboard(across)">
                                      <p:cBhvr>
                                        <p:cTn id="10"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hanghai | History, Population, &amp; Facts | Britannica">
            <a:extLst>
              <a:ext uri="{FF2B5EF4-FFF2-40B4-BE49-F238E27FC236}">
                <a16:creationId xmlns:a16="http://schemas.microsoft.com/office/drawing/2014/main" id="{86A76E3B-2F70-AB24-807E-13B5F7489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6000" cy="596118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Kế hoạch &amp; Đặt chỗ- EVA Choices_Shanghai - EVA Air | Việt nam / Vietnam  (Tiếng Việt)">
            <a:extLst>
              <a:ext uri="{FF2B5EF4-FFF2-40B4-BE49-F238E27FC236}">
                <a16:creationId xmlns:a16="http://schemas.microsoft.com/office/drawing/2014/main" id="{B74A2DE8-29EB-DCD2-767E-E458BF252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178061" cy="59611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F94548-2940-4C72-7B18-E8158E6BC9AF}"/>
              </a:ext>
            </a:extLst>
          </p:cNvPr>
          <p:cNvSpPr txBox="1"/>
          <p:nvPr/>
        </p:nvSpPr>
        <p:spPr>
          <a:xfrm>
            <a:off x="404446" y="6101862"/>
            <a:ext cx="109903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Thành phố Thượng Hải ngày nay</a:t>
            </a:r>
          </a:p>
        </p:txBody>
      </p:sp>
    </p:spTree>
    <p:extLst>
      <p:ext uri="{BB962C8B-B14F-4D97-AF65-F5344CB8AC3E}">
        <p14:creationId xmlns:p14="http://schemas.microsoft.com/office/powerpoint/2010/main" val="3420894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par>
                                <p:cTn id="8" presetID="16" presetClass="entr" presetSubtype="21"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barn(inVertical)">
                                      <p:cBhvr>
                                        <p:cTn id="10" dur="500"/>
                                        <p:tgtEl>
                                          <p:spTgt spid="819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ành phố TQ với &quot;ma trận&quot; đường khiến người lạ thấy chóng mặt - Tin thế  giới">
            <a:extLst>
              <a:ext uri="{FF2B5EF4-FFF2-40B4-BE49-F238E27FC236}">
                <a16:creationId xmlns:a16="http://schemas.microsoft.com/office/drawing/2014/main" id="{8BFD3B8F-C06E-7A6B-7368-2D461B1AB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596118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Top 10 Quốc gia có hệ thống giao thông tốt nhất thế giới - Toplist.vn">
            <a:extLst>
              <a:ext uri="{FF2B5EF4-FFF2-40B4-BE49-F238E27FC236}">
                <a16:creationId xmlns:a16="http://schemas.microsoft.com/office/drawing/2014/main" id="{8DC884AB-11C0-DA3C-4650-B4DA2968E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096000" cy="59611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A515F5-E4AB-09AF-A1B5-6B58E91F6823}"/>
              </a:ext>
            </a:extLst>
          </p:cNvPr>
          <p:cNvSpPr txBox="1"/>
          <p:nvPr/>
        </p:nvSpPr>
        <p:spPr>
          <a:xfrm>
            <a:off x="615462" y="6172200"/>
            <a:ext cx="113596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Hệ thống giao thông ở Trung Quốc rất phát triển</a:t>
            </a:r>
          </a:p>
        </p:txBody>
      </p:sp>
      <p:pic>
        <p:nvPicPr>
          <p:cNvPr id="3" name="Picture 2">
            <a:extLst>
              <a:ext uri="{FF2B5EF4-FFF2-40B4-BE49-F238E27FC236}">
                <a16:creationId xmlns:a16="http://schemas.microsoft.com/office/drawing/2014/main" id="{62AFC9C4-C03D-6181-F230-FDDD36E743C5}"/>
              </a:ext>
            </a:extLst>
          </p:cNvPr>
          <p:cNvPicPr>
            <a:picLocks noChangeAspect="1"/>
          </p:cNvPicPr>
          <p:nvPr/>
        </p:nvPicPr>
        <p:blipFill>
          <a:blip r:embed="rId4"/>
          <a:stretch>
            <a:fillRect/>
          </a:stretch>
        </p:blipFill>
        <p:spPr>
          <a:xfrm>
            <a:off x="1380335" y="6991178"/>
            <a:ext cx="9431329" cy="1981372"/>
          </a:xfrm>
          <a:prstGeom prst="rect">
            <a:avLst/>
          </a:prstGeom>
        </p:spPr>
      </p:pic>
    </p:spTree>
    <p:extLst>
      <p:ext uri="{BB962C8B-B14F-4D97-AF65-F5344CB8AC3E}">
        <p14:creationId xmlns:p14="http://schemas.microsoft.com/office/powerpoint/2010/main" val="1401283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strips(downLeft)">
                                      <p:cBhvr>
                                        <p:cTn id="7" dur="500"/>
                                        <p:tgtEl>
                                          <p:spTgt spid="10242"/>
                                        </p:tgtEl>
                                      </p:cBhvr>
                                    </p:animEffect>
                                  </p:childTnLst>
                                </p:cTn>
                              </p:par>
                              <p:par>
                                <p:cTn id="8" presetID="18" presetClass="entr" presetSubtype="12" fill="hold" nodeType="withEffect">
                                  <p:stCondLst>
                                    <p:cond delay="0"/>
                                  </p:stCondLst>
                                  <p:childTnLst>
                                    <p:set>
                                      <p:cBhvr>
                                        <p:cTn id="9" dur="1" fill="hold">
                                          <p:stCondLst>
                                            <p:cond delay="0"/>
                                          </p:stCondLst>
                                        </p:cTn>
                                        <p:tgtEl>
                                          <p:spTgt spid="10244"/>
                                        </p:tgtEl>
                                        <p:attrNameLst>
                                          <p:attrName>style.visibility</p:attrName>
                                        </p:attrNameLst>
                                      </p:cBhvr>
                                      <p:to>
                                        <p:strVal val="visible"/>
                                      </p:to>
                                    </p:set>
                                    <p:animEffect transition="in" filter="strips(downLeft)">
                                      <p:cBhvr>
                                        <p:cTn id="10" dur="500"/>
                                        <p:tgtEl>
                                          <p:spTgt spid="1024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3820CB9A-D774-8295-C97D-2B9961A5D19B}"/>
              </a:ext>
            </a:extLst>
          </p:cNvPr>
          <p:cNvGrpSpPr/>
          <p:nvPr/>
        </p:nvGrpSpPr>
        <p:grpSpPr>
          <a:xfrm>
            <a:off x="-155026" y="0"/>
            <a:ext cx="11805387" cy="713984"/>
            <a:chOff x="-134488" y="0"/>
            <a:chExt cx="11805387" cy="848628"/>
          </a:xfrm>
        </p:grpSpPr>
        <p:sp>
          <p:nvSpPr>
            <p:cNvPr id="5" name="Arrow: Pentagon 4">
              <a:extLst>
                <a:ext uri="{FF2B5EF4-FFF2-40B4-BE49-F238E27FC236}">
                  <a16:creationId xmlns:a16="http://schemas.microsoft.com/office/drawing/2014/main" id="{839EEED6-6039-AC4D-5FA1-802E8AAAD6EA}"/>
                </a:ext>
              </a:extLst>
            </p:cNvPr>
            <p:cNvSpPr/>
            <p:nvPr/>
          </p:nvSpPr>
          <p:spPr>
            <a:xfrm>
              <a:off x="0" y="0"/>
              <a:ext cx="11472999" cy="848628"/>
            </a:xfrm>
            <a:prstGeom prst="homePlate">
              <a:avLst/>
            </a:prstGeom>
            <a:solidFill>
              <a:schemeClr val="accent4"/>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TextBox 6">
              <a:extLst>
                <a:ext uri="{FF2B5EF4-FFF2-40B4-BE49-F238E27FC236}">
                  <a16:creationId xmlns:a16="http://schemas.microsoft.com/office/drawing/2014/main" id="{23DE485B-7D06-43AF-44AF-30E46504D788}"/>
                </a:ext>
              </a:extLst>
            </p:cNvPr>
            <p:cNvSpPr txBox="1"/>
            <p:nvPr/>
          </p:nvSpPr>
          <p:spPr>
            <a:xfrm>
              <a:off x="-134488" y="130226"/>
              <a:ext cx="11805387" cy="5487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BÀI 12: KHU VỰC MĨ LA -TINH VÀ CHÂU Á TỪ NĂM 1945 ĐẾN NĂM 1991 </a:t>
              </a: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sp>
        <p:nvSpPr>
          <p:cNvPr id="3" name="TextBox 2">
            <a:extLst>
              <a:ext uri="{FF2B5EF4-FFF2-40B4-BE49-F238E27FC236}">
                <a16:creationId xmlns:a16="http://schemas.microsoft.com/office/drawing/2014/main" id="{2BC0D55F-FDA8-DA2C-AFBB-E1DF243558C6}"/>
              </a:ext>
            </a:extLst>
          </p:cNvPr>
          <p:cNvSpPr txBox="1"/>
          <p:nvPr/>
        </p:nvSpPr>
        <p:spPr>
          <a:xfrm>
            <a:off x="0" y="954746"/>
            <a:ext cx="1213271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 Trung Quốc</a:t>
            </a:r>
            <a:endPar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endParaRPr>
          </a:p>
        </p:txBody>
      </p:sp>
      <p:sp>
        <p:nvSpPr>
          <p:cNvPr id="6" name="TextBox 5">
            <a:extLst>
              <a:ext uri="{FF2B5EF4-FFF2-40B4-BE49-F238E27FC236}">
                <a16:creationId xmlns:a16="http://schemas.microsoft.com/office/drawing/2014/main" id="{CE04B3D6-B58D-D4D7-1019-9252FA438640}"/>
              </a:ext>
            </a:extLst>
          </p:cNvPr>
          <p:cNvSpPr txBox="1"/>
          <p:nvPr/>
        </p:nvSpPr>
        <p:spPr>
          <a:xfrm>
            <a:off x="150312" y="1714540"/>
            <a:ext cx="11891375" cy="1077218"/>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en-US" sz="3200">
                <a:solidFill>
                  <a:srgbClr val="0070C0"/>
                </a:solidFill>
                <a:latin typeface="Times New Roman" panose="02020603050405020304" pitchFamily="18" charset="0"/>
                <a:ea typeface="黑体"/>
                <a:cs typeface="Times New Roman" panose="02020603050405020304" pitchFamily="18" charset="0"/>
              </a:rPr>
              <a:t>Giai đoạn 1945 – 1952, Trung Quốc tiếp tục tiến hành cuộc cách mạng dân tộc dân chủ và xây dựng chế độ mới</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
        <p:nvSpPr>
          <p:cNvPr id="8" name="TextBox 7">
            <a:extLst>
              <a:ext uri="{FF2B5EF4-FFF2-40B4-BE49-F238E27FC236}">
                <a16:creationId xmlns:a16="http://schemas.microsoft.com/office/drawing/2014/main" id="{038C6F74-175A-9796-50F0-DF1BC54D4CA2}"/>
              </a:ext>
            </a:extLst>
          </p:cNvPr>
          <p:cNvSpPr txBox="1"/>
          <p:nvPr/>
        </p:nvSpPr>
        <p:spPr>
          <a:xfrm>
            <a:off x="150312" y="2989025"/>
            <a:ext cx="11891375" cy="1077218"/>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vi-VN" sz="3200">
                <a:solidFill>
                  <a:srgbClr val="0070C0"/>
                </a:solidFill>
                <a:latin typeface="Times New Roman" panose="02020603050405020304" pitchFamily="18" charset="0"/>
                <a:ea typeface="黑体"/>
                <a:cs typeface="Times New Roman" panose="02020603050405020304" pitchFamily="18" charset="0"/>
              </a:rPr>
              <a:t>Giai đoạn 1953 – 1978: Được sự giúp đỡ của Liên Xô, Trung Quốc bắt đầu xây dựng chủ nghĩa xã hội </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
        <p:nvSpPr>
          <p:cNvPr id="9" name="TextBox 8">
            <a:extLst>
              <a:ext uri="{FF2B5EF4-FFF2-40B4-BE49-F238E27FC236}">
                <a16:creationId xmlns:a16="http://schemas.microsoft.com/office/drawing/2014/main" id="{B387160A-54C9-8D48-8E50-D29B3E7F072D}"/>
              </a:ext>
            </a:extLst>
          </p:cNvPr>
          <p:cNvSpPr txBox="1"/>
          <p:nvPr/>
        </p:nvSpPr>
        <p:spPr>
          <a:xfrm>
            <a:off x="150312" y="4314107"/>
            <a:ext cx="11891375" cy="584775"/>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vi-VN" sz="3200">
                <a:solidFill>
                  <a:srgbClr val="0070C0"/>
                </a:solidFill>
                <a:latin typeface="Times New Roman" panose="02020603050405020304" pitchFamily="18" charset="0"/>
                <a:ea typeface="黑体"/>
                <a:cs typeface="Times New Roman" panose="02020603050405020304" pitchFamily="18" charset="0"/>
              </a:rPr>
              <a:t>Giai đoạn 1978 – 1991: Trung Quốc tiến hành cải cách, mở cửa. </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3517664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3820CB9A-D774-8295-C97D-2B9961A5D19B}"/>
              </a:ext>
            </a:extLst>
          </p:cNvPr>
          <p:cNvGrpSpPr/>
          <p:nvPr/>
        </p:nvGrpSpPr>
        <p:grpSpPr>
          <a:xfrm>
            <a:off x="-155026" y="0"/>
            <a:ext cx="11805387" cy="713984"/>
            <a:chOff x="-134488" y="0"/>
            <a:chExt cx="11805387" cy="848628"/>
          </a:xfrm>
        </p:grpSpPr>
        <p:sp>
          <p:nvSpPr>
            <p:cNvPr id="5" name="Arrow: Pentagon 4">
              <a:extLst>
                <a:ext uri="{FF2B5EF4-FFF2-40B4-BE49-F238E27FC236}">
                  <a16:creationId xmlns:a16="http://schemas.microsoft.com/office/drawing/2014/main" id="{839EEED6-6039-AC4D-5FA1-802E8AAAD6EA}"/>
                </a:ext>
              </a:extLst>
            </p:cNvPr>
            <p:cNvSpPr/>
            <p:nvPr/>
          </p:nvSpPr>
          <p:spPr>
            <a:xfrm>
              <a:off x="0" y="0"/>
              <a:ext cx="11472999" cy="848628"/>
            </a:xfrm>
            <a:prstGeom prst="homePlate">
              <a:avLst/>
            </a:prstGeom>
            <a:solidFill>
              <a:schemeClr val="accent4"/>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TextBox 6">
              <a:extLst>
                <a:ext uri="{FF2B5EF4-FFF2-40B4-BE49-F238E27FC236}">
                  <a16:creationId xmlns:a16="http://schemas.microsoft.com/office/drawing/2014/main" id="{23DE485B-7D06-43AF-44AF-30E46504D788}"/>
                </a:ext>
              </a:extLst>
            </p:cNvPr>
            <p:cNvSpPr txBox="1"/>
            <p:nvPr/>
          </p:nvSpPr>
          <p:spPr>
            <a:xfrm>
              <a:off x="-134488" y="130226"/>
              <a:ext cx="11805387" cy="5487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BÀI 12: KHU VỰC MĨ LA -TINH VÀ CHÂU Á TỪ NĂM 1945 ĐẾN NĂM 1991 </a:t>
              </a: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sp>
        <p:nvSpPr>
          <p:cNvPr id="3" name="TextBox 2">
            <a:extLst>
              <a:ext uri="{FF2B5EF4-FFF2-40B4-BE49-F238E27FC236}">
                <a16:creationId xmlns:a16="http://schemas.microsoft.com/office/drawing/2014/main" id="{2BC0D55F-FDA8-DA2C-AFBB-E1DF243558C6}"/>
              </a:ext>
            </a:extLst>
          </p:cNvPr>
          <p:cNvSpPr txBox="1"/>
          <p:nvPr/>
        </p:nvSpPr>
        <p:spPr>
          <a:xfrm>
            <a:off x="0" y="954746"/>
            <a:ext cx="1213271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c. Ấn Độ</a:t>
            </a:r>
            <a:endPar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endParaRPr>
          </a:p>
        </p:txBody>
      </p:sp>
      <p:sp>
        <p:nvSpPr>
          <p:cNvPr id="6" name="Rectangle: Rounded Corners 5">
            <a:extLst>
              <a:ext uri="{FF2B5EF4-FFF2-40B4-BE49-F238E27FC236}">
                <a16:creationId xmlns:a16="http://schemas.microsoft.com/office/drawing/2014/main" id="{C8869453-363F-FD6A-9FF3-D7FD625848B8}"/>
              </a:ext>
            </a:extLst>
          </p:cNvPr>
          <p:cNvSpPr/>
          <p:nvPr/>
        </p:nvSpPr>
        <p:spPr>
          <a:xfrm>
            <a:off x="523169" y="2275165"/>
            <a:ext cx="8059146" cy="2274760"/>
          </a:xfrm>
          <a:custGeom>
            <a:avLst/>
            <a:gdLst>
              <a:gd name="connsiteX0" fmla="*/ 0 w 8059146"/>
              <a:gd name="connsiteY0" fmla="*/ 379134 h 2274760"/>
              <a:gd name="connsiteX1" fmla="*/ 379134 w 8059146"/>
              <a:gd name="connsiteY1" fmla="*/ 0 h 2274760"/>
              <a:gd name="connsiteX2" fmla="*/ 1115859 w 8059146"/>
              <a:gd name="connsiteY2" fmla="*/ 0 h 2274760"/>
              <a:gd name="connsiteX3" fmla="*/ 1925593 w 8059146"/>
              <a:gd name="connsiteY3" fmla="*/ 0 h 2274760"/>
              <a:gd name="connsiteX4" fmla="*/ 2370283 w 8059146"/>
              <a:gd name="connsiteY4" fmla="*/ 0 h 2274760"/>
              <a:gd name="connsiteX5" fmla="*/ 2814972 w 8059146"/>
              <a:gd name="connsiteY5" fmla="*/ 0 h 2274760"/>
              <a:gd name="connsiteX6" fmla="*/ 3405680 w 8059146"/>
              <a:gd name="connsiteY6" fmla="*/ 0 h 2274760"/>
              <a:gd name="connsiteX7" fmla="*/ 4215414 w 8059146"/>
              <a:gd name="connsiteY7" fmla="*/ 0 h 2274760"/>
              <a:gd name="connsiteX8" fmla="*/ 5025147 w 8059146"/>
              <a:gd name="connsiteY8" fmla="*/ 0 h 2274760"/>
              <a:gd name="connsiteX9" fmla="*/ 5688863 w 8059146"/>
              <a:gd name="connsiteY9" fmla="*/ 0 h 2274760"/>
              <a:gd name="connsiteX10" fmla="*/ 6498597 w 8059146"/>
              <a:gd name="connsiteY10" fmla="*/ 0 h 2274760"/>
              <a:gd name="connsiteX11" fmla="*/ 7680012 w 8059146"/>
              <a:gd name="connsiteY11" fmla="*/ 0 h 2274760"/>
              <a:gd name="connsiteX12" fmla="*/ 8059146 w 8059146"/>
              <a:gd name="connsiteY12" fmla="*/ 379134 h 2274760"/>
              <a:gd name="connsiteX13" fmla="*/ 8059146 w 8059146"/>
              <a:gd name="connsiteY13" fmla="*/ 884631 h 2274760"/>
              <a:gd name="connsiteX14" fmla="*/ 8059146 w 8059146"/>
              <a:gd name="connsiteY14" fmla="*/ 1359799 h 2274760"/>
              <a:gd name="connsiteX15" fmla="*/ 8059146 w 8059146"/>
              <a:gd name="connsiteY15" fmla="*/ 1895626 h 2274760"/>
              <a:gd name="connsiteX16" fmla="*/ 7680012 w 8059146"/>
              <a:gd name="connsiteY16" fmla="*/ 2274760 h 2274760"/>
              <a:gd name="connsiteX17" fmla="*/ 6870278 w 8059146"/>
              <a:gd name="connsiteY17" fmla="*/ 2274760 h 2274760"/>
              <a:gd name="connsiteX18" fmla="*/ 6133553 w 8059146"/>
              <a:gd name="connsiteY18" fmla="*/ 2274760 h 2274760"/>
              <a:gd name="connsiteX19" fmla="*/ 5615855 w 8059146"/>
              <a:gd name="connsiteY19" fmla="*/ 2274760 h 2274760"/>
              <a:gd name="connsiteX20" fmla="*/ 5171165 w 8059146"/>
              <a:gd name="connsiteY20" fmla="*/ 2274760 h 2274760"/>
              <a:gd name="connsiteX21" fmla="*/ 4726475 w 8059146"/>
              <a:gd name="connsiteY21" fmla="*/ 2274760 h 2274760"/>
              <a:gd name="connsiteX22" fmla="*/ 4281785 w 8059146"/>
              <a:gd name="connsiteY22" fmla="*/ 2274760 h 2274760"/>
              <a:gd name="connsiteX23" fmla="*/ 3764087 w 8059146"/>
              <a:gd name="connsiteY23" fmla="*/ 2274760 h 2274760"/>
              <a:gd name="connsiteX24" fmla="*/ 3027362 w 8059146"/>
              <a:gd name="connsiteY24" fmla="*/ 2274760 h 2274760"/>
              <a:gd name="connsiteX25" fmla="*/ 2436654 w 8059146"/>
              <a:gd name="connsiteY25" fmla="*/ 2274760 h 2274760"/>
              <a:gd name="connsiteX26" fmla="*/ 1772938 w 8059146"/>
              <a:gd name="connsiteY26" fmla="*/ 2274760 h 2274760"/>
              <a:gd name="connsiteX27" fmla="*/ 1036213 w 8059146"/>
              <a:gd name="connsiteY27" fmla="*/ 2274760 h 2274760"/>
              <a:gd name="connsiteX28" fmla="*/ 379134 w 8059146"/>
              <a:gd name="connsiteY28" fmla="*/ 2274760 h 2274760"/>
              <a:gd name="connsiteX29" fmla="*/ 0 w 8059146"/>
              <a:gd name="connsiteY29" fmla="*/ 1895626 h 2274760"/>
              <a:gd name="connsiteX30" fmla="*/ 0 w 8059146"/>
              <a:gd name="connsiteY30" fmla="*/ 1359799 h 2274760"/>
              <a:gd name="connsiteX31" fmla="*/ 0 w 8059146"/>
              <a:gd name="connsiteY31" fmla="*/ 884631 h 2274760"/>
              <a:gd name="connsiteX32" fmla="*/ 0 w 8059146"/>
              <a:gd name="connsiteY32" fmla="*/ 379134 h 227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59146" h="2274760" fill="none" extrusionOk="0">
                <a:moveTo>
                  <a:pt x="0" y="379134"/>
                </a:moveTo>
                <a:cubicBezTo>
                  <a:pt x="14645" y="209581"/>
                  <a:pt x="175294" y="2065"/>
                  <a:pt x="379134" y="0"/>
                </a:cubicBezTo>
                <a:cubicBezTo>
                  <a:pt x="574138" y="14465"/>
                  <a:pt x="899328" y="-31975"/>
                  <a:pt x="1115859" y="0"/>
                </a:cubicBezTo>
                <a:cubicBezTo>
                  <a:pt x="1332390" y="31975"/>
                  <a:pt x="1733049" y="-3637"/>
                  <a:pt x="1925593" y="0"/>
                </a:cubicBezTo>
                <a:cubicBezTo>
                  <a:pt x="2118137" y="3637"/>
                  <a:pt x="2224030" y="-431"/>
                  <a:pt x="2370283" y="0"/>
                </a:cubicBezTo>
                <a:cubicBezTo>
                  <a:pt x="2516536" y="431"/>
                  <a:pt x="2626139" y="-17313"/>
                  <a:pt x="2814972" y="0"/>
                </a:cubicBezTo>
                <a:cubicBezTo>
                  <a:pt x="3003805" y="17313"/>
                  <a:pt x="3126794" y="-26859"/>
                  <a:pt x="3405680" y="0"/>
                </a:cubicBezTo>
                <a:cubicBezTo>
                  <a:pt x="3684566" y="26859"/>
                  <a:pt x="3908065" y="-40027"/>
                  <a:pt x="4215414" y="0"/>
                </a:cubicBezTo>
                <a:cubicBezTo>
                  <a:pt x="4522763" y="40027"/>
                  <a:pt x="4811991" y="16963"/>
                  <a:pt x="5025147" y="0"/>
                </a:cubicBezTo>
                <a:cubicBezTo>
                  <a:pt x="5238303" y="-16963"/>
                  <a:pt x="5433820" y="27727"/>
                  <a:pt x="5688863" y="0"/>
                </a:cubicBezTo>
                <a:cubicBezTo>
                  <a:pt x="5943906" y="-27727"/>
                  <a:pt x="6301811" y="-2244"/>
                  <a:pt x="6498597" y="0"/>
                </a:cubicBezTo>
                <a:cubicBezTo>
                  <a:pt x="6695383" y="2244"/>
                  <a:pt x="7356897" y="-45149"/>
                  <a:pt x="7680012" y="0"/>
                </a:cubicBezTo>
                <a:cubicBezTo>
                  <a:pt x="7903480" y="8024"/>
                  <a:pt x="8103106" y="195000"/>
                  <a:pt x="8059146" y="379134"/>
                </a:cubicBezTo>
                <a:cubicBezTo>
                  <a:pt x="8083149" y="486494"/>
                  <a:pt x="8048216" y="746097"/>
                  <a:pt x="8059146" y="884631"/>
                </a:cubicBezTo>
                <a:cubicBezTo>
                  <a:pt x="8070076" y="1023165"/>
                  <a:pt x="8041302" y="1204470"/>
                  <a:pt x="8059146" y="1359799"/>
                </a:cubicBezTo>
                <a:cubicBezTo>
                  <a:pt x="8076990" y="1515128"/>
                  <a:pt x="8044301" y="1784077"/>
                  <a:pt x="8059146" y="1895626"/>
                </a:cubicBezTo>
                <a:cubicBezTo>
                  <a:pt x="8059510" y="2132175"/>
                  <a:pt x="7873911" y="2288795"/>
                  <a:pt x="7680012" y="2274760"/>
                </a:cubicBezTo>
                <a:cubicBezTo>
                  <a:pt x="7328448" y="2238145"/>
                  <a:pt x="7208928" y="2253442"/>
                  <a:pt x="6870278" y="2274760"/>
                </a:cubicBezTo>
                <a:cubicBezTo>
                  <a:pt x="6531628" y="2296078"/>
                  <a:pt x="6435637" y="2262896"/>
                  <a:pt x="6133553" y="2274760"/>
                </a:cubicBezTo>
                <a:cubicBezTo>
                  <a:pt x="5831470" y="2286624"/>
                  <a:pt x="5731946" y="2290589"/>
                  <a:pt x="5615855" y="2274760"/>
                </a:cubicBezTo>
                <a:cubicBezTo>
                  <a:pt x="5499764" y="2258931"/>
                  <a:pt x="5328354" y="2258176"/>
                  <a:pt x="5171165" y="2274760"/>
                </a:cubicBezTo>
                <a:cubicBezTo>
                  <a:pt x="5013976" y="2291345"/>
                  <a:pt x="4832818" y="2284454"/>
                  <a:pt x="4726475" y="2274760"/>
                </a:cubicBezTo>
                <a:cubicBezTo>
                  <a:pt x="4620132" y="2265067"/>
                  <a:pt x="4472091" y="2260925"/>
                  <a:pt x="4281785" y="2274760"/>
                </a:cubicBezTo>
                <a:cubicBezTo>
                  <a:pt x="4091479" y="2288596"/>
                  <a:pt x="3919165" y="2271240"/>
                  <a:pt x="3764087" y="2274760"/>
                </a:cubicBezTo>
                <a:cubicBezTo>
                  <a:pt x="3609009" y="2278280"/>
                  <a:pt x="3233255" y="2266887"/>
                  <a:pt x="3027362" y="2274760"/>
                </a:cubicBezTo>
                <a:cubicBezTo>
                  <a:pt x="2821470" y="2282633"/>
                  <a:pt x="2670968" y="2299658"/>
                  <a:pt x="2436654" y="2274760"/>
                </a:cubicBezTo>
                <a:cubicBezTo>
                  <a:pt x="2202340" y="2249862"/>
                  <a:pt x="1980234" y="2284907"/>
                  <a:pt x="1772938" y="2274760"/>
                </a:cubicBezTo>
                <a:cubicBezTo>
                  <a:pt x="1565642" y="2264613"/>
                  <a:pt x="1274324" y="2243275"/>
                  <a:pt x="1036213" y="2274760"/>
                </a:cubicBezTo>
                <a:cubicBezTo>
                  <a:pt x="798102" y="2306245"/>
                  <a:pt x="531338" y="2279865"/>
                  <a:pt x="379134" y="2274760"/>
                </a:cubicBezTo>
                <a:cubicBezTo>
                  <a:pt x="136168" y="2254927"/>
                  <a:pt x="13705" y="2083897"/>
                  <a:pt x="0" y="1895626"/>
                </a:cubicBezTo>
                <a:cubicBezTo>
                  <a:pt x="16328" y="1745541"/>
                  <a:pt x="-9040" y="1543412"/>
                  <a:pt x="0" y="1359799"/>
                </a:cubicBezTo>
                <a:cubicBezTo>
                  <a:pt x="9040" y="1176186"/>
                  <a:pt x="-64" y="1025163"/>
                  <a:pt x="0" y="884631"/>
                </a:cubicBezTo>
                <a:cubicBezTo>
                  <a:pt x="64" y="744099"/>
                  <a:pt x="8205" y="568332"/>
                  <a:pt x="0" y="379134"/>
                </a:cubicBezTo>
                <a:close/>
              </a:path>
              <a:path w="8059146" h="2274760" stroke="0" extrusionOk="0">
                <a:moveTo>
                  <a:pt x="0" y="379134"/>
                </a:moveTo>
                <a:cubicBezTo>
                  <a:pt x="15795" y="150456"/>
                  <a:pt x="173413" y="18561"/>
                  <a:pt x="379134" y="0"/>
                </a:cubicBezTo>
                <a:cubicBezTo>
                  <a:pt x="637295" y="-6169"/>
                  <a:pt x="719672" y="-19760"/>
                  <a:pt x="896833" y="0"/>
                </a:cubicBezTo>
                <a:cubicBezTo>
                  <a:pt x="1073994" y="19760"/>
                  <a:pt x="1330029" y="-3811"/>
                  <a:pt x="1487540" y="0"/>
                </a:cubicBezTo>
                <a:cubicBezTo>
                  <a:pt x="1645051" y="3811"/>
                  <a:pt x="1991733" y="29020"/>
                  <a:pt x="2224265" y="0"/>
                </a:cubicBezTo>
                <a:cubicBezTo>
                  <a:pt x="2456798" y="-29020"/>
                  <a:pt x="2641507" y="-20443"/>
                  <a:pt x="2814972" y="0"/>
                </a:cubicBezTo>
                <a:cubicBezTo>
                  <a:pt x="2988437" y="20443"/>
                  <a:pt x="3263121" y="14158"/>
                  <a:pt x="3551697" y="0"/>
                </a:cubicBezTo>
                <a:cubicBezTo>
                  <a:pt x="3840274" y="-14158"/>
                  <a:pt x="3873902" y="-11302"/>
                  <a:pt x="3996387" y="0"/>
                </a:cubicBezTo>
                <a:cubicBezTo>
                  <a:pt x="4118872" y="11302"/>
                  <a:pt x="4537164" y="13335"/>
                  <a:pt x="4733112" y="0"/>
                </a:cubicBezTo>
                <a:cubicBezTo>
                  <a:pt x="4929061" y="-13335"/>
                  <a:pt x="5248355" y="7369"/>
                  <a:pt x="5469837" y="0"/>
                </a:cubicBezTo>
                <a:cubicBezTo>
                  <a:pt x="5691320" y="-7369"/>
                  <a:pt x="5713763" y="4579"/>
                  <a:pt x="5914527" y="0"/>
                </a:cubicBezTo>
                <a:cubicBezTo>
                  <a:pt x="6115291" y="-4579"/>
                  <a:pt x="6253828" y="-17061"/>
                  <a:pt x="6359217" y="0"/>
                </a:cubicBezTo>
                <a:cubicBezTo>
                  <a:pt x="6464606" y="17061"/>
                  <a:pt x="6726441" y="-2759"/>
                  <a:pt x="6949924" y="0"/>
                </a:cubicBezTo>
                <a:cubicBezTo>
                  <a:pt x="7173407" y="2759"/>
                  <a:pt x="7355953" y="19415"/>
                  <a:pt x="7680012" y="0"/>
                </a:cubicBezTo>
                <a:cubicBezTo>
                  <a:pt x="7897329" y="20889"/>
                  <a:pt x="8020096" y="154889"/>
                  <a:pt x="8059146" y="379134"/>
                </a:cubicBezTo>
                <a:cubicBezTo>
                  <a:pt x="8059684" y="483054"/>
                  <a:pt x="8044770" y="703733"/>
                  <a:pt x="8059146" y="854301"/>
                </a:cubicBezTo>
                <a:cubicBezTo>
                  <a:pt x="8073522" y="1004869"/>
                  <a:pt x="8058469" y="1254399"/>
                  <a:pt x="8059146" y="1390129"/>
                </a:cubicBezTo>
                <a:cubicBezTo>
                  <a:pt x="8059823" y="1525859"/>
                  <a:pt x="8082106" y="1757921"/>
                  <a:pt x="8059146" y="1895626"/>
                </a:cubicBezTo>
                <a:cubicBezTo>
                  <a:pt x="8048726" y="2080870"/>
                  <a:pt x="7893195" y="2263891"/>
                  <a:pt x="7680012" y="2274760"/>
                </a:cubicBezTo>
                <a:cubicBezTo>
                  <a:pt x="7543242" y="2247960"/>
                  <a:pt x="7252807" y="2258758"/>
                  <a:pt x="7089305" y="2274760"/>
                </a:cubicBezTo>
                <a:cubicBezTo>
                  <a:pt x="6925803" y="2290762"/>
                  <a:pt x="6786656" y="2285030"/>
                  <a:pt x="6571606" y="2274760"/>
                </a:cubicBezTo>
                <a:cubicBezTo>
                  <a:pt x="6356556" y="2264490"/>
                  <a:pt x="6104250" y="2262926"/>
                  <a:pt x="5980899" y="2274760"/>
                </a:cubicBezTo>
                <a:cubicBezTo>
                  <a:pt x="5857548" y="2286594"/>
                  <a:pt x="5660105" y="2289095"/>
                  <a:pt x="5463200" y="2274760"/>
                </a:cubicBezTo>
                <a:cubicBezTo>
                  <a:pt x="5266295" y="2260425"/>
                  <a:pt x="5230954" y="2258586"/>
                  <a:pt x="5018510" y="2274760"/>
                </a:cubicBezTo>
                <a:cubicBezTo>
                  <a:pt x="4806066" y="2290935"/>
                  <a:pt x="4518438" y="2288786"/>
                  <a:pt x="4354794" y="2274760"/>
                </a:cubicBezTo>
                <a:cubicBezTo>
                  <a:pt x="4191150" y="2260734"/>
                  <a:pt x="3993219" y="2259702"/>
                  <a:pt x="3837095" y="2274760"/>
                </a:cubicBezTo>
                <a:cubicBezTo>
                  <a:pt x="3680971" y="2289818"/>
                  <a:pt x="3414508" y="2268507"/>
                  <a:pt x="3246388" y="2274760"/>
                </a:cubicBezTo>
                <a:cubicBezTo>
                  <a:pt x="3078268" y="2281013"/>
                  <a:pt x="2778930" y="2274327"/>
                  <a:pt x="2655681" y="2274760"/>
                </a:cubicBezTo>
                <a:cubicBezTo>
                  <a:pt x="2532432" y="2275193"/>
                  <a:pt x="2407186" y="2253438"/>
                  <a:pt x="2210991" y="2274760"/>
                </a:cubicBezTo>
                <a:cubicBezTo>
                  <a:pt x="2014796" y="2296083"/>
                  <a:pt x="1875518" y="2273718"/>
                  <a:pt x="1693292" y="2274760"/>
                </a:cubicBezTo>
                <a:cubicBezTo>
                  <a:pt x="1511066" y="2275802"/>
                  <a:pt x="1269269" y="2274769"/>
                  <a:pt x="1029576" y="2274760"/>
                </a:cubicBezTo>
                <a:cubicBezTo>
                  <a:pt x="789883" y="2274751"/>
                  <a:pt x="579586" y="2305441"/>
                  <a:pt x="379134" y="2274760"/>
                </a:cubicBezTo>
                <a:cubicBezTo>
                  <a:pt x="163618" y="2289925"/>
                  <a:pt x="-19255" y="2126471"/>
                  <a:pt x="0" y="1895626"/>
                </a:cubicBezTo>
                <a:cubicBezTo>
                  <a:pt x="-2189" y="1664950"/>
                  <a:pt x="-1696" y="1621272"/>
                  <a:pt x="0" y="1374964"/>
                </a:cubicBezTo>
                <a:cubicBezTo>
                  <a:pt x="1696" y="1128656"/>
                  <a:pt x="10940" y="985672"/>
                  <a:pt x="0" y="884631"/>
                </a:cubicBezTo>
                <a:cubicBezTo>
                  <a:pt x="-10940" y="783590"/>
                  <a:pt x="-21470" y="591984"/>
                  <a:pt x="0" y="379134"/>
                </a:cubicBezTo>
                <a:close/>
              </a:path>
            </a:pathLst>
          </a:custGeom>
          <a:solidFill>
            <a:sysClr val="window" lastClr="FFFFFF"/>
          </a:solidFill>
          <a:ln w="25400" cap="flat" cmpd="sng" algn="ctr">
            <a:solidFill>
              <a:srgbClr val="F79646"/>
            </a:solidFill>
            <a:prstDash val="solid"/>
            <a:extLst>
              <a:ext uri="{C807C97D-BFC1-408E-A445-0C87EB9F89A2}">
                <ask:lineSketchStyleProps xmlns:ask="http://schemas.microsoft.com/office/drawing/2018/sketchyshapes" xmlns="" sd="1412595518">
                  <a:prstGeom prst="round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prstClr val="black">
                    <a:lumMod val="95000"/>
                    <a:lumOff val="5000"/>
                  </a:prstClr>
                </a:solidFill>
                <a:effectLst/>
                <a:uLnTx/>
                <a:uFillTx/>
                <a:latin typeface="Times New Roman" panose="02020603050405020304" pitchFamily="18" charset="0"/>
                <a:ea typeface="Times" panose="020B0500000000000000" pitchFamily="34" charset="0"/>
                <a:cs typeface="Times New Roman" panose="02020603050405020304" pitchFamily="18" charset="0"/>
              </a:rPr>
              <a:t>Hoàn thành phiếu học tập sau</a:t>
            </a:r>
            <a:endParaRPr kumimoji="0" lang="vi-VN" sz="44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Times" panose="020B0500000000000000" pitchFamily="34" charset="0"/>
              <a:cs typeface="Times New Roman" panose="02020603050405020304" pitchFamily="18" charset="0"/>
            </a:endParaRPr>
          </a:p>
        </p:txBody>
      </p:sp>
      <p:pic>
        <p:nvPicPr>
          <p:cNvPr id="8" name="Picture 2">
            <a:extLst>
              <a:ext uri="{FF2B5EF4-FFF2-40B4-BE49-F238E27FC236}">
                <a16:creationId xmlns:a16="http://schemas.microsoft.com/office/drawing/2014/main" id="{722AF5D3-5158-5AAD-E193-F2C5665021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7065" y="1648837"/>
            <a:ext cx="2873296" cy="4710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985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6"/>
          <a:stretch>
            <a:fillRect/>
          </a:stretch>
        </p:blipFill>
        <p:spPr>
          <a:xfrm>
            <a:off x="1380335" y="-1733722"/>
            <a:ext cx="9431329" cy="1981372"/>
          </a:xfrm>
          <a:prstGeom prst="rect">
            <a:avLst/>
          </a:prstGeom>
        </p:spPr>
      </p:pic>
      <p:graphicFrame>
        <p:nvGraphicFramePr>
          <p:cNvPr id="3" name="Table 5">
            <a:extLst>
              <a:ext uri="{FF2B5EF4-FFF2-40B4-BE49-F238E27FC236}">
                <a16:creationId xmlns:a16="http://schemas.microsoft.com/office/drawing/2014/main" id="{C83E6716-C01E-49DF-3FE8-9A193324B321}"/>
              </a:ext>
            </a:extLst>
          </p:cNvPr>
          <p:cNvGraphicFramePr>
            <a:graphicFrameLocks noGrp="1"/>
          </p:cNvGraphicFramePr>
          <p:nvPr>
            <p:extLst>
              <p:ext uri="{D42A27DB-BD31-4B8C-83A1-F6EECF244321}">
                <p14:modId xmlns:p14="http://schemas.microsoft.com/office/powerpoint/2010/main" val="1381981447"/>
              </p:ext>
            </p:extLst>
          </p:nvPr>
        </p:nvGraphicFramePr>
        <p:xfrm>
          <a:off x="35473" y="887329"/>
          <a:ext cx="11991496" cy="5898829"/>
        </p:xfrm>
        <a:graphic>
          <a:graphicData uri="http://schemas.openxmlformats.org/drawingml/2006/table">
            <a:tbl>
              <a:tblPr firstRow="1" bandRow="1">
                <a:tableStyleId>{7DF18680-E054-41AD-8BC1-D1AEF772440D}</a:tableStyleId>
              </a:tblPr>
              <a:tblGrid>
                <a:gridCol w="2914366">
                  <a:extLst>
                    <a:ext uri="{9D8B030D-6E8A-4147-A177-3AD203B41FA5}">
                      <a16:colId xmlns:a16="http://schemas.microsoft.com/office/drawing/2014/main" val="4282807135"/>
                    </a:ext>
                  </a:extLst>
                </a:gridCol>
                <a:gridCol w="9077130">
                  <a:extLst>
                    <a:ext uri="{9D8B030D-6E8A-4147-A177-3AD203B41FA5}">
                      <a16:colId xmlns:a16="http://schemas.microsoft.com/office/drawing/2014/main" val="3240355851"/>
                    </a:ext>
                  </a:extLst>
                </a:gridCol>
              </a:tblGrid>
              <a:tr h="979847">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Giai đoạn</a:t>
                      </a:r>
                    </a:p>
                  </a:txBody>
                  <a:tcPr/>
                </a:tc>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Những nét chính</a:t>
                      </a:r>
                    </a:p>
                  </a:txBody>
                  <a:tcPr/>
                </a:tc>
                <a:extLst>
                  <a:ext uri="{0D108BD9-81ED-4DB2-BD59-A6C34878D82A}">
                    <a16:rowId xmlns:a16="http://schemas.microsoft.com/office/drawing/2014/main" val="1275213790"/>
                  </a:ext>
                </a:extLst>
              </a:tr>
              <a:tr h="2246531">
                <a:tc>
                  <a:txBody>
                    <a:bodyPr/>
                    <a:lstStyle/>
                    <a:p>
                      <a:pPr algn="ctr"/>
                      <a:r>
                        <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1945 – 1950: Đấu tranh giải phóng dân tộc</a:t>
                      </a: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642676"/>
                  </a:ext>
                </a:extLst>
              </a:tr>
              <a:tr h="2672451">
                <a:tc>
                  <a:txBody>
                    <a:bodyPr/>
                    <a:lstStyle/>
                    <a:p>
                      <a:pPr algn="ctr"/>
                      <a:r>
                        <a:rPr lang="vi-VN"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1950 - 1991: Xây dựng và phát triển đất nước</a:t>
                      </a: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7168465"/>
                  </a:ext>
                </a:extLst>
              </a:tr>
            </a:tbl>
          </a:graphicData>
        </a:graphic>
      </p:graphicFrame>
      <p:sp>
        <p:nvSpPr>
          <p:cNvPr id="6" name="Rectangle 5">
            <a:extLst>
              <a:ext uri="{FF2B5EF4-FFF2-40B4-BE49-F238E27FC236}">
                <a16:creationId xmlns:a16="http://schemas.microsoft.com/office/drawing/2014/main" id="{F5D16FD8-2484-7547-FE08-0339A3D7BCEB}"/>
              </a:ext>
            </a:extLst>
          </p:cNvPr>
          <p:cNvSpPr/>
          <p:nvPr/>
        </p:nvSpPr>
        <p:spPr>
          <a:xfrm>
            <a:off x="3824218" y="71841"/>
            <a:ext cx="424859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9525">
                  <a:solidFill>
                    <a:srgbClr val="8CC63F"/>
                  </a:solidFill>
                  <a:prstDash val="solid"/>
                </a:ln>
                <a:solidFill>
                  <a:srgbClr val="FF0000"/>
                </a:solidFill>
                <a:effectLst>
                  <a:outerShdw blurRad="12700" dist="38100" dir="2700000" algn="tl" rotWithShape="0">
                    <a:srgbClr val="FDFDFD">
                      <a:lumMod val="60000"/>
                      <a:lumOff val="40000"/>
                    </a:srgbClr>
                  </a:outerShdw>
                </a:effectLst>
                <a:uLnTx/>
                <a:uFillTx/>
                <a:latin typeface="Times New Roman" panose="02020603050405020304" pitchFamily="18" charset="0"/>
                <a:ea typeface="+mn-ea"/>
                <a:cs typeface="Times New Roman" panose="02020603050405020304" pitchFamily="18" charset="0"/>
              </a:rPr>
              <a:t>PHIẾU HỌC TẬP</a:t>
            </a:r>
          </a:p>
        </p:txBody>
      </p:sp>
      <p:pic>
        <p:nvPicPr>
          <p:cNvPr id="8" name="3p">
            <a:hlinkClick r:id="" action="ppaction://media"/>
            <a:extLst>
              <a:ext uri="{FF2B5EF4-FFF2-40B4-BE49-F238E27FC236}">
                <a16:creationId xmlns:a16="http://schemas.microsoft.com/office/drawing/2014/main" id="{D30E7A77-0A5A-2325-5564-95B87855F64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81525" y="1931743"/>
            <a:ext cx="6096000" cy="381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76824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8"/>
                </p:tgtEl>
              </p:cMediaNode>
            </p:video>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ịch sử Ấn Độ _ Tóm tắt nhanh lịch sử thế giới - EZ Sử 00_10_06-00_11_12~1">
            <a:hlinkClick r:id="" action="ppaction://media"/>
            <a:extLst>
              <a:ext uri="{FF2B5EF4-FFF2-40B4-BE49-F238E27FC236}">
                <a16:creationId xmlns:a16="http://schemas.microsoft.com/office/drawing/2014/main" id="{E5A01D0F-142F-CF08-795E-3D8532A102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4"/>
            <a:ext cx="12191999" cy="6766917"/>
          </a:xfrm>
          <a:prstGeom prst="rect">
            <a:avLst/>
          </a:prstGeom>
        </p:spPr>
      </p:pic>
    </p:spTree>
    <p:extLst>
      <p:ext uri="{BB962C8B-B14F-4D97-AF65-F5344CB8AC3E}">
        <p14:creationId xmlns:p14="http://schemas.microsoft.com/office/powerpoint/2010/main" val="3405819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185F67-06FF-A54C-B448-DB5BE022FEAF}"/>
              </a:ext>
            </a:extLst>
          </p:cNvPr>
          <p:cNvSpPr/>
          <p:nvPr/>
        </p:nvSpPr>
        <p:spPr>
          <a:xfrm>
            <a:off x="5280291" y="990897"/>
            <a:ext cx="331324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BÀI </a:t>
            </a:r>
            <a:r>
              <a:rPr kumimoji="0" lang="en-US" sz="5400" b="1" i="0" u="none" strike="noStrike" kern="1200" cap="none" spc="0" normalizeH="0" baseline="0" noProof="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12</a:t>
            </a:r>
            <a:endParaRPr kumimoji="0" lang="en-VN" sz="54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SVN-Blenda Script" panose="02000804000000020003" pitchFamily="2"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BC0F852C-48EF-7A46-B7E3-B3875901CE54}"/>
              </a:ext>
            </a:extLst>
          </p:cNvPr>
          <p:cNvSpPr/>
          <p:nvPr/>
        </p:nvSpPr>
        <p:spPr>
          <a:xfrm>
            <a:off x="3033711" y="2105561"/>
            <a:ext cx="943132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KHU VỰC MĨ LA -TINH VÀ CHÂU 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TỪ NĂM 1945 ĐẾN NĂM 1991 (T</a:t>
            </a:r>
            <a:r>
              <a:rPr kumimoji="0" lang="en-US" sz="40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2</a:t>
            </a:r>
            <a:r>
              <a:rPr kumimoji="0" lang="vi-VN" sz="40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a:t>
            </a:r>
          </a:p>
        </p:txBody>
      </p:sp>
      <p:pic>
        <p:nvPicPr>
          <p:cNvPr id="1026" name="Picture 2" descr="Latin American Stock Photos and Images - 123RF">
            <a:extLst>
              <a:ext uri="{FF2B5EF4-FFF2-40B4-BE49-F238E27FC236}">
                <a16:creationId xmlns:a16="http://schemas.microsoft.com/office/drawing/2014/main" id="{7EDC46C5-D2C4-6689-A61F-61A7D449809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0666" t="8889" r="9334" b="9556"/>
          <a:stretch/>
        </p:blipFill>
        <p:spPr bwMode="auto">
          <a:xfrm>
            <a:off x="94955" y="119511"/>
            <a:ext cx="2753020" cy="253796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27B4264-B957-2C1F-D4E1-0DCAED42118F}"/>
              </a:ext>
            </a:extLst>
          </p:cNvPr>
          <p:cNvGrpSpPr/>
          <p:nvPr/>
        </p:nvGrpSpPr>
        <p:grpSpPr>
          <a:xfrm>
            <a:off x="-1" y="3748790"/>
            <a:ext cx="12192000" cy="3181781"/>
            <a:chOff x="-1" y="3748790"/>
            <a:chExt cx="12192000" cy="3181781"/>
          </a:xfrm>
        </p:grpSpPr>
        <p:pic>
          <p:nvPicPr>
            <p:cNvPr id="2" name="Picture 1">
              <a:extLst>
                <a:ext uri="{FF2B5EF4-FFF2-40B4-BE49-F238E27FC236}">
                  <a16:creationId xmlns:a16="http://schemas.microsoft.com/office/drawing/2014/main" id="{928B0741-DF85-074F-199F-13E4E86A971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9558" t="18055" r="9295" b="17778"/>
            <a:stretch/>
          </p:blipFill>
          <p:spPr>
            <a:xfrm>
              <a:off x="-1" y="3748790"/>
              <a:ext cx="6067425" cy="3181781"/>
            </a:xfrm>
            <a:prstGeom prst="rect">
              <a:avLst/>
            </a:prstGeom>
          </p:spPr>
        </p:pic>
        <p:pic>
          <p:nvPicPr>
            <p:cNvPr id="5" name="Picture 4">
              <a:extLst>
                <a:ext uri="{FF2B5EF4-FFF2-40B4-BE49-F238E27FC236}">
                  <a16:creationId xmlns:a16="http://schemas.microsoft.com/office/drawing/2014/main" id="{A2B57A9A-3556-C002-AAFD-67A9D373D5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9558" t="18055" r="9295" b="17778"/>
            <a:stretch/>
          </p:blipFill>
          <p:spPr>
            <a:xfrm flipH="1">
              <a:off x="6067424" y="3748790"/>
              <a:ext cx="6124575" cy="3181781"/>
            </a:xfrm>
            <a:prstGeom prst="rect">
              <a:avLst/>
            </a:prstGeom>
          </p:spPr>
        </p:pic>
      </p:grpSp>
      <p:pic>
        <p:nvPicPr>
          <p:cNvPr id="7" name="Picture 6">
            <a:extLst>
              <a:ext uri="{FF2B5EF4-FFF2-40B4-BE49-F238E27FC236}">
                <a16:creationId xmlns:a16="http://schemas.microsoft.com/office/drawing/2014/main" id="{95B47D62-310D-7CAE-1380-084BB740E70B}"/>
              </a:ext>
            </a:extLst>
          </p:cNvPr>
          <p:cNvPicPr>
            <a:picLocks noChangeAspect="1"/>
          </p:cNvPicPr>
          <p:nvPr/>
        </p:nvPicPr>
        <p:blipFill>
          <a:blip r:embed="rId7"/>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2068696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graphicFrame>
        <p:nvGraphicFramePr>
          <p:cNvPr id="3" name="Table 5">
            <a:extLst>
              <a:ext uri="{FF2B5EF4-FFF2-40B4-BE49-F238E27FC236}">
                <a16:creationId xmlns:a16="http://schemas.microsoft.com/office/drawing/2014/main" id="{C83E6716-C01E-49DF-3FE8-9A193324B321}"/>
              </a:ext>
            </a:extLst>
          </p:cNvPr>
          <p:cNvGraphicFramePr>
            <a:graphicFrameLocks noGrp="1"/>
          </p:cNvGraphicFramePr>
          <p:nvPr>
            <p:extLst>
              <p:ext uri="{D42A27DB-BD31-4B8C-83A1-F6EECF244321}">
                <p14:modId xmlns:p14="http://schemas.microsoft.com/office/powerpoint/2010/main" val="1351289124"/>
              </p:ext>
            </p:extLst>
          </p:nvPr>
        </p:nvGraphicFramePr>
        <p:xfrm>
          <a:off x="0" y="1"/>
          <a:ext cx="12192000" cy="6857999"/>
        </p:xfrm>
        <a:graphic>
          <a:graphicData uri="http://schemas.openxmlformats.org/drawingml/2006/table">
            <a:tbl>
              <a:tblPr firstRow="1" bandRow="1">
                <a:tableStyleId>{7DF18680-E054-41AD-8BC1-D1AEF772440D}</a:tableStyleId>
              </a:tblPr>
              <a:tblGrid>
                <a:gridCol w="2963095">
                  <a:extLst>
                    <a:ext uri="{9D8B030D-6E8A-4147-A177-3AD203B41FA5}">
                      <a16:colId xmlns:a16="http://schemas.microsoft.com/office/drawing/2014/main" val="4282807135"/>
                    </a:ext>
                  </a:extLst>
                </a:gridCol>
                <a:gridCol w="9228905">
                  <a:extLst>
                    <a:ext uri="{9D8B030D-6E8A-4147-A177-3AD203B41FA5}">
                      <a16:colId xmlns:a16="http://schemas.microsoft.com/office/drawing/2014/main" val="3240355851"/>
                    </a:ext>
                  </a:extLst>
                </a:gridCol>
              </a:tblGrid>
              <a:tr h="720898">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Giai đoạn</a:t>
                      </a:r>
                    </a:p>
                  </a:txBody>
                  <a:tcPr/>
                </a:tc>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Những nét chính</a:t>
                      </a:r>
                    </a:p>
                  </a:txBody>
                  <a:tcPr/>
                </a:tc>
                <a:extLst>
                  <a:ext uri="{0D108BD9-81ED-4DB2-BD59-A6C34878D82A}">
                    <a16:rowId xmlns:a16="http://schemas.microsoft.com/office/drawing/2014/main" val="1275213790"/>
                  </a:ext>
                </a:extLst>
              </a:tr>
              <a:tr h="2755003">
                <a:tc>
                  <a:txBody>
                    <a:bodyPr/>
                    <a:lstStyle/>
                    <a:p>
                      <a:pPr algn="ctr"/>
                      <a:r>
                        <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1945 – 1950: Đấu tranh giải phóng dân tộc</a:t>
                      </a: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642676"/>
                  </a:ext>
                </a:extLst>
              </a:tr>
              <a:tr h="3382098">
                <a:tc>
                  <a:txBody>
                    <a:bodyPr/>
                    <a:lstStyle/>
                    <a:p>
                      <a:pPr algn="ctr"/>
                      <a:r>
                        <a:rPr lang="vi-VN"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1950 - 1991: Xây dựng và phát triển đất nước</a:t>
                      </a: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7168465"/>
                  </a:ext>
                </a:extLst>
              </a:tr>
            </a:tbl>
          </a:graphicData>
        </a:graphic>
      </p:graphicFrame>
      <p:sp>
        <p:nvSpPr>
          <p:cNvPr id="9" name="TextBox 8">
            <a:extLst>
              <a:ext uri="{FF2B5EF4-FFF2-40B4-BE49-F238E27FC236}">
                <a16:creationId xmlns:a16="http://schemas.microsoft.com/office/drawing/2014/main" id="{A666182A-4690-7B69-8D7A-DA809859171B}"/>
              </a:ext>
            </a:extLst>
          </p:cNvPr>
          <p:cNvSpPr txBox="1"/>
          <p:nvPr/>
        </p:nvSpPr>
        <p:spPr>
          <a:xfrm>
            <a:off x="2989265" y="764317"/>
            <a:ext cx="9037703" cy="1384995"/>
          </a:xfrm>
          <a:prstGeom prst="rect">
            <a:avLst/>
          </a:prstGeom>
          <a:noFill/>
        </p:spPr>
        <p:txBody>
          <a:bodyPr wrap="square">
            <a:spAutoFit/>
          </a:bodyPr>
          <a:lstStyle/>
          <a:p>
            <a:pPr lvl="0" algn="ju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vi-VN" sz="2800">
                <a:solidFill>
                  <a:srgbClr val="0070C0"/>
                </a:solidFill>
                <a:latin typeface="Times New Roman" panose="02020603050405020304" pitchFamily="18" charset="0"/>
                <a:ea typeface="黑体"/>
                <a:cs typeface="Times New Roman" panose="02020603050405020304" pitchFamily="18" charset="0"/>
              </a:rPr>
              <a:t>Từ năm 1945, cuộc đấu tranh chống thực dân Anh của nhân dân Ấn Độ dưới sự lãnh đạo của Đảng Quốc đại bùng phát mạnh mẽ. </a:t>
            </a: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
        <p:nvSpPr>
          <p:cNvPr id="10" name="TextBox 9">
            <a:extLst>
              <a:ext uri="{FF2B5EF4-FFF2-40B4-BE49-F238E27FC236}">
                <a16:creationId xmlns:a16="http://schemas.microsoft.com/office/drawing/2014/main" id="{948500E3-8140-1A6C-F9A3-ED94CE917EC0}"/>
              </a:ext>
            </a:extLst>
          </p:cNvPr>
          <p:cNvSpPr txBox="1"/>
          <p:nvPr/>
        </p:nvSpPr>
        <p:spPr>
          <a:xfrm>
            <a:off x="2986522" y="2141587"/>
            <a:ext cx="9037703" cy="1384995"/>
          </a:xfrm>
          <a:prstGeom prst="rect">
            <a:avLst/>
          </a:prstGeom>
          <a:noFill/>
        </p:spPr>
        <p:txBody>
          <a:bodyPr wrap="square">
            <a:spAutoFit/>
          </a:bodyPr>
          <a:lstStyle/>
          <a:p>
            <a:pPr lvl="0" algn="ju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en-US" sz="2800" noProof="0">
                <a:solidFill>
                  <a:srgbClr val="4472C4"/>
                </a:solidFill>
                <a:latin typeface="Times New Roman" panose="02020603050405020304" pitchFamily="18" charset="0"/>
                <a:ea typeface="Cambria" panose="02040503050406030204" pitchFamily="18" charset="0"/>
                <a:cs typeface="Times New Roman" panose="02020603050405020304" pitchFamily="18" charset="0"/>
              </a:rPr>
              <a:t>Năm </a:t>
            </a:r>
            <a:r>
              <a:rPr lang="vi-VN" sz="28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1947</a:t>
            </a:r>
            <a:r>
              <a:rPr lang="en-US" sz="28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 theo kế hoạch Mao-bát-tơn, </a:t>
            </a:r>
            <a:r>
              <a:rPr lang="vi-VN" sz="28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hai nước nước tự trị Ấn Độ (theo Ấn Độ giáo) và</a:t>
            </a:r>
            <a:r>
              <a:rPr lang="en-US" sz="28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 </a:t>
            </a:r>
            <a:r>
              <a:rPr lang="vi-VN" sz="28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Pa-ki-xtan (theo Hồi giáo) được thành lập</a:t>
            </a:r>
            <a:r>
              <a:rPr lang="en-US" sz="28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
        <p:nvSpPr>
          <p:cNvPr id="11" name="TextBox 10">
            <a:extLst>
              <a:ext uri="{FF2B5EF4-FFF2-40B4-BE49-F238E27FC236}">
                <a16:creationId xmlns:a16="http://schemas.microsoft.com/office/drawing/2014/main" id="{625F44AA-CA2B-A9B8-231A-548F9B308F0A}"/>
              </a:ext>
            </a:extLst>
          </p:cNvPr>
          <p:cNvSpPr txBox="1"/>
          <p:nvPr/>
        </p:nvSpPr>
        <p:spPr>
          <a:xfrm>
            <a:off x="2989265" y="3734301"/>
            <a:ext cx="9037703" cy="954107"/>
          </a:xfrm>
          <a:prstGeom prst="rect">
            <a:avLst/>
          </a:prstGeom>
          <a:noFill/>
        </p:spPr>
        <p:txBody>
          <a:bodyPr wrap="square">
            <a:spAutoFit/>
          </a:bodyPr>
          <a:lstStyle/>
          <a:p>
            <a:pPr lvl="0" algn="ju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vi-VN" sz="28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Ngày 26 – 1 – 1950, Ấn Độ chính thức ban hành Hiến pháp, tuyên bố thành lập nước cộng hoà.</a:t>
            </a: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
        <p:nvSpPr>
          <p:cNvPr id="12" name="TextBox 11">
            <a:extLst>
              <a:ext uri="{FF2B5EF4-FFF2-40B4-BE49-F238E27FC236}">
                <a16:creationId xmlns:a16="http://schemas.microsoft.com/office/drawing/2014/main" id="{3DA43C20-FA44-E6CB-4DFD-916B6D37C6F2}"/>
              </a:ext>
            </a:extLst>
          </p:cNvPr>
          <p:cNvSpPr txBox="1"/>
          <p:nvPr/>
        </p:nvSpPr>
        <p:spPr>
          <a:xfrm>
            <a:off x="2981036" y="4896127"/>
            <a:ext cx="9037703" cy="1384995"/>
          </a:xfrm>
          <a:prstGeom prst="rect">
            <a:avLst/>
          </a:prstGeom>
          <a:noFill/>
        </p:spPr>
        <p:txBody>
          <a:bodyPr wrap="square">
            <a:spAutoFit/>
          </a:bodyPr>
          <a:lstStyle/>
          <a:p>
            <a:pPr lvl="0" algn="ju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vi-VN" sz="28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Từ năm 1950 đến năm 1991, Ấn Độ bước vào thời kì xây dựng đất nước và đạt được những thành tựu quan trọng về chính trị, kinh tế, khoa học – công nghệ.</a:t>
            </a: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662307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D192E2BF-8E05-8D10-E19A-DDCA0C8F5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242538" cy="59260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EE934F9-9848-CC8C-A29E-C8E141B4F138}"/>
              </a:ext>
            </a:extLst>
          </p:cNvPr>
          <p:cNvSpPr/>
          <p:nvPr/>
        </p:nvSpPr>
        <p:spPr>
          <a:xfrm>
            <a:off x="73269" y="6027003"/>
            <a:ext cx="6096000" cy="83099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Biểu</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đồ</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Năng</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suất</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lúa</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mì</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trên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mỗi</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hecta</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(kg): 1952-2010</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5364" name="Picture 4" descr="Điều kỳ diệu ở Bang đầu tiên của Ấn Độ “hữu cơ hóa” 100% nền nông nghiệp |  Báo Dân trí">
            <a:extLst>
              <a:ext uri="{FF2B5EF4-FFF2-40B4-BE49-F238E27FC236}">
                <a16:creationId xmlns:a16="http://schemas.microsoft.com/office/drawing/2014/main" id="{7A9AFD36-D0CA-0E66-9AD1-65D4C4912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59260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484578D-EC0C-63BC-916F-92ED36A968D7}"/>
              </a:ext>
            </a:extLst>
          </p:cNvPr>
          <p:cNvSpPr/>
          <p:nvPr/>
        </p:nvSpPr>
        <p:spPr>
          <a:xfrm>
            <a:off x="6242538" y="6027002"/>
            <a:ext cx="6096000" cy="83099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Ấn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thực</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hiện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cuộc</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cách</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mạng</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xanh</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trong</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nông</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nghiệp</a:t>
            </a:r>
            <a:endPar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60E29A18-7D9B-D635-5701-3420022C788F}"/>
              </a:ext>
            </a:extLst>
          </p:cNvPr>
          <p:cNvPicPr>
            <a:picLocks noChangeAspect="1"/>
          </p:cNvPicPr>
          <p:nvPr/>
        </p:nvPicPr>
        <p:blipFill>
          <a:blip r:embed="rId4"/>
          <a:stretch>
            <a:fillRect/>
          </a:stretch>
        </p:blipFill>
        <p:spPr>
          <a:xfrm>
            <a:off x="1380335" y="6991178"/>
            <a:ext cx="9431329" cy="1981372"/>
          </a:xfrm>
          <a:prstGeom prst="rect">
            <a:avLst/>
          </a:prstGeom>
        </p:spPr>
      </p:pic>
    </p:spTree>
    <p:extLst>
      <p:ext uri="{BB962C8B-B14F-4D97-AF65-F5344CB8AC3E}">
        <p14:creationId xmlns:p14="http://schemas.microsoft.com/office/powerpoint/2010/main" val="324777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up)">
                                      <p:cBhvr>
                                        <p:cTn id="7" dur="1000"/>
                                        <p:tgtEl>
                                          <p:spTgt spid="1536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par>
                                <p:cTn id="11" presetID="22" presetClass="entr" presetSubtype="1" fill="hold" nodeType="withEffect">
                                  <p:stCondLst>
                                    <p:cond delay="0"/>
                                  </p:stCondLst>
                                  <p:childTnLst>
                                    <p:set>
                                      <p:cBhvr>
                                        <p:cTn id="12" dur="1" fill="hold">
                                          <p:stCondLst>
                                            <p:cond delay="0"/>
                                          </p:stCondLst>
                                        </p:cTn>
                                        <p:tgtEl>
                                          <p:spTgt spid="15364"/>
                                        </p:tgtEl>
                                        <p:attrNameLst>
                                          <p:attrName>style.visibility</p:attrName>
                                        </p:attrNameLst>
                                      </p:cBhvr>
                                      <p:to>
                                        <p:strVal val="visible"/>
                                      </p:to>
                                    </p:set>
                                    <p:animEffect transition="in" filter="wipe(up)">
                                      <p:cBhvr>
                                        <p:cTn id="13" dur="1000"/>
                                        <p:tgtEl>
                                          <p:spTgt spid="1536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gành CNTT Ấn Độ có tiềm năng đạt doanh thu 350 tỷ USD">
            <a:extLst>
              <a:ext uri="{FF2B5EF4-FFF2-40B4-BE49-F238E27FC236}">
                <a16:creationId xmlns:a16="http://schemas.microsoft.com/office/drawing/2014/main" id="{D46E2A31-CF03-CE95-DDFF-989BD27AE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58388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Ấn Độ đầu tư 1,79 tỷ USD mở rộng hệ sinh thái số">
            <a:extLst>
              <a:ext uri="{FF2B5EF4-FFF2-40B4-BE49-F238E27FC236}">
                <a16:creationId xmlns:a16="http://schemas.microsoft.com/office/drawing/2014/main" id="{322F2F84-41EC-6819-6E7E-5D4BAD8CA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58388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19C7E6-A231-C84E-BDF3-8845C7AA0966}"/>
              </a:ext>
            </a:extLst>
          </p:cNvPr>
          <p:cNvSpPr txBox="1"/>
          <p:nvPr/>
        </p:nvSpPr>
        <p:spPr>
          <a:xfrm>
            <a:off x="66675" y="5838825"/>
            <a:ext cx="12192000" cy="1077218"/>
          </a:xfrm>
          <a:prstGeom prst="rect">
            <a:avLst/>
          </a:prstGeom>
          <a:noFill/>
        </p:spPr>
        <p:txBody>
          <a:bodyPr wrap="square">
            <a:spAutoFit/>
          </a:bodyPr>
          <a:lstStyle/>
          <a:p>
            <a:pPr algn="ctr"/>
            <a:r>
              <a:rPr kumimoji="0" lang="vi-VN"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Vào những năm 80 – 90 của thế kỉ XX, Ấn Độ</a:t>
            </a:r>
            <a:r>
              <a:rPr kumimoji="0" lang="en-US"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a:ln>
                  <a:noFill/>
                </a:ln>
                <a:solidFill>
                  <a:srgbClr val="4472C4"/>
                </a:solidFill>
                <a:effectLst/>
                <a:uLnTx/>
                <a:uFillTx/>
                <a:latin typeface="Times New Roman" panose="02020603050405020304" pitchFamily="18" charset="0"/>
                <a:ea typeface="Cambria" panose="02040503050406030204" pitchFamily="18" charset="0"/>
                <a:cs typeface="Times New Roman" panose="02020603050405020304" pitchFamily="18" charset="0"/>
              </a:rPr>
              <a:t>tập trung đầu tư và phát triển công nghệ thông tin</a:t>
            </a:r>
            <a:endParaRPr lang="en-US" sz="2000"/>
          </a:p>
        </p:txBody>
      </p:sp>
      <p:pic>
        <p:nvPicPr>
          <p:cNvPr id="6" name="Picture 5">
            <a:extLst>
              <a:ext uri="{FF2B5EF4-FFF2-40B4-BE49-F238E27FC236}">
                <a16:creationId xmlns:a16="http://schemas.microsoft.com/office/drawing/2014/main" id="{1A45CFAA-ADFA-DF79-1DE7-DCD2B7A230ED}"/>
              </a:ext>
            </a:extLst>
          </p:cNvPr>
          <p:cNvPicPr>
            <a:picLocks noChangeAspect="1"/>
          </p:cNvPicPr>
          <p:nvPr/>
        </p:nvPicPr>
        <p:blipFill>
          <a:blip r:embed="rId4"/>
          <a:stretch>
            <a:fillRect/>
          </a:stretch>
        </p:blipFill>
        <p:spPr>
          <a:xfrm>
            <a:off x="1380335" y="6991178"/>
            <a:ext cx="9431329" cy="1981372"/>
          </a:xfrm>
          <a:prstGeom prst="rect">
            <a:avLst/>
          </a:prstGeom>
        </p:spPr>
      </p:pic>
    </p:spTree>
    <p:extLst>
      <p:ext uri="{BB962C8B-B14F-4D97-AF65-F5344CB8AC3E}">
        <p14:creationId xmlns:p14="http://schemas.microsoft.com/office/powerpoint/2010/main" val="406423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barn(inVertical)">
                                      <p:cBhvr>
                                        <p:cTn id="10" dur="500"/>
                                        <p:tgtEl>
                                          <p:spTgt spid="410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3820CB9A-D774-8295-C97D-2B9961A5D19B}"/>
              </a:ext>
            </a:extLst>
          </p:cNvPr>
          <p:cNvGrpSpPr/>
          <p:nvPr/>
        </p:nvGrpSpPr>
        <p:grpSpPr>
          <a:xfrm>
            <a:off x="-155026" y="0"/>
            <a:ext cx="11805387" cy="713984"/>
            <a:chOff x="-134488" y="0"/>
            <a:chExt cx="11805387" cy="848628"/>
          </a:xfrm>
        </p:grpSpPr>
        <p:sp>
          <p:nvSpPr>
            <p:cNvPr id="5" name="Arrow: Pentagon 4">
              <a:extLst>
                <a:ext uri="{FF2B5EF4-FFF2-40B4-BE49-F238E27FC236}">
                  <a16:creationId xmlns:a16="http://schemas.microsoft.com/office/drawing/2014/main" id="{839EEED6-6039-AC4D-5FA1-802E8AAAD6EA}"/>
                </a:ext>
              </a:extLst>
            </p:cNvPr>
            <p:cNvSpPr/>
            <p:nvPr/>
          </p:nvSpPr>
          <p:spPr>
            <a:xfrm>
              <a:off x="0" y="0"/>
              <a:ext cx="11472999" cy="848628"/>
            </a:xfrm>
            <a:prstGeom prst="homePlate">
              <a:avLst/>
            </a:prstGeom>
            <a:solidFill>
              <a:schemeClr val="accent4"/>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TextBox 6">
              <a:extLst>
                <a:ext uri="{FF2B5EF4-FFF2-40B4-BE49-F238E27FC236}">
                  <a16:creationId xmlns:a16="http://schemas.microsoft.com/office/drawing/2014/main" id="{23DE485B-7D06-43AF-44AF-30E46504D788}"/>
                </a:ext>
              </a:extLst>
            </p:cNvPr>
            <p:cNvSpPr txBox="1"/>
            <p:nvPr/>
          </p:nvSpPr>
          <p:spPr>
            <a:xfrm>
              <a:off x="-134488" y="130226"/>
              <a:ext cx="11805387" cy="5487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BÀI 12: KHU VỰC MĨ LA -TINH VÀ CHÂU Á TỪ NĂM 1945 ĐẾN NĂM 1991 </a:t>
              </a: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sp>
        <p:nvSpPr>
          <p:cNvPr id="3" name="TextBox 2">
            <a:extLst>
              <a:ext uri="{FF2B5EF4-FFF2-40B4-BE49-F238E27FC236}">
                <a16:creationId xmlns:a16="http://schemas.microsoft.com/office/drawing/2014/main" id="{2BC0D55F-FDA8-DA2C-AFBB-E1DF243558C6}"/>
              </a:ext>
            </a:extLst>
          </p:cNvPr>
          <p:cNvSpPr txBox="1"/>
          <p:nvPr/>
        </p:nvSpPr>
        <p:spPr>
          <a:xfrm>
            <a:off x="0" y="954746"/>
            <a:ext cx="1213271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c. Ấn Độ</a:t>
            </a:r>
            <a:endPar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endParaRPr>
          </a:p>
        </p:txBody>
      </p:sp>
      <p:sp>
        <p:nvSpPr>
          <p:cNvPr id="6" name="TextBox 5">
            <a:extLst>
              <a:ext uri="{FF2B5EF4-FFF2-40B4-BE49-F238E27FC236}">
                <a16:creationId xmlns:a16="http://schemas.microsoft.com/office/drawing/2014/main" id="{1BB169F0-E8DB-607E-63EE-B58BB30EAFBB}"/>
              </a:ext>
            </a:extLst>
          </p:cNvPr>
          <p:cNvSpPr txBox="1"/>
          <p:nvPr/>
        </p:nvSpPr>
        <p:spPr>
          <a:xfrm>
            <a:off x="369890" y="1713217"/>
            <a:ext cx="11762820" cy="1077218"/>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vi-VN" sz="3200">
                <a:solidFill>
                  <a:srgbClr val="0070C0"/>
                </a:solidFill>
                <a:latin typeface="Times New Roman" panose="02020603050405020304" pitchFamily="18" charset="0"/>
                <a:ea typeface="黑体"/>
                <a:cs typeface="Times New Roman" panose="02020603050405020304" pitchFamily="18" charset="0"/>
              </a:rPr>
              <a:t>Từ năm 1945, cuộc đấu tranh chống thực dân Anh của nhân dân Ấn Độ dưới sự lãnh đạo của Đảng Quốc đại bùng phát mạnh mẽ. </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
        <p:nvSpPr>
          <p:cNvPr id="8" name="TextBox 7">
            <a:extLst>
              <a:ext uri="{FF2B5EF4-FFF2-40B4-BE49-F238E27FC236}">
                <a16:creationId xmlns:a16="http://schemas.microsoft.com/office/drawing/2014/main" id="{34DAD077-5CC3-8101-D0DC-32210DFF5A42}"/>
              </a:ext>
            </a:extLst>
          </p:cNvPr>
          <p:cNvSpPr txBox="1"/>
          <p:nvPr/>
        </p:nvSpPr>
        <p:spPr>
          <a:xfrm>
            <a:off x="264148" y="3335891"/>
            <a:ext cx="11762820" cy="1077218"/>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vi-VN"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Ngày 26 – 1 – 1950, Ấn Độ chính thức ban hành Hiến pháp, tuyên bố thành lập nước cộng hoà.</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
        <p:nvSpPr>
          <p:cNvPr id="9" name="TextBox 8">
            <a:extLst>
              <a:ext uri="{FF2B5EF4-FFF2-40B4-BE49-F238E27FC236}">
                <a16:creationId xmlns:a16="http://schemas.microsoft.com/office/drawing/2014/main" id="{7A1124A5-D46C-192B-A36A-1596AB10C78D}"/>
              </a:ext>
            </a:extLst>
          </p:cNvPr>
          <p:cNvSpPr txBox="1"/>
          <p:nvPr/>
        </p:nvSpPr>
        <p:spPr>
          <a:xfrm>
            <a:off x="385647" y="5066529"/>
            <a:ext cx="11762820" cy="1569660"/>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 </a:t>
            </a:r>
            <a:r>
              <a:rPr lang="vi-VN"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Từ năm 1950 đến năm 1991, Ấn Độ bước vào thời kì xây dựng đất nước và đạt được những thành tựu quan trọng về chính trị, kinh tế, khoa học – công nghệ.</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3288152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138545" y="4707242"/>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203" y="3798542"/>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479" y="3286432"/>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1945" y="3798541"/>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6220" y="3286431"/>
            <a:ext cx="2060627" cy="1383912"/>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50687" y="3798541"/>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04963" y="3286431"/>
            <a:ext cx="2060627" cy="1383912"/>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75152" y="3798541"/>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29427" y="3286429"/>
            <a:ext cx="2060627" cy="1383912"/>
          </a:xfrm>
          <a:prstGeom prst="rect">
            <a:avLst/>
          </a:prstGeom>
        </p:spPr>
      </p:pic>
      <p:pic>
        <p:nvPicPr>
          <p:cNvPr id="16" name="Picture 15">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08169" y="3798539"/>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2444" y="3286429"/>
            <a:ext cx="2060627" cy="1383912"/>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8547" y="5842520"/>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34547" y="5842520"/>
            <a:ext cx="6095999" cy="334819"/>
          </a:xfrm>
          <a:prstGeom prst="rect">
            <a:avLst/>
          </a:prstGeom>
        </p:spPr>
      </p:pic>
      <p:sp>
        <p:nvSpPr>
          <p:cNvPr id="2" name="Rectangle 1">
            <a:extLst>
              <a:ext uri="{FF2B5EF4-FFF2-40B4-BE49-F238E27FC236}">
                <a16:creationId xmlns:a16="http://schemas.microsoft.com/office/drawing/2014/main" id="{87F02650-4CE2-A74B-A78B-CD3BB47FE8BF}"/>
              </a:ext>
            </a:extLst>
          </p:cNvPr>
          <p:cNvSpPr/>
          <p:nvPr/>
        </p:nvSpPr>
        <p:spPr>
          <a:xfrm>
            <a:off x="1433988" y="680662"/>
            <a:ext cx="9402574" cy="1231106"/>
          </a:xfrm>
          <a:prstGeom prst="rect">
            <a:avLst/>
          </a:prstGeom>
          <a:noFill/>
        </p:spPr>
        <p:txBody>
          <a:bodyPr wrap="none" lIns="121920" tIns="60960" rIns="121920" bIns="60960">
            <a:spAutoFit/>
          </a:bodyPr>
          <a:lstStyle/>
          <a:p>
            <a:pPr algn="ctr" defTabSz="1219170">
              <a:buClr>
                <a:srgbClr val="000000"/>
              </a:buClr>
            </a:pPr>
            <a:r>
              <a:rPr lang="en-US" sz="7200" b="1"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HỘP QUÀ MAY MẮN</a:t>
            </a:r>
          </a:p>
        </p:txBody>
      </p:sp>
    </p:spTree>
    <p:extLst>
      <p:ext uri="{BB962C8B-B14F-4D97-AF65-F5344CB8AC3E}">
        <p14:creationId xmlns:p14="http://schemas.microsoft.com/office/powerpoint/2010/main" val="557731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77F7FE-3B52-FE4B-92EA-017367FFC5E1}"/>
              </a:ext>
            </a:extLst>
          </p:cNvPr>
          <p:cNvSpPr/>
          <p:nvPr/>
        </p:nvSpPr>
        <p:spPr>
          <a:xfrm>
            <a:off x="1622297" y="2077826"/>
            <a:ext cx="6527513" cy="3734227"/>
          </a:xfrm>
          <a:prstGeom prst="rect">
            <a:avLst/>
          </a:prstGeom>
          <a:noFill/>
        </p:spPr>
        <p:txBody>
          <a:bodyPr wrap="square" lIns="121920" tIns="60960" rIns="121920" bIns="60960">
            <a:spAutoFit/>
          </a:bodyPr>
          <a:lstStyle/>
          <a:p>
            <a:pPr algn="ctr" defTabSz="1219110">
              <a:buClr>
                <a:srgbClr val="000000"/>
              </a:buClr>
              <a:defRPr/>
            </a:pPr>
            <a:r>
              <a:rPr lang="en-US" sz="11733"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Vận</a:t>
            </a:r>
            <a:r>
              <a:rPr lang="en-US" sz="11733"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1733"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dụng</a:t>
            </a:r>
            <a:endParaRPr lang="en-US" sz="11733"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pic>
        <p:nvPicPr>
          <p:cNvPr id="19458" name="Picture 2">
            <a:extLst>
              <a:ext uri="{FF2B5EF4-FFF2-40B4-BE49-F238E27FC236}">
                <a16:creationId xmlns:a16="http://schemas.microsoft.com/office/drawing/2014/main" id="{B2A71684-CE09-8846-8A1C-1E7F2F2AD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268" y="4656668"/>
            <a:ext cx="2861733" cy="220133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Ảnh động Powerpoint CTU">
            <a:extLst>
              <a:ext uri="{FF2B5EF4-FFF2-40B4-BE49-F238E27FC236}">
                <a16:creationId xmlns:a16="http://schemas.microsoft.com/office/drawing/2014/main" id="{009A2823-D4B1-124B-B1ED-35C00E469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015067" y="959248"/>
            <a:ext cx="1422400" cy="8297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67183B4-D32F-C64F-8441-9385B9761F2D}"/>
              </a:ext>
            </a:extLst>
          </p:cNvPr>
          <p:cNvPicPr>
            <a:picLocks noChangeAspect="1"/>
          </p:cNvPicPr>
          <p:nvPr/>
        </p:nvPicPr>
        <p:blipFill>
          <a:blip r:embed="rId4"/>
          <a:stretch>
            <a:fillRect/>
          </a:stretch>
        </p:blipFill>
        <p:spPr>
          <a:xfrm>
            <a:off x="8190945" y="2222417"/>
            <a:ext cx="5115515" cy="5115515"/>
          </a:xfrm>
          <a:prstGeom prst="rect">
            <a:avLst/>
          </a:prstGeom>
        </p:spPr>
      </p:pic>
      <p:pic>
        <p:nvPicPr>
          <p:cNvPr id="5" name="Graphic 4" descr="Airplane">
            <a:extLst>
              <a:ext uri="{FF2B5EF4-FFF2-40B4-BE49-F238E27FC236}">
                <a16:creationId xmlns:a16="http://schemas.microsoft.com/office/drawing/2014/main" id="{64D656D9-7EB6-1244-A7FB-BD957189118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8346064">
            <a:off x="8738142" y="-234392"/>
            <a:ext cx="2764343" cy="2764343"/>
          </a:xfrm>
          <a:prstGeom prst="rect">
            <a:avLst/>
          </a:prstGeom>
        </p:spPr>
      </p:pic>
      <p:pic>
        <p:nvPicPr>
          <p:cNvPr id="7" name="Picture 21" descr="Picture5">
            <a:extLst>
              <a:ext uri="{FF2B5EF4-FFF2-40B4-BE49-F238E27FC236}">
                <a16:creationId xmlns:a16="http://schemas.microsoft.com/office/drawing/2014/main" id="{E1771573-9202-5F4D-86B2-7EB3F78BAF7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63533" y="660602"/>
            <a:ext cx="1930400" cy="170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descr="Picture5">
            <a:extLst>
              <a:ext uri="{FF2B5EF4-FFF2-40B4-BE49-F238E27FC236}">
                <a16:creationId xmlns:a16="http://schemas.microsoft.com/office/drawing/2014/main" id="{106EC2ED-4E82-1E48-9445-CDEACD14429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06649" y="2710474"/>
            <a:ext cx="1930400" cy="170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Picture5">
            <a:extLst>
              <a:ext uri="{FF2B5EF4-FFF2-40B4-BE49-F238E27FC236}">
                <a16:creationId xmlns:a16="http://schemas.microsoft.com/office/drawing/2014/main" id="{05A2DFD6-03E7-2849-A1B1-180539EE62C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178273" y="4780175"/>
            <a:ext cx="1930400" cy="170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0C9ED03-2DF5-DA39-E162-2311BED0A2C1}"/>
              </a:ext>
            </a:extLst>
          </p:cNvPr>
          <p:cNvPicPr>
            <a:picLocks noChangeAspect="1"/>
          </p:cNvPicPr>
          <p:nvPr/>
        </p:nvPicPr>
        <p:blipFill>
          <a:blip r:embed="rId8"/>
          <a:stretch>
            <a:fillRect/>
          </a:stretch>
        </p:blipFill>
        <p:spPr>
          <a:xfrm>
            <a:off x="1380335" y="6991178"/>
            <a:ext cx="9431329" cy="1981372"/>
          </a:xfrm>
          <a:prstGeom prst="rect">
            <a:avLst/>
          </a:prstGeom>
        </p:spPr>
      </p:pic>
    </p:spTree>
    <p:extLst>
      <p:ext uri="{BB962C8B-B14F-4D97-AF65-F5344CB8AC3E}">
        <p14:creationId xmlns:p14="http://schemas.microsoft.com/office/powerpoint/2010/main" val="3367674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227" fill="hold">
                                          <p:stCondLst>
                                            <p:cond delay="0"/>
                                          </p:stCondLst>
                                        </p:cTn>
                                        <p:tgtEl>
                                          <p:spTgt spid="3">
                                            <p:txEl>
                                              <p:pRg st="0" end="0"/>
                                            </p:txEl>
                                          </p:spTgt>
                                        </p:tgtEl>
                                        <p:attrNameLst>
                                          <p:attrName>style.rotation</p:attrName>
                                        </p:attrNameLst>
                                      </p:cBhvr>
                                      <p:to>
                                        <p:strVal val="-45.0"/>
                                      </p:to>
                                    </p:set>
                                    <p:anim calcmode="lin" valueType="num">
                                      <p:cBhvr>
                                        <p:cTn id="8"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481E7D-AB84-1B43-886C-7C1AF7106095}"/>
              </a:ext>
            </a:extLst>
          </p:cNvPr>
          <p:cNvSpPr txBox="1"/>
          <p:nvPr/>
        </p:nvSpPr>
        <p:spPr>
          <a:xfrm>
            <a:off x="715307" y="2407534"/>
            <a:ext cx="10471231" cy="3375604"/>
          </a:xfrm>
          <a:prstGeom prst="rect">
            <a:avLst/>
          </a:prstGeom>
          <a:noFill/>
        </p:spPr>
        <p:txBody>
          <a:bodyPr wrap="square" rtlCol="0">
            <a:spAutoFit/>
          </a:bodyPr>
          <a:lstStyle/>
          <a:p>
            <a:pPr algn="just" defTabSz="1219170">
              <a:buClr>
                <a:srgbClr val="000000"/>
              </a:buClr>
            </a:pPr>
            <a:r>
              <a:rPr lang="en-VN" sz="4267" kern="0" dirty="0">
                <a:solidFill>
                  <a:srgbClr val="000000"/>
                </a:solidFill>
                <a:latin typeface="Times New Roman" panose="02020603050405020304" pitchFamily="18" charset="0"/>
                <a:cs typeface="Times New Roman" panose="02020603050405020304" pitchFamily="18" charset="0"/>
                <a:sym typeface="Arial"/>
              </a:rPr>
              <a:t>Tưởng tượng em là một nhà lãnh đạo của đất nước em sẽ học được những bài học kinh nghiệm nào của nước Nhật vươn lên sau chiến tranh để áp dụng vào cho đất nước của mình.</a:t>
            </a:r>
          </a:p>
          <a:p>
            <a:pPr algn="just" defTabSz="1219170">
              <a:buClr>
                <a:srgbClr val="000000"/>
              </a:buClr>
            </a:pPr>
            <a:r>
              <a:rPr lang="en-VN" sz="4267" kern="0" dirty="0">
                <a:solidFill>
                  <a:srgbClr val="000000"/>
                </a:solidFill>
                <a:latin typeface="Times New Roman" panose="02020603050405020304" pitchFamily="18" charset="0"/>
                <a:cs typeface="Times New Roman" panose="02020603050405020304" pitchFamily="18" charset="0"/>
                <a:sym typeface="Arial"/>
              </a:rPr>
              <a:t>Viết một đoạn văn ngắn về các bài học đó!</a:t>
            </a:r>
          </a:p>
        </p:txBody>
      </p:sp>
      <p:sp>
        <p:nvSpPr>
          <p:cNvPr id="8" name="Rectangle 7">
            <a:extLst>
              <a:ext uri="{FF2B5EF4-FFF2-40B4-BE49-F238E27FC236}">
                <a16:creationId xmlns:a16="http://schemas.microsoft.com/office/drawing/2014/main" id="{F800B377-66C9-32FA-D214-74B56311636A}"/>
              </a:ext>
            </a:extLst>
          </p:cNvPr>
          <p:cNvSpPr/>
          <p:nvPr/>
        </p:nvSpPr>
        <p:spPr>
          <a:xfrm>
            <a:off x="3507619" y="1148060"/>
            <a:ext cx="4719562" cy="1107996"/>
          </a:xfrm>
          <a:prstGeom prst="rect">
            <a:avLst/>
          </a:prstGeom>
          <a:noFill/>
        </p:spPr>
        <p:txBody>
          <a:bodyPr wrap="none" lIns="91440" tIns="45720" rIns="91440" bIns="45720">
            <a:spAutoFit/>
          </a:bodyPr>
          <a:lstStyle/>
          <a:p>
            <a:pPr algn="ctr"/>
            <a:r>
              <a:rPr lang="en-US" sz="6600" b="1" cap="none" spc="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p>
        </p:txBody>
      </p:sp>
      <p:pic>
        <p:nvPicPr>
          <p:cNvPr id="9" name="Picture 8">
            <a:extLst>
              <a:ext uri="{FF2B5EF4-FFF2-40B4-BE49-F238E27FC236}">
                <a16:creationId xmlns:a16="http://schemas.microsoft.com/office/drawing/2014/main" id="{9B7353F6-FDB2-A544-3AD7-30263878B9E8}"/>
              </a:ext>
            </a:extLst>
          </p:cNvPr>
          <p:cNvPicPr>
            <a:picLocks noChangeAspect="1"/>
          </p:cNvPicPr>
          <p:nvPr/>
        </p:nvPicPr>
        <p:blipFill>
          <a:blip r:embed="rId2"/>
          <a:stretch>
            <a:fillRect/>
          </a:stretch>
        </p:blipFill>
        <p:spPr>
          <a:xfrm>
            <a:off x="1380335" y="6991178"/>
            <a:ext cx="9431329" cy="1981372"/>
          </a:xfrm>
          <a:prstGeom prst="rect">
            <a:avLst/>
          </a:prstGeom>
        </p:spPr>
      </p:pic>
    </p:spTree>
    <p:extLst>
      <p:ext uri="{BB962C8B-B14F-4D97-AF65-F5344CB8AC3E}">
        <p14:creationId xmlns:p14="http://schemas.microsoft.com/office/powerpoint/2010/main" val="2606379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8" y="5199756"/>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7" action="ppaction://hlinksldjump"/>
          </p:cNvPr>
          <p:cNvSpPr/>
          <p:nvPr/>
        </p:nvSpPr>
        <p:spPr>
          <a:xfrm flipH="1">
            <a:off x="10159103" y="6105131"/>
            <a:ext cx="1874159" cy="653004"/>
          </a:xfrm>
          <a:prstGeom prst="homePlate">
            <a:avLst/>
          </a:prstGeom>
          <a:solidFill>
            <a:schemeClr val="accent4">
              <a:lumMod val="20000"/>
              <a:lumOff val="80000"/>
              <a:alpha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dirty="0" err="1">
                <a:solidFill>
                  <a:prstClr val="black"/>
                </a:solidFill>
                <a:latin typeface="Calibri" panose="020F0502020204030204"/>
                <a:sym typeface="Arial"/>
              </a:rPr>
              <a:t>Trở</a:t>
            </a:r>
            <a:r>
              <a:rPr lang="en-US" sz="2800" dirty="0">
                <a:solidFill>
                  <a:prstClr val="black"/>
                </a:solidFill>
                <a:latin typeface="Calibri" panose="020F0502020204030204"/>
                <a:sym typeface="Arial"/>
              </a:rPr>
              <a:t> </a:t>
            </a:r>
            <a:r>
              <a:rPr lang="en-US" sz="2800" dirty="0" err="1">
                <a:solidFill>
                  <a:prstClr val="black"/>
                </a:solidFill>
                <a:latin typeface="Calibri" panose="020F0502020204030204"/>
                <a:sym typeface="Arial"/>
              </a:rPr>
              <a:t>về</a:t>
            </a:r>
            <a:endParaRPr lang="en-US" sz="2800" dirty="0">
              <a:solidFill>
                <a:prstClr val="black"/>
              </a:solidFill>
              <a:latin typeface="Calibri" panose="020F0502020204030204"/>
              <a:sym typeface="Arial"/>
            </a:endParaRPr>
          </a:p>
        </p:txBody>
      </p:sp>
      <p:sp>
        <p:nvSpPr>
          <p:cNvPr id="12" name="Snip Diagonal Corner Rectangle 11"/>
          <p:cNvSpPr/>
          <p:nvPr/>
        </p:nvSpPr>
        <p:spPr>
          <a:xfrm>
            <a:off x="1493553" y="1128939"/>
            <a:ext cx="9375819" cy="1875151"/>
          </a:xfrm>
          <a:prstGeom prst="snip2DiagRect">
            <a:avLst>
              <a:gd name="adj1" fmla="val 0"/>
              <a:gd name="adj2" fmla="val 24222"/>
            </a:avLst>
          </a:prstGeom>
          <a:solidFill>
            <a:schemeClr val="accent3">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vi-VN" sz="3600" b="1" dirty="0">
                <a:solidFill>
                  <a:srgbClr val="C00000"/>
                </a:solidFill>
                <a:latin typeface="Times New Roman" panose="02020603050405020304" pitchFamily="18" charset="0"/>
                <a:cs typeface="Times New Roman" panose="02020603050405020304" pitchFamily="18" charset="0"/>
                <a:sym typeface="Arial"/>
              </a:rPr>
              <a:t>Câu 1</a:t>
            </a:r>
            <a:r>
              <a:rPr lang="vi-VN" sz="3600" b="1">
                <a:solidFill>
                  <a:srgbClr val="C00000"/>
                </a:solidFill>
                <a:latin typeface="Times New Roman" panose="02020603050405020304" pitchFamily="18" charset="0"/>
                <a:cs typeface="Times New Roman" panose="02020603050405020304" pitchFamily="18" charset="0"/>
                <a:sym typeface="Arial"/>
              </a:rPr>
              <a:t>: </a:t>
            </a:r>
            <a:r>
              <a:rPr lang="en-US" sz="3600" b="1">
                <a:solidFill>
                  <a:srgbClr val="C00000"/>
                </a:solidFill>
                <a:latin typeface="Times New Roman" panose="02020603050405020304" pitchFamily="18" charset="0"/>
                <a:cs typeface="Times New Roman" panose="02020603050405020304" pitchFamily="18" charset="0"/>
                <a:sym typeface="Arial"/>
              </a:rPr>
              <a:t>N</a:t>
            </a:r>
            <a:r>
              <a:rPr lang="vi-VN" sz="3600" b="1">
                <a:solidFill>
                  <a:srgbClr val="C00000"/>
                </a:solidFill>
                <a:latin typeface="Times New Roman" panose="02020603050405020304" pitchFamily="18" charset="0"/>
                <a:cs typeface="Times New Roman" panose="02020603050405020304" pitchFamily="18" charset="0"/>
                <a:sym typeface="Arial"/>
              </a:rPr>
              <a:t>ền kinh tế Nhật Bản</a:t>
            </a:r>
            <a:r>
              <a:rPr lang="en-US" sz="3600" b="1">
                <a:solidFill>
                  <a:srgbClr val="C00000"/>
                </a:solidFill>
                <a:latin typeface="Times New Roman" panose="02020603050405020304" pitchFamily="18" charset="0"/>
                <a:cs typeface="Times New Roman" panose="02020603050405020304" pitchFamily="18" charset="0"/>
                <a:sym typeface="Arial"/>
              </a:rPr>
              <a:t> </a:t>
            </a:r>
            <a:r>
              <a:rPr lang="vi-VN" sz="3600" b="1">
                <a:solidFill>
                  <a:srgbClr val="C00000"/>
                </a:solidFill>
                <a:latin typeface="Times New Roman" panose="02020603050405020304" pitchFamily="18" charset="0"/>
                <a:cs typeface="Times New Roman" panose="02020603050405020304" pitchFamily="18" charset="0"/>
                <a:sym typeface="Arial"/>
              </a:rPr>
              <a:t>phát triển </a:t>
            </a:r>
            <a:r>
              <a:rPr lang="en-US" sz="3600" b="1">
                <a:solidFill>
                  <a:srgbClr val="C00000"/>
                </a:solidFill>
                <a:latin typeface="Times New Roman" panose="02020603050405020304" pitchFamily="18" charset="0"/>
                <a:cs typeface="Times New Roman" panose="02020603050405020304" pitchFamily="18" charset="0"/>
                <a:sym typeface="Arial"/>
              </a:rPr>
              <a:t>“</a:t>
            </a:r>
            <a:r>
              <a:rPr lang="vi-VN" sz="3600" b="1">
                <a:solidFill>
                  <a:srgbClr val="C00000"/>
                </a:solidFill>
                <a:latin typeface="Times New Roman" panose="02020603050405020304" pitchFamily="18" charset="0"/>
                <a:cs typeface="Times New Roman" panose="02020603050405020304" pitchFamily="18" charset="0"/>
                <a:sym typeface="Arial"/>
              </a:rPr>
              <a:t>thần kỳ</a:t>
            </a:r>
            <a:r>
              <a:rPr lang="en-US" sz="3600" b="1">
                <a:solidFill>
                  <a:srgbClr val="C00000"/>
                </a:solidFill>
                <a:latin typeface="Times New Roman" panose="02020603050405020304" pitchFamily="18" charset="0"/>
                <a:cs typeface="Times New Roman" panose="02020603050405020304" pitchFamily="18" charset="0"/>
                <a:sym typeface="Arial"/>
              </a:rPr>
              <a:t>”</a:t>
            </a:r>
            <a:r>
              <a:rPr lang="vi-VN" sz="3600" b="1">
                <a:solidFill>
                  <a:srgbClr val="C00000"/>
                </a:solidFill>
                <a:latin typeface="Times New Roman" panose="02020603050405020304" pitchFamily="18" charset="0"/>
                <a:cs typeface="Times New Roman" panose="02020603050405020304" pitchFamily="18" charset="0"/>
                <a:sym typeface="Arial"/>
              </a:rPr>
              <a:t> trong khoảng thời gian nào</a:t>
            </a:r>
            <a:endParaRPr lang="vi-VN" sz="3600" b="1" dirty="0">
              <a:solidFill>
                <a:srgbClr val="C00000"/>
              </a:solidFill>
              <a:latin typeface="Times New Roman" panose="02020603050405020304" pitchFamily="18" charset="0"/>
              <a:cs typeface="Times New Roman" panose="02020603050405020304" pitchFamily="18" charset="0"/>
              <a:sym typeface="Arial"/>
            </a:endParaRPr>
          </a:p>
        </p:txBody>
      </p:sp>
      <p:sp>
        <p:nvSpPr>
          <p:cNvPr id="5" name="Rectangle 4"/>
          <p:cNvSpPr/>
          <p:nvPr/>
        </p:nvSpPr>
        <p:spPr>
          <a:xfrm>
            <a:off x="2203823" y="3834739"/>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3733" b="1">
                <a:solidFill>
                  <a:srgbClr val="000000"/>
                </a:solidFill>
                <a:latin typeface="Times New Roman" panose="02020603050405020304" pitchFamily="18" charset="0"/>
                <a:cs typeface="Times New Roman" panose="02020603050405020304" pitchFamily="18" charset="0"/>
                <a:sym typeface="Arial"/>
              </a:rPr>
              <a:t>1960-1973</a:t>
            </a:r>
            <a:endParaRPr lang="vi-VN" sz="3733" b="1" dirty="0">
              <a:solidFill>
                <a:srgbClr val="000000"/>
              </a:solidFill>
              <a:latin typeface="Times New Roman" panose="02020603050405020304" pitchFamily="18" charset="0"/>
              <a:cs typeface="Times New Roman" panose="02020603050405020304" pitchFamily="18" charset="0"/>
              <a:sym typeface="Arial"/>
            </a:endParaRPr>
          </a:p>
        </p:txBody>
      </p:sp>
      <p:sp>
        <p:nvSpPr>
          <p:cNvPr id="15" name="Rectangle 14"/>
          <p:cNvSpPr/>
          <p:nvPr/>
        </p:nvSpPr>
        <p:spPr>
          <a:xfrm>
            <a:off x="2176506" y="3013506"/>
            <a:ext cx="7839004" cy="830997"/>
          </a:xfrm>
          <a:prstGeom prst="rect">
            <a:avLst/>
          </a:prstGeom>
          <a:noFill/>
        </p:spPr>
        <p:txBody>
          <a:bodyPr wrap="none" lIns="91440" tIns="45720" rIns="91440" bIns="45720">
            <a:spAutoFit/>
          </a:bodyPr>
          <a:lstStyle/>
          <a:p>
            <a:pPr algn="ctr" defTabSz="914354">
              <a:defRPr/>
            </a:pPr>
            <a:r>
              <a:rPr lang="en-US" sz="4800" b="1" dirty="0" err="1">
                <a:solidFill>
                  <a:srgbClr val="FF0000"/>
                </a:solidFill>
                <a:latin typeface="Times New Roman" panose="02020603050405020304" pitchFamily="18" charset="0"/>
                <a:cs typeface="Times New Roman" panose="02020603050405020304" pitchFamily="18" charset="0"/>
                <a:sym typeface="Arial"/>
              </a:rPr>
              <a:t>Bạn</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được</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tặng</a:t>
            </a:r>
            <a:r>
              <a:rPr lang="en-US" sz="4800" b="1" dirty="0">
                <a:solidFill>
                  <a:srgbClr val="FF0000"/>
                </a:solidFill>
                <a:latin typeface="Times New Roman" panose="02020603050405020304" pitchFamily="18" charset="0"/>
                <a:cs typeface="Times New Roman" panose="02020603050405020304" pitchFamily="18" charset="0"/>
                <a:sym typeface="Arial"/>
              </a:rPr>
              <a:t> 1 </a:t>
            </a:r>
            <a:r>
              <a:rPr lang="en-US" sz="4800" b="1" dirty="0" err="1">
                <a:solidFill>
                  <a:srgbClr val="FF0000"/>
                </a:solidFill>
                <a:latin typeface="Times New Roman" panose="02020603050405020304" pitchFamily="18" charset="0"/>
                <a:cs typeface="Times New Roman" panose="02020603050405020304" pitchFamily="18" charset="0"/>
                <a:sym typeface="Arial"/>
              </a:rPr>
              <a:t>tràng</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vỗ</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tay</a:t>
            </a:r>
            <a:endParaRPr lang="en-US" sz="4800" b="1" dirty="0">
              <a:solidFill>
                <a:srgbClr val="FF0000"/>
              </a:solidFill>
              <a:latin typeface="Times New Roman" panose="020206030504050203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B7C74FFA-E1A6-EF4C-0215-EB94F2C208A5}"/>
              </a:ext>
            </a:extLst>
          </p:cNvPr>
          <p:cNvPicPr>
            <a:picLocks noChangeAspect="1"/>
          </p:cNvPicPr>
          <p:nvPr/>
        </p:nvPicPr>
        <p:blipFill>
          <a:blip r:embed="rId8"/>
          <a:stretch>
            <a:fillRect/>
          </a:stretch>
        </p:blipFill>
        <p:spPr>
          <a:xfrm>
            <a:off x="1380335" y="6991178"/>
            <a:ext cx="9431329" cy="1981372"/>
          </a:xfrm>
          <a:prstGeom prst="rect">
            <a:avLst/>
          </a:prstGeom>
        </p:spPr>
      </p:pic>
    </p:spTree>
    <p:extLst>
      <p:ext uri="{BB962C8B-B14F-4D97-AF65-F5344CB8AC3E}">
        <p14:creationId xmlns:p14="http://schemas.microsoft.com/office/powerpoint/2010/main" val="15256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8" y="5199756"/>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9"/>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vi-VN" sz="4000" b="1" dirty="0">
                <a:solidFill>
                  <a:srgbClr val="0000FF"/>
                </a:solidFill>
                <a:latin typeface="Times New Roman" panose="02020603050405020304" pitchFamily="18" charset="0"/>
                <a:cs typeface="Times New Roman" panose="02020603050405020304" pitchFamily="18" charset="0"/>
                <a:sym typeface="Arial"/>
              </a:rPr>
              <a:t>Câu 2</a:t>
            </a:r>
            <a:r>
              <a:rPr lang="vi-VN" sz="4000" b="1">
                <a:solidFill>
                  <a:srgbClr val="0000FF"/>
                </a:solidFill>
                <a:latin typeface="Times New Roman" panose="02020603050405020304" pitchFamily="18" charset="0"/>
                <a:cs typeface="Times New Roman" panose="02020603050405020304" pitchFamily="18" charset="0"/>
                <a:sym typeface="Arial"/>
              </a:rPr>
              <a:t>. Nước</a:t>
            </a:r>
            <a:r>
              <a:rPr lang="en-US" sz="4000" b="1">
                <a:solidFill>
                  <a:srgbClr val="0000FF"/>
                </a:solidFill>
                <a:latin typeface="Times New Roman" panose="02020603050405020304" pitchFamily="18" charset="0"/>
                <a:cs typeface="Times New Roman" panose="02020603050405020304" pitchFamily="18" charset="0"/>
                <a:sym typeface="Arial"/>
              </a:rPr>
              <a:t> Cộng</a:t>
            </a:r>
            <a:r>
              <a:rPr lang="vi-VN" sz="4000" b="1">
                <a:solidFill>
                  <a:srgbClr val="0000FF"/>
                </a:solidFill>
                <a:latin typeface="Times New Roman" panose="02020603050405020304" pitchFamily="18" charset="0"/>
                <a:cs typeface="Times New Roman" panose="02020603050405020304" pitchFamily="18" charset="0"/>
                <a:sym typeface="Arial"/>
              </a:rPr>
              <a:t> hòa nhân dân Trung Hoa được thành lập vào thời gian</a:t>
            </a:r>
            <a:r>
              <a:rPr lang="en-US" sz="4000" b="1">
                <a:solidFill>
                  <a:srgbClr val="0000FF"/>
                </a:solidFill>
                <a:latin typeface="Times New Roman" panose="02020603050405020304" pitchFamily="18" charset="0"/>
                <a:cs typeface="Times New Roman" panose="02020603050405020304" pitchFamily="18" charset="0"/>
                <a:sym typeface="Arial"/>
              </a:rPr>
              <a:t> </a:t>
            </a:r>
            <a:r>
              <a:rPr lang="vi-VN" sz="4000" b="1">
                <a:solidFill>
                  <a:srgbClr val="0000FF"/>
                </a:solidFill>
                <a:latin typeface="Times New Roman" panose="02020603050405020304" pitchFamily="18" charset="0"/>
                <a:cs typeface="Times New Roman" panose="02020603050405020304" pitchFamily="18" charset="0"/>
                <a:sym typeface="Arial"/>
              </a:rPr>
              <a:t>nào</a:t>
            </a:r>
            <a:r>
              <a:rPr lang="en-US" sz="4000" b="1">
                <a:solidFill>
                  <a:srgbClr val="0000FF"/>
                </a:solidFill>
                <a:latin typeface="Times New Roman" panose="02020603050405020304" pitchFamily="18" charset="0"/>
                <a:cs typeface="Times New Roman" panose="02020603050405020304" pitchFamily="18" charset="0"/>
                <a:sym typeface="Arial"/>
              </a:rPr>
              <a:t>?</a:t>
            </a:r>
            <a:endParaRPr lang="vi-VN" sz="4000" b="1" dirty="0">
              <a:solidFill>
                <a:srgbClr val="0000FF"/>
              </a:solidFill>
              <a:latin typeface="Times New Roman" panose="02020603050405020304" pitchFamily="18" charset="0"/>
              <a:cs typeface="Times New Roman" panose="02020603050405020304" pitchFamily="18" charset="0"/>
              <a:sym typeface="Arial"/>
            </a:endParaRPr>
          </a:p>
        </p:txBody>
      </p:sp>
      <p:sp>
        <p:nvSpPr>
          <p:cNvPr id="5" name="Rectangle 4"/>
          <p:cNvSpPr/>
          <p:nvPr/>
        </p:nvSpPr>
        <p:spPr>
          <a:xfrm>
            <a:off x="2203823" y="3834739"/>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4267" b="1">
                <a:solidFill>
                  <a:prstClr val="white"/>
                </a:solidFill>
                <a:latin typeface="Times New Roman" panose="02020603050405020304" pitchFamily="18" charset="0"/>
                <a:cs typeface="Times New Roman" panose="02020603050405020304" pitchFamily="18" charset="0"/>
                <a:sym typeface="Arial"/>
              </a:rPr>
              <a:t>1/10/1949</a:t>
            </a:r>
            <a:endParaRPr lang="vi-VN" sz="4267" b="1" dirty="0">
              <a:solidFill>
                <a:prstClr val="white"/>
              </a:solidFill>
              <a:latin typeface="Times New Roman" panose="02020603050405020304" pitchFamily="18" charset="0"/>
              <a:cs typeface="Times New Roman" panose="02020603050405020304" pitchFamily="18" charset="0"/>
              <a:sym typeface="Arial"/>
            </a:endParaRPr>
          </a:p>
        </p:txBody>
      </p:sp>
      <p:sp>
        <p:nvSpPr>
          <p:cNvPr id="15" name="Rectangle 14"/>
          <p:cNvSpPr/>
          <p:nvPr/>
        </p:nvSpPr>
        <p:spPr>
          <a:xfrm>
            <a:off x="3145891" y="2984950"/>
            <a:ext cx="6591668" cy="1569660"/>
          </a:xfrm>
          <a:prstGeom prst="rect">
            <a:avLst/>
          </a:prstGeom>
          <a:noFill/>
        </p:spPr>
        <p:txBody>
          <a:bodyPr wrap="square" lIns="91440" tIns="45720" rIns="91440" bIns="45720">
            <a:spAutoFit/>
          </a:bodyPr>
          <a:lstStyle/>
          <a:p>
            <a:pPr algn="ctr" defTabSz="914354">
              <a:defRPr/>
            </a:pPr>
            <a:r>
              <a:rPr lang="en-US" sz="4800" b="1" dirty="0" err="1">
                <a:solidFill>
                  <a:srgbClr val="FF0000"/>
                </a:solidFill>
                <a:latin typeface="Times New Roman" panose="02020603050405020304" pitchFamily="18" charset="0"/>
                <a:cs typeface="Times New Roman" panose="02020603050405020304" pitchFamily="18" charset="0"/>
                <a:sym typeface="Arial"/>
              </a:rPr>
              <a:t>Bạn</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được</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tặng</a:t>
            </a:r>
            <a:r>
              <a:rPr lang="en-US" sz="4800" b="1" dirty="0">
                <a:solidFill>
                  <a:srgbClr val="FF0000"/>
                </a:solidFill>
                <a:latin typeface="Times New Roman" panose="02020603050405020304" pitchFamily="18" charset="0"/>
                <a:cs typeface="Times New Roman" panose="02020603050405020304" pitchFamily="18" charset="0"/>
                <a:sym typeface="Arial"/>
              </a:rPr>
              <a:t> 1 </a:t>
            </a:r>
            <a:r>
              <a:rPr lang="en-US" sz="4800" b="1" dirty="0" err="1">
                <a:solidFill>
                  <a:srgbClr val="FF0000"/>
                </a:solidFill>
                <a:latin typeface="Times New Roman" panose="02020603050405020304" pitchFamily="18" charset="0"/>
                <a:cs typeface="Times New Roman" panose="02020603050405020304" pitchFamily="18" charset="0"/>
                <a:sym typeface="Arial"/>
              </a:rPr>
              <a:t>cái</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bắt</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tay</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của</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bạn</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kế</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bên</a:t>
            </a:r>
            <a:endParaRPr lang="en-US" sz="4800" b="1" dirty="0">
              <a:solidFill>
                <a:srgbClr val="FF0000"/>
              </a:solidFill>
              <a:latin typeface="Times New Roman" panose="02020603050405020304" pitchFamily="18" charset="0"/>
              <a:cs typeface="Times New Roman" panose="02020603050405020304" pitchFamily="18" charset="0"/>
              <a:sym typeface="Arial"/>
            </a:endParaRPr>
          </a:p>
        </p:txBody>
      </p:sp>
      <p:sp>
        <p:nvSpPr>
          <p:cNvPr id="9" name="Pentagon 8">
            <a:hlinkClick r:id="rId6" action="ppaction://hlinksldjump"/>
            <a:extLst>
              <a:ext uri="{FF2B5EF4-FFF2-40B4-BE49-F238E27FC236}">
                <a16:creationId xmlns:a16="http://schemas.microsoft.com/office/drawing/2014/main" id="{F39E095C-BE59-5343-B8B1-3EF092C622F8}"/>
              </a:ext>
            </a:extLst>
          </p:cNvPr>
          <p:cNvSpPr/>
          <p:nvPr/>
        </p:nvSpPr>
        <p:spPr>
          <a:xfrm flipH="1">
            <a:off x="10159103" y="6105131"/>
            <a:ext cx="1874159" cy="653004"/>
          </a:xfrm>
          <a:prstGeom prst="homePlate">
            <a:avLst/>
          </a:prstGeom>
          <a:solidFill>
            <a:schemeClr val="accent4">
              <a:lumMod val="20000"/>
              <a:lumOff val="80000"/>
              <a:alpha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dirty="0" err="1">
                <a:solidFill>
                  <a:prstClr val="black"/>
                </a:solidFill>
                <a:latin typeface="Calibri" panose="020F0502020204030204"/>
                <a:sym typeface="Arial"/>
              </a:rPr>
              <a:t>Trở</a:t>
            </a:r>
            <a:r>
              <a:rPr lang="en-US" sz="2800" dirty="0">
                <a:solidFill>
                  <a:prstClr val="black"/>
                </a:solidFill>
                <a:latin typeface="Calibri" panose="020F0502020204030204"/>
                <a:sym typeface="Arial"/>
              </a:rPr>
              <a:t> </a:t>
            </a:r>
            <a:r>
              <a:rPr lang="en-US" sz="2800" dirty="0" err="1">
                <a:solidFill>
                  <a:prstClr val="black"/>
                </a:solidFill>
                <a:latin typeface="Calibri" panose="020F0502020204030204"/>
                <a:sym typeface="Arial"/>
              </a:rPr>
              <a:t>về</a:t>
            </a:r>
            <a:endParaRPr lang="en-US" sz="2800" dirty="0">
              <a:solidFill>
                <a:prstClr val="black"/>
              </a:solidFill>
              <a:latin typeface="Calibri" panose="020F0502020204030204"/>
              <a:sym typeface="Arial"/>
            </a:endParaRPr>
          </a:p>
        </p:txBody>
      </p:sp>
      <p:pic>
        <p:nvPicPr>
          <p:cNvPr id="2" name="Picture 1">
            <a:extLst>
              <a:ext uri="{FF2B5EF4-FFF2-40B4-BE49-F238E27FC236}">
                <a16:creationId xmlns:a16="http://schemas.microsoft.com/office/drawing/2014/main" id="{D51BC82E-D4D3-A2F8-3348-46D52D085C82}"/>
              </a:ext>
            </a:extLst>
          </p:cNvPr>
          <p:cNvPicPr>
            <a:picLocks noChangeAspect="1"/>
          </p:cNvPicPr>
          <p:nvPr/>
        </p:nvPicPr>
        <p:blipFill>
          <a:blip r:embed="rId7"/>
          <a:stretch>
            <a:fillRect/>
          </a:stretch>
        </p:blipFill>
        <p:spPr>
          <a:xfrm>
            <a:off x="1380335" y="6991178"/>
            <a:ext cx="9431329" cy="1981372"/>
          </a:xfrm>
          <a:prstGeom prst="rect">
            <a:avLst/>
          </a:prstGeom>
        </p:spPr>
      </p:pic>
    </p:spTree>
    <p:extLst>
      <p:ext uri="{BB962C8B-B14F-4D97-AF65-F5344CB8AC3E}">
        <p14:creationId xmlns:p14="http://schemas.microsoft.com/office/powerpoint/2010/main" val="1557462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8" y="5199756"/>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9"/>
            <a:ext cx="9375819" cy="1875151"/>
          </a:xfrm>
          <a:prstGeom prst="snip2DiagRect">
            <a:avLst>
              <a:gd name="adj1" fmla="val 0"/>
              <a:gd name="adj2" fmla="val 24222"/>
            </a:avLst>
          </a:prstGeom>
          <a:solidFill>
            <a:schemeClr val="accent5">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vi-VN" sz="3600" b="1" dirty="0">
                <a:solidFill>
                  <a:srgbClr val="FF0000"/>
                </a:solidFill>
                <a:latin typeface="Times New Roman" panose="02020603050405020304" pitchFamily="18" charset="0"/>
                <a:cs typeface="Times New Roman" panose="02020603050405020304" pitchFamily="18" charset="0"/>
                <a:sym typeface="Arial"/>
              </a:rPr>
              <a:t>Câu 3</a:t>
            </a:r>
            <a:r>
              <a:rPr lang="vi-VN" sz="3600" b="1">
                <a:solidFill>
                  <a:srgbClr val="FF0000"/>
                </a:solidFill>
                <a:latin typeface="Times New Roman" panose="02020603050405020304" pitchFamily="18" charset="0"/>
                <a:cs typeface="Times New Roman" panose="02020603050405020304" pitchFamily="18" charset="0"/>
                <a:sym typeface="Arial"/>
              </a:rPr>
              <a:t>. Ấn độ bị</a:t>
            </a:r>
            <a:r>
              <a:rPr lang="en-US" sz="3600" b="1">
                <a:solidFill>
                  <a:srgbClr val="FF0000"/>
                </a:solidFill>
                <a:latin typeface="Times New Roman" panose="02020603050405020304" pitchFamily="18" charset="0"/>
                <a:cs typeface="Times New Roman" panose="02020603050405020304" pitchFamily="18" charset="0"/>
                <a:sym typeface="Arial"/>
              </a:rPr>
              <a:t> </a:t>
            </a:r>
            <a:r>
              <a:rPr lang="vi-VN" sz="3600" b="1">
                <a:solidFill>
                  <a:srgbClr val="FF0000"/>
                </a:solidFill>
                <a:latin typeface="Times New Roman" panose="02020603050405020304" pitchFamily="18" charset="0"/>
                <a:cs typeface="Times New Roman" panose="02020603050405020304" pitchFamily="18" charset="0"/>
                <a:sym typeface="Arial"/>
              </a:rPr>
              <a:t>chia ra làm 2 nước</a:t>
            </a:r>
            <a:r>
              <a:rPr lang="en-US" sz="3600" b="1">
                <a:solidFill>
                  <a:srgbClr val="FF0000"/>
                </a:solidFill>
                <a:latin typeface="Times New Roman" panose="02020603050405020304" pitchFamily="18" charset="0"/>
                <a:cs typeface="Times New Roman" panose="02020603050405020304" pitchFamily="18" charset="0"/>
                <a:sym typeface="Arial"/>
              </a:rPr>
              <a:t>:</a:t>
            </a:r>
            <a:r>
              <a:rPr lang="vi-VN" sz="3600" b="1">
                <a:solidFill>
                  <a:srgbClr val="FF0000"/>
                </a:solidFill>
                <a:latin typeface="Times New Roman" panose="02020603050405020304" pitchFamily="18" charset="0"/>
                <a:cs typeface="Times New Roman" panose="02020603050405020304" pitchFamily="18" charset="0"/>
                <a:sym typeface="Arial"/>
              </a:rPr>
              <a:t> Ấn Độ và</a:t>
            </a:r>
            <a:r>
              <a:rPr lang="en-US" sz="3600" b="1">
                <a:solidFill>
                  <a:srgbClr val="FF0000"/>
                </a:solidFill>
                <a:latin typeface="Times New Roman" panose="02020603050405020304" pitchFamily="18" charset="0"/>
                <a:cs typeface="Times New Roman" panose="02020603050405020304" pitchFamily="18" charset="0"/>
                <a:sym typeface="Arial"/>
              </a:rPr>
              <a:t> Pa-ki-tan </a:t>
            </a:r>
            <a:r>
              <a:rPr lang="vi-VN" sz="3600" b="1">
                <a:solidFill>
                  <a:srgbClr val="FF0000"/>
                </a:solidFill>
                <a:latin typeface="Times New Roman" panose="02020603050405020304" pitchFamily="18" charset="0"/>
                <a:cs typeface="Times New Roman" panose="02020603050405020304" pitchFamily="18" charset="0"/>
                <a:sym typeface="Arial"/>
              </a:rPr>
              <a:t>theo kế hoạch nào của nước </a:t>
            </a:r>
            <a:r>
              <a:rPr lang="en-US" sz="3600" b="1">
                <a:solidFill>
                  <a:srgbClr val="FF0000"/>
                </a:solidFill>
                <a:latin typeface="Times New Roman" panose="02020603050405020304" pitchFamily="18" charset="0"/>
                <a:cs typeface="Times New Roman" panose="02020603050405020304" pitchFamily="18" charset="0"/>
                <a:sym typeface="Arial"/>
              </a:rPr>
              <a:t>A</a:t>
            </a:r>
            <a:r>
              <a:rPr lang="vi-VN" sz="3600" b="1">
                <a:solidFill>
                  <a:srgbClr val="FF0000"/>
                </a:solidFill>
                <a:latin typeface="Times New Roman" panose="02020603050405020304" pitchFamily="18" charset="0"/>
                <a:cs typeface="Times New Roman" panose="02020603050405020304" pitchFamily="18" charset="0"/>
                <a:sym typeface="Arial"/>
              </a:rPr>
              <a:t>nh</a:t>
            </a:r>
            <a:r>
              <a:rPr lang="en-US" sz="3600" b="1">
                <a:solidFill>
                  <a:srgbClr val="FF0000"/>
                </a:solidFill>
                <a:latin typeface="Times New Roman" panose="02020603050405020304" pitchFamily="18" charset="0"/>
                <a:cs typeface="Times New Roman" panose="02020603050405020304" pitchFamily="18" charset="0"/>
                <a:sym typeface="Arial"/>
              </a:rPr>
              <a:t>?</a:t>
            </a:r>
            <a:endParaRPr lang="vi-VN" sz="3600" b="1" dirty="0">
              <a:solidFill>
                <a:srgbClr val="FF0000"/>
              </a:solidFill>
              <a:latin typeface="Times New Roman" panose="02020603050405020304" pitchFamily="18" charset="0"/>
              <a:cs typeface="Times New Roman" panose="02020603050405020304" pitchFamily="18" charset="0"/>
              <a:sym typeface="Arial"/>
            </a:endParaRPr>
          </a:p>
        </p:txBody>
      </p:sp>
      <p:sp>
        <p:nvSpPr>
          <p:cNvPr id="5" name="Rectangle 4"/>
          <p:cNvSpPr/>
          <p:nvPr/>
        </p:nvSpPr>
        <p:spPr>
          <a:xfrm>
            <a:off x="2203823" y="3834739"/>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3200">
                <a:solidFill>
                  <a:srgbClr val="000000"/>
                </a:solidFill>
                <a:latin typeface="Times New Roman" panose="02020603050405020304" pitchFamily="18" charset="0"/>
                <a:cs typeface="Times New Roman" panose="02020603050405020304" pitchFamily="18" charset="0"/>
                <a:sym typeface="Arial"/>
              </a:rPr>
              <a:t>Kế hoạch Mao-bat-tơn</a:t>
            </a:r>
            <a:endParaRPr lang="vi-VN" sz="3200" dirty="0">
              <a:solidFill>
                <a:srgbClr val="000000"/>
              </a:solidFill>
              <a:latin typeface="Times New Roman" panose="02020603050405020304" pitchFamily="18" charset="0"/>
              <a:cs typeface="Times New Roman" panose="02020603050405020304" pitchFamily="18" charset="0"/>
              <a:sym typeface="Arial"/>
            </a:endParaRPr>
          </a:p>
        </p:txBody>
      </p:sp>
      <p:sp>
        <p:nvSpPr>
          <p:cNvPr id="15" name="Rectangle 14"/>
          <p:cNvSpPr/>
          <p:nvPr/>
        </p:nvSpPr>
        <p:spPr>
          <a:xfrm>
            <a:off x="2885092" y="3013504"/>
            <a:ext cx="6684579" cy="1323439"/>
          </a:xfrm>
          <a:prstGeom prst="rect">
            <a:avLst/>
          </a:prstGeom>
          <a:noFill/>
        </p:spPr>
        <p:txBody>
          <a:bodyPr wrap="square" lIns="91440" tIns="45720" rIns="91440" bIns="45720">
            <a:spAutoFit/>
          </a:bodyPr>
          <a:lstStyle/>
          <a:p>
            <a:pPr algn="ctr" defTabSz="914354">
              <a:defRPr/>
            </a:pPr>
            <a:r>
              <a:rPr lang="en-US" sz="4000" b="1" dirty="0" err="1">
                <a:solidFill>
                  <a:srgbClr val="FF0000"/>
                </a:solidFill>
                <a:latin typeface="Times New Roman" panose="02020603050405020304" pitchFamily="18" charset="0"/>
                <a:cs typeface="Times New Roman" panose="02020603050405020304" pitchFamily="18" charset="0"/>
                <a:sym typeface="Arial"/>
              </a:rPr>
              <a:t>Bạn</a:t>
            </a:r>
            <a:r>
              <a:rPr lang="en-US" sz="4000" b="1" dirty="0">
                <a:solidFill>
                  <a:srgbClr val="FF0000"/>
                </a:solidFill>
                <a:latin typeface="Times New Roman" panose="02020603050405020304" pitchFamily="18" charset="0"/>
                <a:cs typeface="Times New Roman" panose="02020603050405020304" pitchFamily="18" charset="0"/>
                <a:sym typeface="Arial"/>
              </a:rPr>
              <a:t> </a:t>
            </a:r>
            <a:r>
              <a:rPr lang="en-US" sz="4000" b="1" dirty="0" err="1">
                <a:solidFill>
                  <a:srgbClr val="FF0000"/>
                </a:solidFill>
                <a:latin typeface="Times New Roman" panose="02020603050405020304" pitchFamily="18" charset="0"/>
                <a:cs typeface="Times New Roman" panose="02020603050405020304" pitchFamily="18" charset="0"/>
                <a:sym typeface="Arial"/>
              </a:rPr>
              <a:t>được</a:t>
            </a:r>
            <a:r>
              <a:rPr lang="en-US" sz="4000" b="1" dirty="0">
                <a:solidFill>
                  <a:srgbClr val="FF0000"/>
                </a:solidFill>
                <a:latin typeface="Times New Roman" panose="02020603050405020304" pitchFamily="18" charset="0"/>
                <a:cs typeface="Times New Roman" panose="02020603050405020304" pitchFamily="18" charset="0"/>
                <a:sym typeface="Arial"/>
              </a:rPr>
              <a:t> </a:t>
            </a:r>
            <a:r>
              <a:rPr lang="en-US" sz="4000" b="1" dirty="0" err="1">
                <a:solidFill>
                  <a:srgbClr val="FF0000"/>
                </a:solidFill>
                <a:latin typeface="Times New Roman" panose="02020603050405020304" pitchFamily="18" charset="0"/>
                <a:cs typeface="Times New Roman" panose="02020603050405020304" pitchFamily="18" charset="0"/>
                <a:sym typeface="Arial"/>
              </a:rPr>
              <a:t>tặng</a:t>
            </a:r>
            <a:r>
              <a:rPr lang="en-US" sz="4000" b="1" dirty="0">
                <a:solidFill>
                  <a:srgbClr val="FF0000"/>
                </a:solidFill>
                <a:latin typeface="Times New Roman" panose="02020603050405020304" pitchFamily="18" charset="0"/>
                <a:cs typeface="Times New Roman" panose="02020603050405020304" pitchFamily="18" charset="0"/>
                <a:sym typeface="Arial"/>
              </a:rPr>
              <a:t> 1 </a:t>
            </a:r>
            <a:r>
              <a:rPr lang="en-US" sz="4000" b="1" dirty="0" err="1">
                <a:solidFill>
                  <a:srgbClr val="FF0000"/>
                </a:solidFill>
                <a:latin typeface="Times New Roman" panose="02020603050405020304" pitchFamily="18" charset="0"/>
                <a:cs typeface="Times New Roman" panose="02020603050405020304" pitchFamily="18" charset="0"/>
                <a:sym typeface="Arial"/>
              </a:rPr>
              <a:t>chuyến</a:t>
            </a:r>
            <a:r>
              <a:rPr lang="en-US" sz="4000" b="1" dirty="0">
                <a:solidFill>
                  <a:srgbClr val="FF0000"/>
                </a:solidFill>
                <a:latin typeface="Times New Roman" panose="02020603050405020304" pitchFamily="18" charset="0"/>
                <a:cs typeface="Times New Roman" panose="02020603050405020304" pitchFamily="18" charset="0"/>
                <a:sym typeface="Arial"/>
              </a:rPr>
              <a:t> </a:t>
            </a:r>
            <a:r>
              <a:rPr lang="en-US" sz="4000" b="1" dirty="0" err="1">
                <a:solidFill>
                  <a:srgbClr val="FF0000"/>
                </a:solidFill>
                <a:latin typeface="Times New Roman" panose="02020603050405020304" pitchFamily="18" charset="0"/>
                <a:cs typeface="Times New Roman" panose="02020603050405020304" pitchFamily="18" charset="0"/>
                <a:sym typeface="Arial"/>
              </a:rPr>
              <a:t>đi</a:t>
            </a:r>
            <a:r>
              <a:rPr lang="en-US" sz="4000" b="1" dirty="0">
                <a:solidFill>
                  <a:srgbClr val="FF0000"/>
                </a:solidFill>
                <a:latin typeface="Times New Roman" panose="02020603050405020304" pitchFamily="18" charset="0"/>
                <a:cs typeface="Times New Roman" panose="02020603050405020304" pitchFamily="18" charset="0"/>
                <a:sym typeface="Arial"/>
              </a:rPr>
              <a:t> </a:t>
            </a:r>
            <a:r>
              <a:rPr lang="en-US" sz="4000" b="1" dirty="0" err="1">
                <a:solidFill>
                  <a:srgbClr val="FF0000"/>
                </a:solidFill>
                <a:latin typeface="Times New Roman" panose="02020603050405020304" pitchFamily="18" charset="0"/>
                <a:cs typeface="Times New Roman" panose="02020603050405020304" pitchFamily="18" charset="0"/>
                <a:sym typeface="Arial"/>
              </a:rPr>
              <a:t>châu</a:t>
            </a:r>
            <a:r>
              <a:rPr lang="en-US" sz="4000" b="1" dirty="0">
                <a:solidFill>
                  <a:srgbClr val="FF0000"/>
                </a:solidFill>
                <a:latin typeface="Times New Roman" panose="02020603050405020304" pitchFamily="18" charset="0"/>
                <a:cs typeface="Times New Roman" panose="02020603050405020304" pitchFamily="18" charset="0"/>
                <a:sym typeface="Arial"/>
              </a:rPr>
              <a:t> Phi </a:t>
            </a:r>
            <a:r>
              <a:rPr lang="en-US" sz="4000" b="1" dirty="0" err="1">
                <a:solidFill>
                  <a:srgbClr val="FF0000"/>
                </a:solidFill>
                <a:latin typeface="Times New Roman" panose="02020603050405020304" pitchFamily="18" charset="0"/>
                <a:cs typeface="Times New Roman" panose="02020603050405020304" pitchFamily="18" charset="0"/>
                <a:sym typeface="Arial"/>
              </a:rPr>
              <a:t>bằng</a:t>
            </a:r>
            <a:r>
              <a:rPr lang="en-US" sz="4000" b="1" dirty="0">
                <a:solidFill>
                  <a:srgbClr val="FF0000"/>
                </a:solidFill>
                <a:latin typeface="Times New Roman" panose="02020603050405020304" pitchFamily="18" charset="0"/>
                <a:cs typeface="Times New Roman" panose="02020603050405020304" pitchFamily="18" charset="0"/>
                <a:sym typeface="Arial"/>
              </a:rPr>
              <a:t> </a:t>
            </a:r>
            <a:r>
              <a:rPr lang="en-US" sz="4000" b="1" dirty="0" err="1">
                <a:solidFill>
                  <a:srgbClr val="FF0000"/>
                </a:solidFill>
                <a:latin typeface="Times New Roman" panose="02020603050405020304" pitchFamily="18" charset="0"/>
                <a:cs typeface="Times New Roman" panose="02020603050405020304" pitchFamily="18" charset="0"/>
                <a:sym typeface="Arial"/>
              </a:rPr>
              <a:t>xe</a:t>
            </a:r>
            <a:r>
              <a:rPr lang="en-US" sz="4000" b="1" dirty="0">
                <a:solidFill>
                  <a:srgbClr val="FF0000"/>
                </a:solidFill>
                <a:latin typeface="Times New Roman" panose="02020603050405020304" pitchFamily="18" charset="0"/>
                <a:cs typeface="Times New Roman" panose="02020603050405020304" pitchFamily="18" charset="0"/>
                <a:sym typeface="Arial"/>
              </a:rPr>
              <a:t> </a:t>
            </a:r>
            <a:r>
              <a:rPr lang="en-US" sz="4000" b="1" dirty="0" err="1">
                <a:solidFill>
                  <a:srgbClr val="FF0000"/>
                </a:solidFill>
                <a:latin typeface="Times New Roman" panose="02020603050405020304" pitchFamily="18" charset="0"/>
                <a:cs typeface="Times New Roman" panose="02020603050405020304" pitchFamily="18" charset="0"/>
                <a:sym typeface="Arial"/>
              </a:rPr>
              <a:t>ngựa</a:t>
            </a:r>
            <a:r>
              <a:rPr lang="en-US" sz="4000" b="1" dirty="0">
                <a:solidFill>
                  <a:srgbClr val="FF0000"/>
                </a:solidFill>
                <a:latin typeface="Times New Roman" panose="02020603050405020304" pitchFamily="18" charset="0"/>
                <a:cs typeface="Times New Roman" panose="02020603050405020304" pitchFamily="18" charset="0"/>
                <a:sym typeface="Arial"/>
              </a:rPr>
              <a:t> </a:t>
            </a:r>
          </a:p>
        </p:txBody>
      </p:sp>
      <p:sp>
        <p:nvSpPr>
          <p:cNvPr id="9" name="Pentagon 8">
            <a:hlinkClick r:id="rId6" action="ppaction://hlinksldjump"/>
            <a:extLst>
              <a:ext uri="{FF2B5EF4-FFF2-40B4-BE49-F238E27FC236}">
                <a16:creationId xmlns:a16="http://schemas.microsoft.com/office/drawing/2014/main" id="{998C0CE2-7928-FE44-B17D-AB0DD5B8CF3C}"/>
              </a:ext>
            </a:extLst>
          </p:cNvPr>
          <p:cNvSpPr/>
          <p:nvPr/>
        </p:nvSpPr>
        <p:spPr>
          <a:xfrm flipH="1">
            <a:off x="10159103" y="6105131"/>
            <a:ext cx="1874159" cy="653004"/>
          </a:xfrm>
          <a:prstGeom prst="homePlate">
            <a:avLst/>
          </a:prstGeom>
          <a:solidFill>
            <a:schemeClr val="accent4">
              <a:lumMod val="20000"/>
              <a:lumOff val="80000"/>
              <a:alpha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dirty="0" err="1">
                <a:solidFill>
                  <a:prstClr val="black"/>
                </a:solidFill>
                <a:latin typeface="Calibri" panose="020F0502020204030204"/>
                <a:sym typeface="Arial"/>
              </a:rPr>
              <a:t>Trở</a:t>
            </a:r>
            <a:r>
              <a:rPr lang="en-US" sz="2800" dirty="0">
                <a:solidFill>
                  <a:prstClr val="black"/>
                </a:solidFill>
                <a:latin typeface="Calibri" panose="020F0502020204030204"/>
                <a:sym typeface="Arial"/>
              </a:rPr>
              <a:t> </a:t>
            </a:r>
            <a:r>
              <a:rPr lang="en-US" sz="2800" dirty="0" err="1">
                <a:solidFill>
                  <a:prstClr val="black"/>
                </a:solidFill>
                <a:latin typeface="Calibri" panose="020F0502020204030204"/>
                <a:sym typeface="Arial"/>
              </a:rPr>
              <a:t>về</a:t>
            </a:r>
            <a:endParaRPr lang="en-US" sz="2800" dirty="0">
              <a:solidFill>
                <a:prstClr val="black"/>
              </a:solidFill>
              <a:latin typeface="Calibri" panose="020F0502020204030204"/>
              <a:sym typeface="Arial"/>
            </a:endParaRPr>
          </a:p>
        </p:txBody>
      </p:sp>
    </p:spTree>
    <p:extLst>
      <p:ext uri="{BB962C8B-B14F-4D97-AF65-F5344CB8AC3E}">
        <p14:creationId xmlns:p14="http://schemas.microsoft.com/office/powerpoint/2010/main" val="1704561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3820CB9A-D774-8295-C97D-2B9961A5D19B}"/>
              </a:ext>
            </a:extLst>
          </p:cNvPr>
          <p:cNvGrpSpPr/>
          <p:nvPr/>
        </p:nvGrpSpPr>
        <p:grpSpPr>
          <a:xfrm>
            <a:off x="-155026" y="0"/>
            <a:ext cx="11805387" cy="713984"/>
            <a:chOff x="-134488" y="0"/>
            <a:chExt cx="11805387" cy="848628"/>
          </a:xfrm>
        </p:grpSpPr>
        <p:sp>
          <p:nvSpPr>
            <p:cNvPr id="5" name="Arrow: Pentagon 4">
              <a:extLst>
                <a:ext uri="{FF2B5EF4-FFF2-40B4-BE49-F238E27FC236}">
                  <a16:creationId xmlns:a16="http://schemas.microsoft.com/office/drawing/2014/main" id="{839EEED6-6039-AC4D-5FA1-802E8AAAD6EA}"/>
                </a:ext>
              </a:extLst>
            </p:cNvPr>
            <p:cNvSpPr/>
            <p:nvPr/>
          </p:nvSpPr>
          <p:spPr>
            <a:xfrm>
              <a:off x="0" y="0"/>
              <a:ext cx="11472999" cy="848628"/>
            </a:xfrm>
            <a:prstGeom prst="homePlate">
              <a:avLst/>
            </a:prstGeom>
            <a:solidFill>
              <a:schemeClr val="accent4"/>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TextBox 6">
              <a:extLst>
                <a:ext uri="{FF2B5EF4-FFF2-40B4-BE49-F238E27FC236}">
                  <a16:creationId xmlns:a16="http://schemas.microsoft.com/office/drawing/2014/main" id="{23DE485B-7D06-43AF-44AF-30E46504D788}"/>
                </a:ext>
              </a:extLst>
            </p:cNvPr>
            <p:cNvSpPr txBox="1"/>
            <p:nvPr/>
          </p:nvSpPr>
          <p:spPr>
            <a:xfrm>
              <a:off x="-134488" y="130226"/>
              <a:ext cx="11805387" cy="5487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BÀI 12: KHU VỰC MĨ LA -TINH VÀ CHÂU Á TỪ NĂM 1945 ĐẾN NĂM 1991 </a:t>
              </a:r>
            </a:p>
          </p:txBody>
        </p:sp>
      </p:grpSp>
      <p:sp>
        <p:nvSpPr>
          <p:cNvPr id="18" name="TextBox 17">
            <a:extLst>
              <a:ext uri="{FF2B5EF4-FFF2-40B4-BE49-F238E27FC236}">
                <a16:creationId xmlns:a16="http://schemas.microsoft.com/office/drawing/2014/main" id="{FE58D306-C83D-F560-0674-40B3CBD651FB}"/>
              </a:ext>
            </a:extLst>
          </p:cNvPr>
          <p:cNvSpPr txBox="1"/>
          <p:nvPr/>
        </p:nvSpPr>
        <p:spPr>
          <a:xfrm>
            <a:off x="-20538" y="851857"/>
            <a:ext cx="12132710" cy="523220"/>
          </a:xfrm>
          <a:prstGeom prst="rect">
            <a:avLst/>
          </a:prstGeom>
          <a:noFill/>
        </p:spPr>
        <p:txBody>
          <a:bodyPr wrap="square">
            <a:spAutoFit/>
          </a:bodyPr>
          <a:lstStyle/>
          <a:p>
            <a:pPr lvl="0" algn="just">
              <a:defRPr/>
            </a:pPr>
            <a:r>
              <a:rPr lang="en-US" sz="2800" b="1">
                <a:solidFill>
                  <a:srgbClr val="FF0000"/>
                </a:solidFill>
                <a:latin typeface="Times New Roman" panose="02020603050405020304" pitchFamily="18" charset="0"/>
                <a:ea typeface="黑体"/>
                <a:cs typeface="Times New Roman" panose="02020603050405020304" pitchFamily="18" charset="0"/>
              </a:rPr>
              <a:t>2</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Các nước Nhật Bản</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Trung Quốc</a:t>
            </a:r>
            <a:r>
              <a:rPr lang="en-US" sz="2800" b="1">
                <a:solidFill>
                  <a:srgbClr val="FF0000"/>
                </a:solidFill>
                <a:latin typeface="Times New Roman" panose="02020603050405020304" pitchFamily="18" charset="0"/>
                <a:ea typeface="黑体"/>
                <a:cs typeface="Times New Roman" panose="02020603050405020304" pitchFamily="18" charset="0"/>
              </a:rPr>
              <a:t> và</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Ấn Độ</a:t>
            </a:r>
            <a:r>
              <a:rPr lang="en-US" sz="2800" b="1">
                <a:solidFill>
                  <a:srgbClr val="FF0000"/>
                </a:solidFill>
                <a:latin typeface="Times New Roman" panose="02020603050405020304" pitchFamily="18" charset="0"/>
                <a:ea typeface="黑体"/>
                <a:cs typeface="Times New Roman" panose="02020603050405020304" pitchFamily="18" charset="0"/>
              </a:rPr>
              <a:t> từ năm 1945 đến năm 1991 </a:t>
            </a:r>
            <a:endPar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endParaRPr>
          </a:p>
        </p:txBody>
      </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sp>
        <p:nvSpPr>
          <p:cNvPr id="3" name="TextBox 2">
            <a:extLst>
              <a:ext uri="{FF2B5EF4-FFF2-40B4-BE49-F238E27FC236}">
                <a16:creationId xmlns:a16="http://schemas.microsoft.com/office/drawing/2014/main" id="{2BC0D55F-FDA8-DA2C-AFBB-E1DF243558C6}"/>
              </a:ext>
            </a:extLst>
          </p:cNvPr>
          <p:cNvSpPr txBox="1"/>
          <p:nvPr/>
        </p:nvSpPr>
        <p:spPr>
          <a:xfrm>
            <a:off x="-20538" y="1458152"/>
            <a:ext cx="12132710" cy="584775"/>
          </a:xfrm>
          <a:prstGeom prst="rect">
            <a:avLst/>
          </a:prstGeom>
          <a:noFill/>
        </p:spPr>
        <p:txBody>
          <a:bodyPr wrap="square">
            <a:spAutoFit/>
          </a:bodyPr>
          <a:lstStyle/>
          <a:p>
            <a:pPr lvl="0" algn="just">
              <a:defRPr/>
            </a:pPr>
            <a:r>
              <a:rPr lang="en-US" sz="3200" b="1">
                <a:solidFill>
                  <a:srgbClr val="FF0000"/>
                </a:solidFill>
                <a:latin typeface="Times New Roman" panose="02020603050405020304" pitchFamily="18" charset="0"/>
                <a:ea typeface="黑体"/>
                <a:cs typeface="Times New Roman" panose="02020603050405020304" pitchFamily="18" charset="0"/>
              </a:rPr>
              <a:t>a.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Nhật Bản</a:t>
            </a:r>
          </a:p>
        </p:txBody>
      </p:sp>
      <p:sp>
        <p:nvSpPr>
          <p:cNvPr id="8" name="TextBox 7">
            <a:extLst>
              <a:ext uri="{FF2B5EF4-FFF2-40B4-BE49-F238E27FC236}">
                <a16:creationId xmlns:a16="http://schemas.microsoft.com/office/drawing/2014/main" id="{6997C7C2-7914-1C2E-21CB-C02D4BEEF38F}"/>
              </a:ext>
            </a:extLst>
          </p:cNvPr>
          <p:cNvSpPr txBox="1"/>
          <p:nvPr/>
        </p:nvSpPr>
        <p:spPr>
          <a:xfrm>
            <a:off x="898746" y="2839194"/>
            <a:ext cx="4467689"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0070C0"/>
                </a:solidFill>
                <a:latin typeface="Times New Roman" panose="02020603050405020304" pitchFamily="18" charset="0"/>
                <a:cs typeface="Times New Roman" panose="02020603050405020304" pitchFamily="18" charset="0"/>
              </a:rPr>
              <a:t>Đọc thông tin SGK </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hoàn thành nhiệm</a:t>
            </a:r>
            <a:r>
              <a:rPr kumimoji="0" lang="en-US" sz="36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vụ</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học tập sau</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462EFD94-6CA2-67CB-AEB8-9CF2B37FD3B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500" b="90000" l="8500" r="90000">
                        <a14:foregroundMark x1="29500" y1="6500" x2="15250" y2="17750"/>
                        <a14:foregroundMark x1="15250" y1="17750" x2="5250" y2="53750"/>
                        <a14:foregroundMark x1="5250" y1="53750" x2="4000" y2="68750"/>
                        <a14:foregroundMark x1="4000" y1="68750" x2="9500" y2="85750"/>
                        <a14:foregroundMark x1="9500" y1="85750" x2="19250" y2="97250"/>
                        <a14:foregroundMark x1="19250" y1="97250" x2="87250" y2="94750"/>
                        <a14:foregroundMark x1="87250" y1="94750" x2="98500" y2="87500"/>
                        <a14:foregroundMark x1="98500" y1="87500" x2="93750" y2="35500"/>
                        <a14:foregroundMark x1="93750" y1="35500" x2="87250" y2="22250"/>
                        <a14:foregroundMark x1="87250" y1="22250" x2="73000" y2="10250"/>
                        <a14:foregroundMark x1="73000" y1="10250" x2="35250" y2="4500"/>
                        <a14:foregroundMark x1="35250" y1="4500" x2="22500" y2="8250"/>
                        <a14:foregroundMark x1="8500" y1="47250" x2="15500" y2="64750"/>
                        <a14:foregroundMark x1="34000" y1="6250" x2="17250" y2="20500"/>
                        <a14:foregroundMark x1="17250" y1="20500" x2="12750" y2="36000"/>
                        <a14:foregroundMark x1="12750" y1="36000" x2="20250" y2="50000"/>
                        <a14:foregroundMark x1="20250" y1="50000" x2="34750" y2="56000"/>
                        <a14:foregroundMark x1="34750" y1="56000" x2="54750" y2="48750"/>
                        <a14:foregroundMark x1="54750" y1="48750" x2="68000" y2="31250"/>
                        <a14:foregroundMark x1="68000" y1="31250" x2="65500" y2="17250"/>
                        <a14:foregroundMark x1="65500" y1="17250" x2="56750" y2="9750"/>
                        <a14:foregroundMark x1="56750" y1="9750" x2="46500" y2="6000"/>
                        <a14:foregroundMark x1="46500" y1="6000" x2="34000" y2="5500"/>
                        <a14:foregroundMark x1="34000" y1="5500" x2="32500" y2="6250"/>
                        <a14:foregroundMark x1="32000" y1="6500" x2="16500" y2="30750"/>
                        <a14:foregroundMark x1="16500" y1="30750" x2="14750" y2="42250"/>
                        <a14:foregroundMark x1="14750" y1="42250" x2="20250" y2="51500"/>
                        <a14:foregroundMark x1="20250" y1="51500" x2="39500" y2="67500"/>
                        <a14:foregroundMark x1="39500" y1="67500" x2="58000" y2="56750"/>
                        <a14:foregroundMark x1="58000" y1="56750" x2="70500" y2="39250"/>
                        <a14:foregroundMark x1="70500" y1="39250" x2="73750" y2="26000"/>
                        <a14:foregroundMark x1="73750" y1="26000" x2="65750" y2="9250"/>
                        <a14:foregroundMark x1="65750" y1="9250" x2="37750" y2="5250"/>
                        <a14:foregroundMark x1="37750" y1="5250" x2="31750" y2="5500"/>
                        <a14:foregroundMark x1="28250" y1="9250" x2="42750" y2="48500"/>
                        <a14:foregroundMark x1="41250" y1="10000" x2="59500" y2="42500"/>
                      </a14:backgroundRemoval>
                    </a14:imgEffect>
                  </a14:imgLayer>
                </a14:imgProps>
              </a:ext>
            </a:extLst>
          </a:blip>
          <a:srcRect t="4984" b="15903"/>
          <a:stretch/>
        </p:blipFill>
        <p:spPr>
          <a:xfrm>
            <a:off x="5991226" y="2188201"/>
            <a:ext cx="6249348" cy="4669799"/>
          </a:xfrm>
          <a:prstGeom prst="rect">
            <a:avLst/>
          </a:prstGeom>
        </p:spPr>
      </p:pic>
    </p:spTree>
    <p:extLst>
      <p:ext uri="{BB962C8B-B14F-4D97-AF65-F5344CB8AC3E}">
        <p14:creationId xmlns:p14="http://schemas.microsoft.com/office/powerpoint/2010/main" val="226686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8" y="5199756"/>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9"/>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4000" b="1" dirty="0" err="1">
                <a:solidFill>
                  <a:srgbClr val="C00000"/>
                </a:solidFill>
                <a:latin typeface="Times New Roman" panose="02020603050405020304" pitchFamily="18" charset="0"/>
                <a:cs typeface="Times New Roman" panose="02020603050405020304" pitchFamily="18" charset="0"/>
                <a:sym typeface="Arial"/>
              </a:rPr>
              <a:t>Câu</a:t>
            </a:r>
            <a:r>
              <a:rPr lang="en-US" sz="4000" b="1" dirty="0">
                <a:solidFill>
                  <a:srgbClr val="C00000"/>
                </a:solidFill>
                <a:latin typeface="Times New Roman" panose="02020603050405020304" pitchFamily="18" charset="0"/>
                <a:cs typeface="Times New Roman" panose="02020603050405020304" pitchFamily="18" charset="0"/>
                <a:sym typeface="Arial"/>
              </a:rPr>
              <a:t> 4. </a:t>
            </a:r>
            <a:r>
              <a:rPr lang="en-US" sz="4000" b="1" dirty="0" err="1">
                <a:solidFill>
                  <a:srgbClr val="C00000"/>
                </a:solidFill>
                <a:latin typeface="Times New Roman" panose="02020603050405020304" pitchFamily="18" charset="0"/>
                <a:cs typeface="Times New Roman" panose="02020603050405020304" pitchFamily="18" charset="0"/>
                <a:sym typeface="Arial"/>
              </a:rPr>
              <a:t>Nhật</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Bản</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trở</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thành</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một</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trong</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ba</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trung</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tâm</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kinh</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tế</a:t>
            </a:r>
            <a:r>
              <a:rPr lang="en-US" sz="4000" b="1" dirty="0">
                <a:solidFill>
                  <a:srgbClr val="C00000"/>
                </a:solidFill>
                <a:latin typeface="Times New Roman" panose="02020603050405020304" pitchFamily="18" charset="0"/>
                <a:cs typeface="Times New Roman" panose="02020603050405020304" pitchFamily="18" charset="0"/>
                <a:sym typeface="Arial"/>
              </a:rPr>
              <a:t> - </a:t>
            </a:r>
            <a:r>
              <a:rPr lang="en-US" sz="4000" b="1" dirty="0" err="1">
                <a:solidFill>
                  <a:srgbClr val="C00000"/>
                </a:solidFill>
                <a:latin typeface="Times New Roman" panose="02020603050405020304" pitchFamily="18" charset="0"/>
                <a:cs typeface="Times New Roman" panose="02020603050405020304" pitchFamily="18" charset="0"/>
                <a:sym typeface="Arial"/>
              </a:rPr>
              <a:t>tài</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chính</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của</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thế</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giới</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từ</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khi</a:t>
            </a:r>
            <a:r>
              <a:rPr lang="en-US" sz="4000" b="1" dirty="0">
                <a:solidFill>
                  <a:srgbClr val="C00000"/>
                </a:solidFill>
                <a:latin typeface="Times New Roman" panose="02020603050405020304" pitchFamily="18" charset="0"/>
                <a:cs typeface="Times New Roman" panose="02020603050405020304" pitchFamily="18" charset="0"/>
                <a:sym typeface="Arial"/>
              </a:rPr>
              <a:t> </a:t>
            </a:r>
            <a:r>
              <a:rPr lang="en-US" sz="4000" b="1" dirty="0" err="1">
                <a:solidFill>
                  <a:srgbClr val="C00000"/>
                </a:solidFill>
                <a:latin typeface="Times New Roman" panose="02020603050405020304" pitchFamily="18" charset="0"/>
                <a:cs typeface="Times New Roman" panose="02020603050405020304" pitchFamily="18" charset="0"/>
                <a:sym typeface="Arial"/>
              </a:rPr>
              <a:t>nào</a:t>
            </a:r>
            <a:r>
              <a:rPr lang="en-US" sz="4000" b="1" dirty="0">
                <a:solidFill>
                  <a:srgbClr val="C00000"/>
                </a:solidFill>
                <a:latin typeface="Times New Roman" panose="02020603050405020304" pitchFamily="18" charset="0"/>
                <a:cs typeface="Times New Roman" panose="02020603050405020304" pitchFamily="18" charset="0"/>
                <a:sym typeface="Arial"/>
              </a:rPr>
              <a:t>?</a:t>
            </a:r>
          </a:p>
        </p:txBody>
      </p:sp>
      <p:sp>
        <p:nvSpPr>
          <p:cNvPr id="5" name="Rectangle 4"/>
          <p:cNvSpPr/>
          <p:nvPr/>
        </p:nvSpPr>
        <p:spPr>
          <a:xfrm>
            <a:off x="2203823" y="3834739"/>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vi-VN" sz="3600" b="1" dirty="0">
                <a:solidFill>
                  <a:srgbClr val="002060"/>
                </a:solidFill>
                <a:latin typeface="Times New Roman" panose="02020603050405020304" pitchFamily="18" charset="0"/>
                <a:cs typeface="Times New Roman" panose="02020603050405020304" pitchFamily="18" charset="0"/>
                <a:sym typeface="Arial"/>
              </a:rPr>
              <a:t>Những năm 70 của thế kỉ XX.</a:t>
            </a:r>
          </a:p>
        </p:txBody>
      </p:sp>
      <p:sp>
        <p:nvSpPr>
          <p:cNvPr id="15" name="Rectangle 14"/>
          <p:cNvSpPr/>
          <p:nvPr/>
        </p:nvSpPr>
        <p:spPr>
          <a:xfrm>
            <a:off x="3138306" y="3013506"/>
            <a:ext cx="5915401" cy="830997"/>
          </a:xfrm>
          <a:prstGeom prst="rect">
            <a:avLst/>
          </a:prstGeom>
          <a:noFill/>
        </p:spPr>
        <p:txBody>
          <a:bodyPr wrap="none" lIns="91440" tIns="45720" rIns="91440" bIns="45720">
            <a:spAutoFit/>
          </a:bodyPr>
          <a:lstStyle/>
          <a:p>
            <a:pPr algn="ctr" defTabSz="914354">
              <a:defRPr/>
            </a:pPr>
            <a:r>
              <a:rPr lang="en-US" sz="4800" b="1" dirty="0" err="1">
                <a:solidFill>
                  <a:srgbClr val="FF0000"/>
                </a:solidFill>
                <a:latin typeface="Times New Roman" panose="02020603050405020304" pitchFamily="18" charset="0"/>
                <a:cs typeface="Times New Roman" panose="02020603050405020304" pitchFamily="18" charset="0"/>
                <a:sym typeface="Arial"/>
              </a:rPr>
              <a:t>Bạn</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được</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thêm</a:t>
            </a:r>
            <a:r>
              <a:rPr lang="en-US" sz="4800" b="1" dirty="0">
                <a:solidFill>
                  <a:srgbClr val="FF0000"/>
                </a:solidFill>
                <a:latin typeface="Times New Roman" panose="02020603050405020304" pitchFamily="18" charset="0"/>
                <a:cs typeface="Times New Roman" panose="02020603050405020304" pitchFamily="18" charset="0"/>
                <a:sym typeface="Arial"/>
              </a:rPr>
              <a:t> 1 </a:t>
            </a:r>
            <a:r>
              <a:rPr lang="en-US" sz="4800" b="1" dirty="0" err="1">
                <a:solidFill>
                  <a:srgbClr val="FF0000"/>
                </a:solidFill>
                <a:latin typeface="Times New Roman" panose="02020603050405020304" pitchFamily="18" charset="0"/>
                <a:cs typeface="Times New Roman" panose="02020603050405020304" pitchFamily="18" charset="0"/>
                <a:sym typeface="Arial"/>
              </a:rPr>
              <a:t>lượt</a:t>
            </a:r>
            <a:endParaRPr lang="en-US" sz="4800" b="1" dirty="0">
              <a:solidFill>
                <a:srgbClr val="FF0000"/>
              </a:solidFill>
              <a:latin typeface="Times New Roman" panose="02020603050405020304" pitchFamily="18" charset="0"/>
              <a:cs typeface="Times New Roman" panose="02020603050405020304" pitchFamily="18" charset="0"/>
              <a:sym typeface="Arial"/>
            </a:endParaRPr>
          </a:p>
        </p:txBody>
      </p:sp>
      <p:sp>
        <p:nvSpPr>
          <p:cNvPr id="9" name="Pentagon 8">
            <a:hlinkClick r:id="rId6" action="ppaction://hlinksldjump"/>
            <a:extLst>
              <a:ext uri="{FF2B5EF4-FFF2-40B4-BE49-F238E27FC236}">
                <a16:creationId xmlns:a16="http://schemas.microsoft.com/office/drawing/2014/main" id="{985BF002-010B-7C43-9300-FAD81E51C578}"/>
              </a:ext>
            </a:extLst>
          </p:cNvPr>
          <p:cNvSpPr/>
          <p:nvPr/>
        </p:nvSpPr>
        <p:spPr>
          <a:xfrm flipH="1">
            <a:off x="10159103" y="6105131"/>
            <a:ext cx="1874159" cy="653004"/>
          </a:xfrm>
          <a:prstGeom prst="homePlate">
            <a:avLst/>
          </a:prstGeom>
          <a:solidFill>
            <a:schemeClr val="accent4">
              <a:lumMod val="20000"/>
              <a:lumOff val="80000"/>
              <a:alpha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dirty="0" err="1">
                <a:solidFill>
                  <a:prstClr val="black"/>
                </a:solidFill>
                <a:latin typeface="Calibri" panose="020F0502020204030204"/>
                <a:sym typeface="Arial"/>
              </a:rPr>
              <a:t>Trở</a:t>
            </a:r>
            <a:r>
              <a:rPr lang="en-US" sz="2800" dirty="0">
                <a:solidFill>
                  <a:prstClr val="black"/>
                </a:solidFill>
                <a:latin typeface="Calibri" panose="020F0502020204030204"/>
                <a:sym typeface="Arial"/>
              </a:rPr>
              <a:t> </a:t>
            </a:r>
            <a:r>
              <a:rPr lang="en-US" sz="2800" dirty="0" err="1">
                <a:solidFill>
                  <a:prstClr val="black"/>
                </a:solidFill>
                <a:latin typeface="Calibri" panose="020F0502020204030204"/>
                <a:sym typeface="Arial"/>
              </a:rPr>
              <a:t>về</a:t>
            </a:r>
            <a:endParaRPr lang="en-US" sz="2800" dirty="0">
              <a:solidFill>
                <a:prstClr val="black"/>
              </a:solidFill>
              <a:latin typeface="Calibri" panose="020F0502020204030204"/>
              <a:sym typeface="Arial"/>
            </a:endParaRPr>
          </a:p>
        </p:txBody>
      </p:sp>
      <p:pic>
        <p:nvPicPr>
          <p:cNvPr id="2" name="Picture 1">
            <a:extLst>
              <a:ext uri="{FF2B5EF4-FFF2-40B4-BE49-F238E27FC236}">
                <a16:creationId xmlns:a16="http://schemas.microsoft.com/office/drawing/2014/main" id="{E7F23781-D279-1EED-50EC-473E9E13C7F5}"/>
              </a:ext>
            </a:extLst>
          </p:cNvPr>
          <p:cNvPicPr>
            <a:picLocks noChangeAspect="1"/>
          </p:cNvPicPr>
          <p:nvPr/>
        </p:nvPicPr>
        <p:blipFill>
          <a:blip r:embed="rId7"/>
          <a:stretch>
            <a:fillRect/>
          </a:stretch>
        </p:blipFill>
        <p:spPr>
          <a:xfrm>
            <a:off x="1380335" y="6991178"/>
            <a:ext cx="9431329" cy="1981372"/>
          </a:xfrm>
          <a:prstGeom prst="rect">
            <a:avLst/>
          </a:prstGeom>
        </p:spPr>
      </p:pic>
    </p:spTree>
    <p:extLst>
      <p:ext uri="{BB962C8B-B14F-4D97-AF65-F5344CB8AC3E}">
        <p14:creationId xmlns:p14="http://schemas.microsoft.com/office/powerpoint/2010/main" val="3069097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8" y="5199756"/>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9"/>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vi-VN" sz="3733" b="1" dirty="0">
                <a:solidFill>
                  <a:srgbClr val="C00000"/>
                </a:solidFill>
                <a:latin typeface="Times New Roman" panose="02020603050405020304" pitchFamily="18" charset="0"/>
                <a:cs typeface="Times New Roman" panose="02020603050405020304" pitchFamily="18" charset="0"/>
                <a:sym typeface="Arial"/>
              </a:rPr>
              <a:t>Câu 5</a:t>
            </a:r>
            <a:r>
              <a:rPr lang="vi-VN" sz="3733" b="1">
                <a:solidFill>
                  <a:srgbClr val="C00000"/>
                </a:solidFill>
                <a:latin typeface="Times New Roman" panose="02020603050405020304" pitchFamily="18" charset="0"/>
                <a:cs typeface="Times New Roman" panose="02020603050405020304" pitchFamily="18" charset="0"/>
                <a:sym typeface="Arial"/>
              </a:rPr>
              <a:t>. </a:t>
            </a:r>
            <a:r>
              <a:rPr lang="en-US" sz="3733" b="1">
                <a:solidFill>
                  <a:srgbClr val="C00000"/>
                </a:solidFill>
                <a:latin typeface="Times New Roman" panose="02020603050405020304" pitchFamily="18" charset="0"/>
                <a:cs typeface="Times New Roman" panose="02020603050405020304" pitchFamily="18" charset="0"/>
                <a:sym typeface="Arial"/>
              </a:rPr>
              <a:t>hai</a:t>
            </a:r>
            <a:r>
              <a:rPr lang="vi-VN" sz="3733" b="1">
                <a:solidFill>
                  <a:srgbClr val="C00000"/>
                </a:solidFill>
                <a:latin typeface="Times New Roman" panose="02020603050405020304" pitchFamily="18" charset="0"/>
                <a:cs typeface="Times New Roman" panose="02020603050405020304" pitchFamily="18" charset="0"/>
                <a:sym typeface="Arial"/>
              </a:rPr>
              <a:t> nước Việt Nam </a:t>
            </a:r>
            <a:r>
              <a:rPr lang="en-US" sz="3733" b="1">
                <a:solidFill>
                  <a:srgbClr val="C00000"/>
                </a:solidFill>
                <a:latin typeface="Times New Roman" panose="02020603050405020304" pitchFamily="18" charset="0"/>
                <a:cs typeface="Times New Roman" panose="02020603050405020304" pitchFamily="18" charset="0"/>
                <a:sym typeface="Arial"/>
              </a:rPr>
              <a:t>và </a:t>
            </a:r>
            <a:r>
              <a:rPr lang="vi-VN" sz="3733" b="1">
                <a:solidFill>
                  <a:srgbClr val="C00000"/>
                </a:solidFill>
                <a:latin typeface="Times New Roman" panose="02020603050405020304" pitchFamily="18" charset="0"/>
                <a:cs typeface="Times New Roman" panose="02020603050405020304" pitchFamily="18" charset="0"/>
                <a:sym typeface="Arial"/>
              </a:rPr>
              <a:t>Trung </a:t>
            </a:r>
            <a:r>
              <a:rPr lang="en-US" sz="3733" b="1">
                <a:solidFill>
                  <a:srgbClr val="C00000"/>
                </a:solidFill>
                <a:latin typeface="Times New Roman" panose="02020603050405020304" pitchFamily="18" charset="0"/>
                <a:cs typeface="Times New Roman" panose="02020603050405020304" pitchFamily="18" charset="0"/>
                <a:sym typeface="Arial"/>
              </a:rPr>
              <a:t>Q</a:t>
            </a:r>
            <a:r>
              <a:rPr lang="vi-VN" sz="3733" b="1">
                <a:solidFill>
                  <a:srgbClr val="C00000"/>
                </a:solidFill>
                <a:latin typeface="Times New Roman" panose="02020603050405020304" pitchFamily="18" charset="0"/>
                <a:cs typeface="Times New Roman" panose="02020603050405020304" pitchFamily="18" charset="0"/>
                <a:sym typeface="Arial"/>
              </a:rPr>
              <a:t>uốc bình thường hóa quan hệ ngoại giao mở cửa biên giới trở lại vào thời gian nào</a:t>
            </a:r>
            <a:r>
              <a:rPr lang="en-US" sz="3733" b="1">
                <a:solidFill>
                  <a:srgbClr val="C00000"/>
                </a:solidFill>
                <a:latin typeface="Times New Roman" panose="02020603050405020304" pitchFamily="18" charset="0"/>
                <a:cs typeface="Times New Roman" panose="02020603050405020304" pitchFamily="18" charset="0"/>
                <a:sym typeface="Arial"/>
              </a:rPr>
              <a:t>?</a:t>
            </a:r>
            <a:endParaRPr lang="vi-VN" sz="3733" b="1" dirty="0">
              <a:solidFill>
                <a:srgbClr val="C00000"/>
              </a:solidFill>
              <a:latin typeface="Times New Roman" panose="02020603050405020304" pitchFamily="18" charset="0"/>
              <a:cs typeface="Times New Roman" panose="02020603050405020304" pitchFamily="18" charset="0"/>
              <a:sym typeface="Arial"/>
            </a:endParaRPr>
          </a:p>
        </p:txBody>
      </p:sp>
      <p:sp>
        <p:nvSpPr>
          <p:cNvPr id="5" name="Rectangle 4"/>
          <p:cNvSpPr/>
          <p:nvPr/>
        </p:nvSpPr>
        <p:spPr>
          <a:xfrm>
            <a:off x="2203823" y="3834739"/>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50000"/>
              </a:spcBef>
              <a:spcAft>
                <a:spcPct val="0"/>
              </a:spcAft>
            </a:pPr>
            <a:r>
              <a:rPr lang="en-US" altLang="vi-VN" sz="4267">
                <a:solidFill>
                  <a:prstClr val="black"/>
                </a:solidFill>
                <a:latin typeface="Times New Roman" panose="02020603050405020304" pitchFamily="18" charset="0"/>
                <a:cs typeface="Times New Roman" panose="02020603050405020304" pitchFamily="18" charset="0"/>
                <a:sym typeface="Arial"/>
              </a:rPr>
              <a:t>Tháng 11/1991</a:t>
            </a:r>
            <a:endParaRPr lang="vi-VN" altLang="vi-VN" sz="4267" dirty="0">
              <a:solidFill>
                <a:prstClr val="black"/>
              </a:solidFill>
              <a:latin typeface="Times New Roman" panose="02020603050405020304" pitchFamily="18" charset="0"/>
              <a:cs typeface="Times New Roman" panose="02020603050405020304" pitchFamily="18" charset="0"/>
              <a:sym typeface="Arial"/>
            </a:endParaRPr>
          </a:p>
        </p:txBody>
      </p:sp>
      <p:sp>
        <p:nvSpPr>
          <p:cNvPr id="15" name="Rectangle 14"/>
          <p:cNvSpPr/>
          <p:nvPr/>
        </p:nvSpPr>
        <p:spPr>
          <a:xfrm>
            <a:off x="2176505" y="3013506"/>
            <a:ext cx="7839004" cy="830997"/>
          </a:xfrm>
          <a:prstGeom prst="rect">
            <a:avLst/>
          </a:prstGeom>
          <a:noFill/>
        </p:spPr>
        <p:txBody>
          <a:bodyPr wrap="none" lIns="91440" tIns="45720" rIns="91440" bIns="45720">
            <a:spAutoFit/>
          </a:bodyPr>
          <a:lstStyle/>
          <a:p>
            <a:pPr algn="ctr" defTabSz="914354">
              <a:defRPr/>
            </a:pPr>
            <a:r>
              <a:rPr lang="en-US" sz="4800" b="1" dirty="0" err="1">
                <a:solidFill>
                  <a:srgbClr val="FF0000"/>
                </a:solidFill>
                <a:latin typeface="Times New Roman" panose="02020603050405020304" pitchFamily="18" charset="0"/>
                <a:cs typeface="Times New Roman" panose="02020603050405020304" pitchFamily="18" charset="0"/>
                <a:sym typeface="Arial"/>
              </a:rPr>
              <a:t>Bạn</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được</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tặng</a:t>
            </a:r>
            <a:r>
              <a:rPr lang="en-US" sz="4800" b="1" dirty="0">
                <a:solidFill>
                  <a:srgbClr val="FF0000"/>
                </a:solidFill>
                <a:latin typeface="Times New Roman" panose="02020603050405020304" pitchFamily="18" charset="0"/>
                <a:cs typeface="Times New Roman" panose="02020603050405020304" pitchFamily="18" charset="0"/>
                <a:sym typeface="Arial"/>
              </a:rPr>
              <a:t> 1 </a:t>
            </a:r>
            <a:r>
              <a:rPr lang="en-US" sz="4800" b="1" dirty="0" err="1">
                <a:solidFill>
                  <a:srgbClr val="FF0000"/>
                </a:solidFill>
                <a:latin typeface="Times New Roman" panose="02020603050405020304" pitchFamily="18" charset="0"/>
                <a:cs typeface="Times New Roman" panose="02020603050405020304" pitchFamily="18" charset="0"/>
                <a:sym typeface="Arial"/>
              </a:rPr>
              <a:t>tràng</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vỗ</a:t>
            </a:r>
            <a:r>
              <a:rPr lang="en-US" sz="4800" b="1" dirty="0">
                <a:solidFill>
                  <a:srgbClr val="FF0000"/>
                </a:solidFill>
                <a:latin typeface="Times New Roman" panose="02020603050405020304" pitchFamily="18" charset="0"/>
                <a:cs typeface="Times New Roman" panose="02020603050405020304" pitchFamily="18" charset="0"/>
                <a:sym typeface="Arial"/>
              </a:rPr>
              <a:t> </a:t>
            </a:r>
            <a:r>
              <a:rPr lang="en-US" sz="4800" b="1" dirty="0" err="1">
                <a:solidFill>
                  <a:srgbClr val="FF0000"/>
                </a:solidFill>
                <a:latin typeface="Times New Roman" panose="02020603050405020304" pitchFamily="18" charset="0"/>
                <a:cs typeface="Times New Roman" panose="02020603050405020304" pitchFamily="18" charset="0"/>
                <a:sym typeface="Arial"/>
              </a:rPr>
              <a:t>tay</a:t>
            </a:r>
            <a:endParaRPr lang="en-US" sz="4800" b="1" dirty="0">
              <a:solidFill>
                <a:srgbClr val="FF0000"/>
              </a:solidFill>
              <a:latin typeface="Times New Roman" panose="02020603050405020304" pitchFamily="18" charset="0"/>
              <a:cs typeface="Times New Roman" panose="02020603050405020304" pitchFamily="18" charset="0"/>
              <a:sym typeface="Arial"/>
            </a:endParaRPr>
          </a:p>
        </p:txBody>
      </p:sp>
      <p:sp>
        <p:nvSpPr>
          <p:cNvPr id="9" name="Pentagon 8">
            <a:hlinkClick r:id="rId6" action="ppaction://hlinksldjump"/>
            <a:extLst>
              <a:ext uri="{FF2B5EF4-FFF2-40B4-BE49-F238E27FC236}">
                <a16:creationId xmlns:a16="http://schemas.microsoft.com/office/drawing/2014/main" id="{31691493-26AE-5841-846E-A9DBC8C9E178}"/>
              </a:ext>
            </a:extLst>
          </p:cNvPr>
          <p:cNvSpPr/>
          <p:nvPr/>
        </p:nvSpPr>
        <p:spPr>
          <a:xfrm flipH="1">
            <a:off x="10159103" y="6105131"/>
            <a:ext cx="1874159" cy="653004"/>
          </a:xfrm>
          <a:prstGeom prst="homePlate">
            <a:avLst/>
          </a:prstGeom>
          <a:solidFill>
            <a:schemeClr val="accent4">
              <a:lumMod val="20000"/>
              <a:lumOff val="80000"/>
              <a:alpha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dirty="0" err="1">
                <a:solidFill>
                  <a:prstClr val="black"/>
                </a:solidFill>
                <a:latin typeface="Calibri" panose="020F0502020204030204"/>
                <a:sym typeface="Arial"/>
              </a:rPr>
              <a:t>Trở</a:t>
            </a:r>
            <a:r>
              <a:rPr lang="en-US" sz="2800" dirty="0">
                <a:solidFill>
                  <a:prstClr val="black"/>
                </a:solidFill>
                <a:latin typeface="Calibri" panose="020F0502020204030204"/>
                <a:sym typeface="Arial"/>
              </a:rPr>
              <a:t> </a:t>
            </a:r>
            <a:r>
              <a:rPr lang="en-US" sz="2800" dirty="0" err="1">
                <a:solidFill>
                  <a:prstClr val="black"/>
                </a:solidFill>
                <a:latin typeface="Calibri" panose="020F0502020204030204"/>
                <a:sym typeface="Arial"/>
              </a:rPr>
              <a:t>về</a:t>
            </a:r>
            <a:endParaRPr lang="en-US" sz="2800" dirty="0">
              <a:solidFill>
                <a:prstClr val="black"/>
              </a:solidFill>
              <a:latin typeface="Calibri" panose="020F0502020204030204"/>
              <a:sym typeface="Arial"/>
            </a:endParaRPr>
          </a:p>
        </p:txBody>
      </p:sp>
      <p:pic>
        <p:nvPicPr>
          <p:cNvPr id="2" name="Picture 1">
            <a:extLst>
              <a:ext uri="{FF2B5EF4-FFF2-40B4-BE49-F238E27FC236}">
                <a16:creationId xmlns:a16="http://schemas.microsoft.com/office/drawing/2014/main" id="{5E87BDF0-2B2D-6B8E-2B18-FDA964CF525D}"/>
              </a:ext>
            </a:extLst>
          </p:cNvPr>
          <p:cNvPicPr>
            <a:picLocks noChangeAspect="1"/>
          </p:cNvPicPr>
          <p:nvPr/>
        </p:nvPicPr>
        <p:blipFill>
          <a:blip r:embed="rId7"/>
          <a:stretch>
            <a:fillRect/>
          </a:stretch>
        </p:blipFill>
        <p:spPr>
          <a:xfrm>
            <a:off x="1380335" y="6991178"/>
            <a:ext cx="9431329" cy="1981372"/>
          </a:xfrm>
          <a:prstGeom prst="rect">
            <a:avLst/>
          </a:prstGeom>
        </p:spPr>
      </p:pic>
    </p:spTree>
    <p:extLst>
      <p:ext uri="{BB962C8B-B14F-4D97-AF65-F5344CB8AC3E}">
        <p14:creationId xmlns:p14="http://schemas.microsoft.com/office/powerpoint/2010/main" val="1456810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00">
            <a:alpha val="14000"/>
          </a:srgbClr>
        </a:soli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5D08C98-46F8-A649-B27A-530293504C7B}"/>
              </a:ext>
            </a:extLst>
          </p:cNvPr>
          <p:cNvSpPr/>
          <p:nvPr/>
        </p:nvSpPr>
        <p:spPr>
          <a:xfrm>
            <a:off x="6822635" y="1231488"/>
            <a:ext cx="5282556" cy="1241149"/>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 name="Rounded Rectangle 8">
            <a:extLst>
              <a:ext uri="{FF2B5EF4-FFF2-40B4-BE49-F238E27FC236}">
                <a16:creationId xmlns:a16="http://schemas.microsoft.com/office/drawing/2014/main" id="{AD1A024A-0215-9C4F-9F73-BD10479839F9}"/>
              </a:ext>
            </a:extLst>
          </p:cNvPr>
          <p:cNvSpPr/>
          <p:nvPr/>
        </p:nvSpPr>
        <p:spPr>
          <a:xfrm>
            <a:off x="6895941" y="576268"/>
            <a:ext cx="1632031" cy="590309"/>
          </a:xfrm>
          <a:prstGeom prst="roundRect">
            <a:avLst/>
          </a:prstGeom>
          <a:solidFill>
            <a:schemeClr val="accent5">
              <a:lumMod val="40000"/>
              <a:lumOff val="60000"/>
            </a:schemeClr>
          </a:solidFill>
          <a:effectLst>
            <a:glow rad="139700">
              <a:schemeClr val="accent4">
                <a:satMod val="175000"/>
                <a:alpha val="40000"/>
              </a:schemeClr>
            </a:glow>
            <a:reflection blurRad="6350" stA="50000" endA="300" endPos="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VN" sz="2400" kern="0" dirty="0">
                <a:solidFill>
                  <a:srgbClr val="000000"/>
                </a:solidFill>
                <a:latin typeface="Times New Roman" panose="02020603050405020304" pitchFamily="18" charset="0"/>
                <a:cs typeface="Times New Roman" panose="02020603050405020304" pitchFamily="18" charset="0"/>
                <a:sym typeface="Arial"/>
              </a:rPr>
              <a:t>Vị trí</a:t>
            </a:r>
          </a:p>
        </p:txBody>
      </p:sp>
      <p:sp>
        <p:nvSpPr>
          <p:cNvPr id="10" name="Rounded Rectangle 9">
            <a:extLst>
              <a:ext uri="{FF2B5EF4-FFF2-40B4-BE49-F238E27FC236}">
                <a16:creationId xmlns:a16="http://schemas.microsoft.com/office/drawing/2014/main" id="{0385555F-5ECD-064B-9EAE-2DF5EADBDBBE}"/>
              </a:ext>
            </a:extLst>
          </p:cNvPr>
          <p:cNvSpPr/>
          <p:nvPr/>
        </p:nvSpPr>
        <p:spPr>
          <a:xfrm>
            <a:off x="6822635" y="3506167"/>
            <a:ext cx="5282556" cy="1030147"/>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1" name="Rounded Rectangle 10">
            <a:extLst>
              <a:ext uri="{FF2B5EF4-FFF2-40B4-BE49-F238E27FC236}">
                <a16:creationId xmlns:a16="http://schemas.microsoft.com/office/drawing/2014/main" id="{DFC27200-97CB-BB44-A86B-79788E597DCA}"/>
              </a:ext>
            </a:extLst>
          </p:cNvPr>
          <p:cNvSpPr/>
          <p:nvPr/>
        </p:nvSpPr>
        <p:spPr>
          <a:xfrm>
            <a:off x="6895941" y="2884178"/>
            <a:ext cx="1632031" cy="590309"/>
          </a:xfrm>
          <a:prstGeom prst="roundRect">
            <a:avLst/>
          </a:prstGeom>
          <a:solidFill>
            <a:schemeClr val="accent1">
              <a:lumMod val="40000"/>
              <a:lumOff val="6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b="1" kern="0" dirty="0" err="1">
                <a:solidFill>
                  <a:srgbClr val="333333"/>
                </a:solidFill>
                <a:latin typeface="Times New Roman" panose="02020603050405020304" pitchFamily="18" charset="0"/>
                <a:cs typeface="Times New Roman" panose="02020603050405020304" pitchFamily="18" charset="0"/>
                <a:sym typeface="Arial"/>
              </a:rPr>
              <a:t>Diện</a:t>
            </a:r>
            <a:r>
              <a:rPr lang="en-US" sz="2400" b="1" kern="0" dirty="0">
                <a:solidFill>
                  <a:srgbClr val="333333"/>
                </a:solidFill>
                <a:latin typeface="Times New Roman" panose="02020603050405020304" pitchFamily="18" charset="0"/>
                <a:cs typeface="Times New Roman" panose="02020603050405020304" pitchFamily="18" charset="0"/>
                <a:sym typeface="Arial"/>
              </a:rPr>
              <a:t> </a:t>
            </a:r>
            <a:r>
              <a:rPr lang="en-US" sz="2400" b="1" kern="0" dirty="0" err="1">
                <a:solidFill>
                  <a:srgbClr val="333333"/>
                </a:solidFill>
                <a:latin typeface="Times New Roman" panose="02020603050405020304" pitchFamily="18" charset="0"/>
                <a:cs typeface="Times New Roman" panose="02020603050405020304" pitchFamily="18" charset="0"/>
                <a:sym typeface="Arial"/>
              </a:rPr>
              <a:t>tích</a:t>
            </a:r>
            <a:endParaRPr lang="en-VN" sz="2400"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12" name="Rounded Rectangle 11">
            <a:extLst>
              <a:ext uri="{FF2B5EF4-FFF2-40B4-BE49-F238E27FC236}">
                <a16:creationId xmlns:a16="http://schemas.microsoft.com/office/drawing/2014/main" id="{4E518CD1-E1A2-BF46-BCBD-C6522AFAC587}"/>
              </a:ext>
            </a:extLst>
          </p:cNvPr>
          <p:cNvSpPr/>
          <p:nvPr/>
        </p:nvSpPr>
        <p:spPr>
          <a:xfrm>
            <a:off x="6785982" y="5606972"/>
            <a:ext cx="5282556" cy="1030147"/>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2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3" name="Rounded Rectangle 12">
            <a:extLst>
              <a:ext uri="{FF2B5EF4-FFF2-40B4-BE49-F238E27FC236}">
                <a16:creationId xmlns:a16="http://schemas.microsoft.com/office/drawing/2014/main" id="{E1048E34-1783-AB49-8AF9-A26BBEE4BE32}"/>
              </a:ext>
            </a:extLst>
          </p:cNvPr>
          <p:cNvSpPr/>
          <p:nvPr/>
        </p:nvSpPr>
        <p:spPr>
          <a:xfrm>
            <a:off x="6895941" y="4953306"/>
            <a:ext cx="1632031" cy="590309"/>
          </a:xfrm>
          <a:prstGeom prst="roundRect">
            <a:avLst/>
          </a:prstGeom>
          <a:solidFill>
            <a:schemeClr val="accent3">
              <a:lumMod val="20000"/>
              <a:lumOff val="80000"/>
            </a:schemeClr>
          </a:solidFill>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b="1" kern="0" dirty="0" err="1">
                <a:solidFill>
                  <a:srgbClr val="333333"/>
                </a:solidFill>
                <a:latin typeface="Times New Roman" panose="02020603050405020304" pitchFamily="18" charset="0"/>
                <a:cs typeface="Times New Roman" panose="02020603050405020304" pitchFamily="18" charset="0"/>
                <a:sym typeface="Arial"/>
              </a:rPr>
              <a:t>Thủ</a:t>
            </a:r>
            <a:r>
              <a:rPr lang="en-US" sz="2400" b="1" kern="0" dirty="0">
                <a:solidFill>
                  <a:srgbClr val="333333"/>
                </a:solidFill>
                <a:latin typeface="Times New Roman" panose="02020603050405020304" pitchFamily="18" charset="0"/>
                <a:cs typeface="Times New Roman" panose="02020603050405020304" pitchFamily="18" charset="0"/>
                <a:sym typeface="Arial"/>
              </a:rPr>
              <a:t> </a:t>
            </a:r>
            <a:r>
              <a:rPr lang="en-US" sz="2400" b="1" kern="0" dirty="0" err="1">
                <a:solidFill>
                  <a:srgbClr val="333333"/>
                </a:solidFill>
                <a:latin typeface="Times New Roman" panose="02020603050405020304" pitchFamily="18" charset="0"/>
                <a:cs typeface="Times New Roman" panose="02020603050405020304" pitchFamily="18" charset="0"/>
                <a:sym typeface="Arial"/>
              </a:rPr>
              <a:t>đô</a:t>
            </a:r>
            <a:endParaRPr lang="en-VN" sz="2400"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0A3796DB-BF00-6540-817B-C1EB53800B36}"/>
              </a:ext>
            </a:extLst>
          </p:cNvPr>
          <p:cNvSpPr/>
          <p:nvPr/>
        </p:nvSpPr>
        <p:spPr>
          <a:xfrm>
            <a:off x="6917161" y="1330345"/>
            <a:ext cx="5020196" cy="913199"/>
          </a:xfrm>
          <a:prstGeom prst="rect">
            <a:avLst/>
          </a:prstGeom>
        </p:spPr>
        <p:txBody>
          <a:bodyPr wrap="square">
            <a:spAutoFit/>
          </a:bodyPr>
          <a:lstStyle/>
          <a:p>
            <a:pPr algn="ctr" defTabSz="1219170">
              <a:buClr>
                <a:srgbClr val="000000"/>
              </a:buClr>
            </a:pPr>
            <a:r>
              <a:rPr lang="vi-VN" sz="2667" kern="0" dirty="0">
                <a:solidFill>
                  <a:srgbClr val="FF0000"/>
                </a:solidFill>
                <a:latin typeface="Times New Roman" panose="02020603050405020304" pitchFamily="18" charset="0"/>
                <a:cs typeface="Times New Roman" panose="02020603050405020304" pitchFamily="18" charset="0"/>
                <a:sym typeface="Arial"/>
              </a:rPr>
              <a:t>Nằm ở phía Đông của châu Á, phía Tây của Thái Bình Dương.</a:t>
            </a:r>
            <a:endParaRPr lang="en-VN" sz="26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0F288CEF-9E1D-6048-81C8-D7B29C54BA98}"/>
              </a:ext>
            </a:extLst>
          </p:cNvPr>
          <p:cNvSpPr/>
          <p:nvPr/>
        </p:nvSpPr>
        <p:spPr>
          <a:xfrm>
            <a:off x="8086761" y="3690992"/>
            <a:ext cx="3702611" cy="666786"/>
          </a:xfrm>
          <a:prstGeom prst="rect">
            <a:avLst/>
          </a:prstGeom>
        </p:spPr>
        <p:txBody>
          <a:bodyPr wrap="square">
            <a:spAutoFit/>
          </a:bodyPr>
          <a:lstStyle/>
          <a:p>
            <a:pPr defTabSz="1219170">
              <a:buClr>
                <a:srgbClr val="000000"/>
              </a:buClr>
            </a:pPr>
            <a:r>
              <a:rPr lang="en-US" sz="3733" kern="0" dirty="0">
                <a:solidFill>
                  <a:srgbClr val="8B81D2">
                    <a:lumMod val="75000"/>
                  </a:srgbClr>
                </a:solidFill>
                <a:latin typeface="Times New Roman" panose="02020603050405020304" pitchFamily="18" charset="0"/>
                <a:cs typeface="Times New Roman" panose="02020603050405020304" pitchFamily="18" charset="0"/>
                <a:sym typeface="Arial"/>
              </a:rPr>
              <a:t>377.975 km²</a:t>
            </a:r>
            <a:endParaRPr lang="en-VN" sz="3733" kern="0" dirty="0">
              <a:solidFill>
                <a:srgbClr val="8B81D2">
                  <a:lumMod val="75000"/>
                </a:srgbClr>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D4BC7199-7FF9-BA4C-B5AC-8D8CC2CA9A0F}"/>
              </a:ext>
            </a:extLst>
          </p:cNvPr>
          <p:cNvSpPr/>
          <p:nvPr/>
        </p:nvSpPr>
        <p:spPr>
          <a:xfrm>
            <a:off x="8086761" y="5773232"/>
            <a:ext cx="1486304" cy="666786"/>
          </a:xfrm>
          <a:prstGeom prst="rect">
            <a:avLst/>
          </a:prstGeom>
        </p:spPr>
        <p:txBody>
          <a:bodyPr wrap="none">
            <a:spAutoFit/>
          </a:bodyPr>
          <a:lstStyle/>
          <a:p>
            <a:pPr defTabSz="1219170">
              <a:buClr>
                <a:srgbClr val="000000"/>
              </a:buClr>
            </a:pPr>
            <a:r>
              <a:rPr lang="en-US" sz="3733" b="1" kern="0" dirty="0">
                <a:solidFill>
                  <a:srgbClr val="FF0000"/>
                </a:solidFill>
                <a:latin typeface="Times New Roman" panose="02020603050405020304" pitchFamily="18" charset="0"/>
                <a:cs typeface="Times New Roman" panose="02020603050405020304" pitchFamily="18" charset="0"/>
                <a:sym typeface="Arial"/>
              </a:rPr>
              <a:t>Tokyo</a:t>
            </a:r>
            <a:endParaRPr lang="en-US" sz="3733"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12292" name="Picture 4">
            <a:extLst>
              <a:ext uri="{FF2B5EF4-FFF2-40B4-BE49-F238E27FC236}">
                <a16:creationId xmlns:a16="http://schemas.microsoft.com/office/drawing/2014/main" id="{67E77FB0-775D-BE43-9F7E-845CEDAEA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17" y="-31679"/>
            <a:ext cx="659341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0229FC5-8EAA-EBF0-12A0-E60EF2E1767C}"/>
              </a:ext>
            </a:extLst>
          </p:cNvPr>
          <p:cNvPicPr>
            <a:picLocks noChangeAspect="1"/>
          </p:cNvPicPr>
          <p:nvPr/>
        </p:nvPicPr>
        <p:blipFill>
          <a:blip r:embed="rId3"/>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2596587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wheel(3)">
                                      <p:cBhvr>
                                        <p:cTn id="7" dur="500"/>
                                        <p:tgtEl>
                                          <p:spTgt spid="1229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500" fill="hold"/>
                                        <p:tgtEl>
                                          <p:spTgt spid="9"/>
                                        </p:tgtEl>
                                        <p:attrNameLst>
                                          <p:attrName>ppt_x</p:attrName>
                                        </p:attrNameLst>
                                      </p:cBhvr>
                                      <p:tavLst>
                                        <p:tav tm="0">
                                          <p:val>
                                            <p:strVal val="#ppt_x"/>
                                          </p:val>
                                        </p:tav>
                                        <p:tav tm="100000">
                                          <p:val>
                                            <p:strVal val="#ppt_x"/>
                                          </p:val>
                                        </p:tav>
                                      </p:tavLst>
                                    </p:anim>
                                    <p:anim calcmode="lin" valueType="num">
                                      <p:cBhvr additive="base">
                                        <p:cTn id="12" dur="1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500" fill="hold"/>
                                        <p:tgtEl>
                                          <p:spTgt spid="6"/>
                                        </p:tgtEl>
                                        <p:attrNameLst>
                                          <p:attrName>ppt_x</p:attrName>
                                        </p:attrNameLst>
                                      </p:cBhvr>
                                      <p:tavLst>
                                        <p:tav tm="0">
                                          <p:val>
                                            <p:strVal val="#ppt_x"/>
                                          </p:val>
                                        </p:tav>
                                        <p:tav tm="100000">
                                          <p:val>
                                            <p:strVal val="#ppt_x"/>
                                          </p:val>
                                        </p:tav>
                                      </p:tavLst>
                                    </p:anim>
                                    <p:anim calcmode="lin" valueType="num">
                                      <p:cBhvr additive="base">
                                        <p:cTn id="24" dur="15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500" fill="hold"/>
                                        <p:tgtEl>
                                          <p:spTgt spid="10"/>
                                        </p:tgtEl>
                                        <p:attrNameLst>
                                          <p:attrName>ppt_x</p:attrName>
                                        </p:attrNameLst>
                                      </p:cBhvr>
                                      <p:tavLst>
                                        <p:tav tm="0">
                                          <p:val>
                                            <p:strVal val="#ppt_x"/>
                                          </p:val>
                                        </p:tav>
                                        <p:tav tm="100000">
                                          <p:val>
                                            <p:strVal val="#ppt_x"/>
                                          </p:val>
                                        </p:tav>
                                      </p:tavLst>
                                    </p:anim>
                                    <p:anim calcmode="lin" valueType="num">
                                      <p:cBhvr additive="base">
                                        <p:cTn id="28" dur="15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500" fill="hold"/>
                                        <p:tgtEl>
                                          <p:spTgt spid="12"/>
                                        </p:tgtEl>
                                        <p:attrNameLst>
                                          <p:attrName>ppt_x</p:attrName>
                                        </p:attrNameLst>
                                      </p:cBhvr>
                                      <p:tavLst>
                                        <p:tav tm="0">
                                          <p:val>
                                            <p:strVal val="#ppt_x"/>
                                          </p:val>
                                        </p:tav>
                                        <p:tav tm="100000">
                                          <p:val>
                                            <p:strVal val="#ppt_x"/>
                                          </p:val>
                                        </p:tav>
                                      </p:tavLst>
                                    </p:anim>
                                    <p:anim calcmode="lin" valueType="num">
                                      <p:cBhvr additive="base">
                                        <p:cTn id="32" dur="1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1" presetClass="entr" presetSubtype="0" fill="hold" grpId="0" nodeType="clickEffect">
                                  <p:stCondLst>
                                    <p:cond delay="0"/>
                                  </p:stCondLst>
                                  <p:iterate type="lt">
                                    <p:tmPct val="10000"/>
                                  </p:iterate>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2"/>
                                        </p:tgtEl>
                                        <p:attrNameLst>
                                          <p:attrName>ppt_y</p:attrName>
                                        </p:attrNameLst>
                                      </p:cBhvr>
                                      <p:tavLst>
                                        <p:tav tm="0">
                                          <p:val>
                                            <p:strVal val="#ppt_y"/>
                                          </p:val>
                                        </p:tav>
                                        <p:tav tm="100000">
                                          <p:val>
                                            <p:strVal val="#ppt_y"/>
                                          </p:val>
                                        </p:tav>
                                      </p:tavLst>
                                    </p:anim>
                                    <p:anim calcmode="lin" valueType="num">
                                      <p:cBhvr>
                                        <p:cTn id="3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2"/>
                                        </p:tgtEl>
                                      </p:cBhvr>
                                    </p:animEffect>
                                  </p:childTnLst>
                                </p:cTn>
                              </p:par>
                            </p:childTnLst>
                          </p:cTn>
                        </p:par>
                        <p:par>
                          <p:cTn id="42" fill="hold">
                            <p:stCondLst>
                              <p:cond delay="2700"/>
                            </p:stCondLst>
                            <p:childTnLst>
                              <p:par>
                                <p:cTn id="43" presetID="41" presetClass="entr" presetSubtype="0" fill="hold" grpId="0" nodeType="afterEffect">
                                  <p:stCondLst>
                                    <p:cond delay="0"/>
                                  </p:stCondLst>
                                  <p:iterate type="lt">
                                    <p:tmPct val="10000"/>
                                  </p:iterate>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4"/>
                                        </p:tgtEl>
                                        <p:attrNameLst>
                                          <p:attrName>ppt_y</p:attrName>
                                        </p:attrNameLst>
                                      </p:cBhvr>
                                      <p:tavLst>
                                        <p:tav tm="0">
                                          <p:val>
                                            <p:strVal val="#ppt_y"/>
                                          </p:val>
                                        </p:tav>
                                        <p:tav tm="100000">
                                          <p:val>
                                            <p:strVal val="#ppt_y"/>
                                          </p:val>
                                        </p:tav>
                                      </p:tavLst>
                                    </p:anim>
                                    <p:anim calcmode="lin" valueType="num">
                                      <p:cBhvr>
                                        <p:cTn id="4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4"/>
                                        </p:tgtEl>
                                      </p:cBhvr>
                                    </p:animEffect>
                                  </p:childTnLst>
                                </p:cTn>
                              </p:par>
                            </p:childTnLst>
                          </p:cTn>
                        </p:par>
                        <p:par>
                          <p:cTn id="50" fill="hold">
                            <p:stCondLst>
                              <p:cond delay="3650"/>
                            </p:stCondLst>
                            <p:childTnLst>
                              <p:par>
                                <p:cTn id="51" presetID="41" presetClass="entr" presetSubtype="0" fill="hold" grpId="0" nodeType="afterEffect">
                                  <p:stCondLst>
                                    <p:cond delay="0"/>
                                  </p:stCondLst>
                                  <p:iterate type="lt">
                                    <p:tmPct val="10000"/>
                                  </p:iterate>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5"/>
                                        </p:tgtEl>
                                        <p:attrNameLst>
                                          <p:attrName>ppt_y</p:attrName>
                                        </p:attrNameLst>
                                      </p:cBhvr>
                                      <p:tavLst>
                                        <p:tav tm="0">
                                          <p:val>
                                            <p:strVal val="#ppt_y"/>
                                          </p:val>
                                        </p:tav>
                                        <p:tav tm="100000">
                                          <p:val>
                                            <p:strVal val="#ppt_y"/>
                                          </p:val>
                                        </p:tav>
                                      </p:tavLst>
                                    </p:anim>
                                    <p:anim calcmode="lin" valueType="num">
                                      <p:cBhvr>
                                        <p:cTn id="55"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2"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6"/>
          <a:stretch>
            <a:fillRect/>
          </a:stretch>
        </p:blipFill>
        <p:spPr>
          <a:xfrm>
            <a:off x="1380335" y="-1733722"/>
            <a:ext cx="9431329" cy="1981372"/>
          </a:xfrm>
          <a:prstGeom prst="rect">
            <a:avLst/>
          </a:prstGeom>
        </p:spPr>
      </p:pic>
      <p:graphicFrame>
        <p:nvGraphicFramePr>
          <p:cNvPr id="3" name="Table 5">
            <a:extLst>
              <a:ext uri="{FF2B5EF4-FFF2-40B4-BE49-F238E27FC236}">
                <a16:creationId xmlns:a16="http://schemas.microsoft.com/office/drawing/2014/main" id="{C83E6716-C01E-49DF-3FE8-9A193324B321}"/>
              </a:ext>
            </a:extLst>
          </p:cNvPr>
          <p:cNvGraphicFramePr>
            <a:graphicFrameLocks noGrp="1"/>
          </p:cNvGraphicFramePr>
          <p:nvPr>
            <p:extLst>
              <p:ext uri="{D42A27DB-BD31-4B8C-83A1-F6EECF244321}">
                <p14:modId xmlns:p14="http://schemas.microsoft.com/office/powerpoint/2010/main" val="120692149"/>
              </p:ext>
            </p:extLst>
          </p:nvPr>
        </p:nvGraphicFramePr>
        <p:xfrm>
          <a:off x="35472" y="887330"/>
          <a:ext cx="12156527" cy="5898828"/>
        </p:xfrm>
        <a:graphic>
          <a:graphicData uri="http://schemas.openxmlformats.org/drawingml/2006/table">
            <a:tbl>
              <a:tblPr firstRow="1" bandRow="1">
                <a:tableStyleId>{7DF18680-E054-41AD-8BC1-D1AEF772440D}</a:tableStyleId>
              </a:tblPr>
              <a:tblGrid>
                <a:gridCol w="2954474">
                  <a:extLst>
                    <a:ext uri="{9D8B030D-6E8A-4147-A177-3AD203B41FA5}">
                      <a16:colId xmlns:a16="http://schemas.microsoft.com/office/drawing/2014/main" val="4282807135"/>
                    </a:ext>
                  </a:extLst>
                </a:gridCol>
                <a:gridCol w="9202053">
                  <a:extLst>
                    <a:ext uri="{9D8B030D-6E8A-4147-A177-3AD203B41FA5}">
                      <a16:colId xmlns:a16="http://schemas.microsoft.com/office/drawing/2014/main" val="3240355851"/>
                    </a:ext>
                  </a:extLst>
                </a:gridCol>
              </a:tblGrid>
              <a:tr h="748752">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Mục</a:t>
                      </a:r>
                    </a:p>
                  </a:txBody>
                  <a:tcPr/>
                </a:tc>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Nét chính về Nhật Bản từ năm 1945 đến năm 1991</a:t>
                      </a:r>
                    </a:p>
                  </a:txBody>
                  <a:tcPr/>
                </a:tc>
                <a:extLst>
                  <a:ext uri="{0D108BD9-81ED-4DB2-BD59-A6C34878D82A}">
                    <a16:rowId xmlns:a16="http://schemas.microsoft.com/office/drawing/2014/main" val="1275213790"/>
                  </a:ext>
                </a:extLst>
              </a:tr>
              <a:tr h="1716692">
                <a:tc>
                  <a:txBody>
                    <a:bodyPr/>
                    <a:lstStyle/>
                    <a:p>
                      <a:pPr algn="ctr"/>
                      <a:r>
                        <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Chính trị</a:t>
                      </a: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642676"/>
                  </a:ext>
                </a:extLst>
              </a:tr>
              <a:tr h="1716692">
                <a:tc>
                  <a:txBody>
                    <a:bodyPr/>
                    <a:lstStyle/>
                    <a:p>
                      <a:pPr algn="ctr"/>
                      <a:r>
                        <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Kinh tế</a:t>
                      </a: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7168465"/>
                  </a:ext>
                </a:extLst>
              </a:tr>
              <a:tr h="1716692">
                <a:tc>
                  <a:txBody>
                    <a:bodyPr/>
                    <a:lstStyle/>
                    <a:p>
                      <a:pPr algn="ctr"/>
                      <a:r>
                        <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Khoa học – công nghệ</a:t>
                      </a: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45007788"/>
                  </a:ext>
                </a:extLst>
              </a:tr>
            </a:tbl>
          </a:graphicData>
        </a:graphic>
      </p:graphicFrame>
      <p:sp>
        <p:nvSpPr>
          <p:cNvPr id="6" name="Rectangle 5">
            <a:extLst>
              <a:ext uri="{FF2B5EF4-FFF2-40B4-BE49-F238E27FC236}">
                <a16:creationId xmlns:a16="http://schemas.microsoft.com/office/drawing/2014/main" id="{F5D16FD8-2484-7547-FE08-0339A3D7BCEB}"/>
              </a:ext>
            </a:extLst>
          </p:cNvPr>
          <p:cNvSpPr/>
          <p:nvPr/>
        </p:nvSpPr>
        <p:spPr>
          <a:xfrm>
            <a:off x="3824218" y="71841"/>
            <a:ext cx="4248599" cy="707886"/>
          </a:xfrm>
          <a:prstGeom prst="rect">
            <a:avLst/>
          </a:prstGeom>
          <a:noFill/>
        </p:spPr>
        <p:txBody>
          <a:bodyPr wrap="none" lIns="91440" tIns="45720" rIns="91440" bIns="45720">
            <a:spAutoFit/>
          </a:bodyPr>
          <a:lstStyle/>
          <a:p>
            <a:pPr algn="ctr"/>
            <a:r>
              <a:rPr lang="en-US" sz="40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PHIẾU HỌC TẬP</a:t>
            </a:r>
          </a:p>
        </p:txBody>
      </p:sp>
      <p:pic>
        <p:nvPicPr>
          <p:cNvPr id="8" name="3p">
            <a:hlinkClick r:id="" action="ppaction://media"/>
            <a:extLst>
              <a:ext uri="{FF2B5EF4-FFF2-40B4-BE49-F238E27FC236}">
                <a16:creationId xmlns:a16="http://schemas.microsoft.com/office/drawing/2014/main" id="{D30E7A77-0A5A-2325-5564-95B87855F64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62425" y="2053213"/>
            <a:ext cx="6096000" cy="381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91901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8"/>
                </p:tgtEl>
              </p:cMediaNode>
            </p:video>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graphicFrame>
        <p:nvGraphicFramePr>
          <p:cNvPr id="3" name="Table 5">
            <a:extLst>
              <a:ext uri="{FF2B5EF4-FFF2-40B4-BE49-F238E27FC236}">
                <a16:creationId xmlns:a16="http://schemas.microsoft.com/office/drawing/2014/main" id="{C83E6716-C01E-49DF-3FE8-9A193324B321}"/>
              </a:ext>
            </a:extLst>
          </p:cNvPr>
          <p:cNvGraphicFramePr>
            <a:graphicFrameLocks noGrp="1"/>
          </p:cNvGraphicFramePr>
          <p:nvPr>
            <p:extLst>
              <p:ext uri="{D42A27DB-BD31-4B8C-83A1-F6EECF244321}">
                <p14:modId xmlns:p14="http://schemas.microsoft.com/office/powerpoint/2010/main" val="1661477897"/>
              </p:ext>
            </p:extLst>
          </p:nvPr>
        </p:nvGraphicFramePr>
        <p:xfrm>
          <a:off x="0" y="0"/>
          <a:ext cx="12210768" cy="6791325"/>
        </p:xfrm>
        <a:graphic>
          <a:graphicData uri="http://schemas.openxmlformats.org/drawingml/2006/table">
            <a:tbl>
              <a:tblPr firstRow="1" bandRow="1">
                <a:tableStyleId>{7DF18680-E054-41AD-8BC1-D1AEF772440D}</a:tableStyleId>
              </a:tblPr>
              <a:tblGrid>
                <a:gridCol w="1612203">
                  <a:extLst>
                    <a:ext uri="{9D8B030D-6E8A-4147-A177-3AD203B41FA5}">
                      <a16:colId xmlns:a16="http://schemas.microsoft.com/office/drawing/2014/main" val="4282807135"/>
                    </a:ext>
                  </a:extLst>
                </a:gridCol>
                <a:gridCol w="10598565">
                  <a:extLst>
                    <a:ext uri="{9D8B030D-6E8A-4147-A177-3AD203B41FA5}">
                      <a16:colId xmlns:a16="http://schemas.microsoft.com/office/drawing/2014/main" val="3240355851"/>
                    </a:ext>
                  </a:extLst>
                </a:gridCol>
              </a:tblGrid>
              <a:tr h="627786">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Mục</a:t>
                      </a:r>
                    </a:p>
                  </a:txBody>
                  <a:tcPr/>
                </a:tc>
                <a:tc>
                  <a:txBody>
                    <a:bodyPr/>
                    <a:lstStyle/>
                    <a:p>
                      <a:pPr algn="ctr"/>
                      <a:r>
                        <a:rPr lang="en-US" sz="3200">
                          <a:ln>
                            <a:noFill/>
                          </a:ln>
                          <a:solidFill>
                            <a:srgbClr val="0070C0"/>
                          </a:solidFill>
                          <a:latin typeface="Times New Roman" panose="02020603050405020304" pitchFamily="18" charset="0"/>
                          <a:cs typeface="Times New Roman" panose="02020603050405020304" pitchFamily="18" charset="0"/>
                        </a:rPr>
                        <a:t>Nét chính về Nhật Bản từ năm 1945 đến năm 1991</a:t>
                      </a:r>
                    </a:p>
                  </a:txBody>
                  <a:tcPr/>
                </a:tc>
                <a:extLst>
                  <a:ext uri="{0D108BD9-81ED-4DB2-BD59-A6C34878D82A}">
                    <a16:rowId xmlns:a16="http://schemas.microsoft.com/office/drawing/2014/main" val="1275213790"/>
                  </a:ext>
                </a:extLst>
              </a:tr>
              <a:tr h="6163539">
                <a:tc>
                  <a:txBody>
                    <a:bodyPr/>
                    <a:lstStyle/>
                    <a:p>
                      <a:pPr algn="ctr"/>
                      <a:r>
                        <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rPr>
                        <a:t>Chính trị</a:t>
                      </a:r>
                    </a:p>
                  </a:txBody>
                  <a:tcPr/>
                </a:tc>
                <a:tc>
                  <a:txBody>
                    <a:bodyPr/>
                    <a:lstStyle/>
                    <a:p>
                      <a:pPr algn="ctr"/>
                      <a:endParaRPr lang="en-US" sz="3200">
                        <a:ln>
                          <a:solidFill>
                            <a:schemeClr val="accent5">
                              <a:lumMod val="10000"/>
                            </a:schemeClr>
                          </a:solidFill>
                        </a:ln>
                        <a:solidFill>
                          <a:schemeClr val="accent5">
                            <a:lumMod val="1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642676"/>
                  </a:ext>
                </a:extLst>
              </a:tr>
            </a:tbl>
          </a:graphicData>
        </a:graphic>
      </p:graphicFrame>
      <p:sp>
        <p:nvSpPr>
          <p:cNvPr id="5" name="TextBox 4">
            <a:extLst>
              <a:ext uri="{FF2B5EF4-FFF2-40B4-BE49-F238E27FC236}">
                <a16:creationId xmlns:a16="http://schemas.microsoft.com/office/drawing/2014/main" id="{F6E75F13-BD6E-801A-692C-0F2BA3202263}"/>
              </a:ext>
            </a:extLst>
          </p:cNvPr>
          <p:cNvSpPr txBox="1"/>
          <p:nvPr/>
        </p:nvSpPr>
        <p:spPr>
          <a:xfrm>
            <a:off x="1640300" y="1051808"/>
            <a:ext cx="10570468" cy="1569660"/>
          </a:xfrm>
          <a:prstGeom prst="rect">
            <a:avLst/>
          </a:prstGeom>
          <a:noFill/>
        </p:spPr>
        <p:txBody>
          <a:bodyPr wrap="square">
            <a:spAutoFit/>
          </a:bodyPr>
          <a:lstStyle/>
          <a:p>
            <a:pPr algn="just">
              <a:defRPr/>
            </a:pPr>
            <a:r>
              <a:rPr lang="en-US"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 </a:t>
            </a:r>
            <a:r>
              <a:rPr lang="vi-VN"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Giai đoạn 1945 – 1952: Nhật Bản bị quân đội Mỹ dưới danh nghĩa lực lượng Đồng minh chiếm đóng. </a:t>
            </a:r>
            <a:r>
              <a:rPr lang="en-US"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Nhật Bản hoàn toàn lệ thuộc Mỹ về chính trị và an ninh.</a:t>
            </a:r>
            <a:endParaRPr lang="vi-VN" sz="3200">
              <a:solidFill>
                <a:srgbClr val="4472C4"/>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22A95AE-9F4C-C1B4-B4D3-6A63B9D50C5A}"/>
              </a:ext>
            </a:extLst>
          </p:cNvPr>
          <p:cNvSpPr txBox="1"/>
          <p:nvPr/>
        </p:nvSpPr>
        <p:spPr>
          <a:xfrm>
            <a:off x="1640300" y="3334420"/>
            <a:ext cx="10570468" cy="2062103"/>
          </a:xfrm>
          <a:prstGeom prst="rect">
            <a:avLst/>
          </a:prstGeom>
          <a:noFill/>
        </p:spPr>
        <p:txBody>
          <a:bodyPr wrap="square">
            <a:spAutoFit/>
          </a:bodyPr>
          <a:lstStyle/>
          <a:p>
            <a:pPr algn="just">
              <a:defRPr/>
            </a:pPr>
            <a:r>
              <a:rPr lang="en-US"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 </a:t>
            </a:r>
            <a:r>
              <a:rPr lang="vi-VN" sz="3200">
                <a:solidFill>
                  <a:srgbClr val="4472C4"/>
                </a:solidFill>
                <a:latin typeface="Times New Roman" panose="02020603050405020304" pitchFamily="18" charset="0"/>
                <a:ea typeface="Cambria" panose="02040503050406030204" pitchFamily="18" charset="0"/>
                <a:cs typeface="Times New Roman" panose="02020603050405020304" pitchFamily="18" charset="0"/>
              </a:rPr>
              <a:t>Từ năm 1955 đến năm 1991, Đảng Dân chủ Tự do (LDP) liên tục cầm quyền ở Nhật Bản và tiếp tục duy trì liên minh chặt chẽ với Mỹ, nhưng dần đa dạng hoá quan hệ đối ngoại nhằm nâng cao vị thế quốc tế.</a:t>
            </a:r>
          </a:p>
        </p:txBody>
      </p:sp>
    </p:spTree>
    <p:extLst>
      <p:ext uri="{BB962C8B-B14F-4D97-AF65-F5344CB8AC3E}">
        <p14:creationId xmlns:p14="http://schemas.microsoft.com/office/powerpoint/2010/main" val="4241660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3" name="Picture 2">
            <a:extLst>
              <a:ext uri="{FF2B5EF4-FFF2-40B4-BE49-F238E27FC236}">
                <a16:creationId xmlns:a16="http://schemas.microsoft.com/office/drawing/2014/main" id="{2BDAB33D-A304-9DEC-9B34-AC86860D8811}"/>
              </a:ext>
            </a:extLst>
          </p:cNvPr>
          <p:cNvPicPr>
            <a:picLocks noChangeAspect="1"/>
          </p:cNvPicPr>
          <p:nvPr/>
        </p:nvPicPr>
        <p:blipFill>
          <a:blip r:embed="rId3"/>
          <a:stretch>
            <a:fillRect/>
          </a:stretch>
        </p:blipFill>
        <p:spPr>
          <a:xfrm>
            <a:off x="1380335" y="-1733722"/>
            <a:ext cx="9431329" cy="1981372"/>
          </a:xfrm>
          <a:prstGeom prst="rect">
            <a:avLst/>
          </a:prstGeom>
        </p:spPr>
      </p:pic>
      <p:pic>
        <p:nvPicPr>
          <p:cNvPr id="7" name="Picture 6">
            <a:extLst>
              <a:ext uri="{FF2B5EF4-FFF2-40B4-BE49-F238E27FC236}">
                <a16:creationId xmlns:a16="http://schemas.microsoft.com/office/drawing/2014/main" id="{90152D64-9172-4C8F-9D99-FCB39C944FC3}"/>
              </a:ext>
            </a:extLst>
          </p:cNvPr>
          <p:cNvPicPr>
            <a:picLocks noChangeAspect="1"/>
          </p:cNvPicPr>
          <p:nvPr/>
        </p:nvPicPr>
        <p:blipFill>
          <a:blip r:embed="rId4"/>
          <a:stretch>
            <a:fillRect/>
          </a:stretch>
        </p:blipFill>
        <p:spPr>
          <a:xfrm>
            <a:off x="0" y="0"/>
            <a:ext cx="12192000" cy="3429000"/>
          </a:xfrm>
          <a:prstGeom prst="rect">
            <a:avLst/>
          </a:prstGeom>
        </p:spPr>
      </p:pic>
      <p:pic>
        <p:nvPicPr>
          <p:cNvPr id="8" name="Picture 7">
            <a:extLst>
              <a:ext uri="{FF2B5EF4-FFF2-40B4-BE49-F238E27FC236}">
                <a16:creationId xmlns:a16="http://schemas.microsoft.com/office/drawing/2014/main" id="{5EE23D41-7F3F-51D5-BBB1-9C734BB898E4}"/>
              </a:ext>
            </a:extLst>
          </p:cNvPr>
          <p:cNvPicPr>
            <a:picLocks noChangeAspect="1"/>
          </p:cNvPicPr>
          <p:nvPr/>
        </p:nvPicPr>
        <p:blipFill>
          <a:blip r:embed="rId5"/>
          <a:stretch>
            <a:fillRect/>
          </a:stretch>
        </p:blipFill>
        <p:spPr>
          <a:xfrm>
            <a:off x="0" y="3495674"/>
            <a:ext cx="6096000" cy="3328737"/>
          </a:xfrm>
          <a:prstGeom prst="rect">
            <a:avLst/>
          </a:prstGeom>
        </p:spPr>
      </p:pic>
      <p:sp>
        <p:nvSpPr>
          <p:cNvPr id="12" name="TextBox 11">
            <a:extLst>
              <a:ext uri="{FF2B5EF4-FFF2-40B4-BE49-F238E27FC236}">
                <a16:creationId xmlns:a16="http://schemas.microsoft.com/office/drawing/2014/main" id="{5D08FF15-7DE4-9BD5-ADF2-6D9B832EF5FC}"/>
              </a:ext>
            </a:extLst>
          </p:cNvPr>
          <p:cNvSpPr txBox="1"/>
          <p:nvPr/>
        </p:nvSpPr>
        <p:spPr>
          <a:xfrm>
            <a:off x="6096000" y="3495674"/>
            <a:ext cx="6096000" cy="3108543"/>
          </a:xfrm>
          <a:prstGeom prst="rect">
            <a:avLst/>
          </a:prstGeom>
          <a:noFill/>
        </p:spPr>
        <p:txBody>
          <a:bodyPr wrap="square">
            <a:spAutoFit/>
          </a:bodyPr>
          <a:lstStyle/>
          <a:p>
            <a:pPr algn="just"/>
            <a:r>
              <a:rPr lang="vi-VN" sz="2800">
                <a:latin typeface="Times New Roman" panose="02020603050405020304" pitchFamily="18" charset="0"/>
                <a:cs typeface="Times New Roman" panose="02020603050405020304" pitchFamily="18" charset="0"/>
              </a:rPr>
              <a:t>Hiệp ước an ninh Mĩ - Nhật (kí ngày 8 - 9 - 1951), đặt nền tảng mới cho quan hệ mới giữa hai nước. Theo đó, Nhật Bản chấp nhận đứng dưới “chiếc ô” bảo hộ hạt nhân của Mĩ, để cho Mĩ đóng quân và xây dựng căn cứ quân sự trên lịch lãnh thổ Nhật Bản.</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5137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15,1840785860,D:\TIẾT THANH TRA-SỬ 8 BÀI 13 (T1), TUẦN 10 và SỬ 9 BÀI 9, TUẦN 11\SỬ 9-Tiết 11-Bài 9 Nhật Bản\Media.ppcx"/>
</p:tagLst>
</file>

<file path=ppt/theme/theme1.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TotalTime>
  <Words>2008</Words>
  <Application>Microsoft Office PowerPoint</Application>
  <PresentationFormat>Widescreen</PresentationFormat>
  <Paragraphs>152</Paragraphs>
  <Slides>51</Slides>
  <Notes>21</Notes>
  <HiddenSlides>0</HiddenSlides>
  <MMClips>7</MMClips>
  <ScaleCrop>false</ScaleCrop>
  <HeadingPairs>
    <vt:vector size="8" baseType="variant">
      <vt:variant>
        <vt:lpstr>Fonts Used</vt:lpstr>
      </vt:variant>
      <vt:variant>
        <vt:i4>23</vt:i4>
      </vt:variant>
      <vt:variant>
        <vt:lpstr>Theme</vt:lpstr>
      </vt:variant>
      <vt:variant>
        <vt:i4>12</vt:i4>
      </vt:variant>
      <vt:variant>
        <vt:lpstr>Embedded OLE Servers</vt:lpstr>
      </vt:variant>
      <vt:variant>
        <vt:i4>1</vt:i4>
      </vt:variant>
      <vt:variant>
        <vt:lpstr>Slide Titles</vt:lpstr>
      </vt:variant>
      <vt:variant>
        <vt:i4>51</vt:i4>
      </vt:variant>
    </vt:vector>
  </HeadingPairs>
  <TitlesOfParts>
    <vt:vector size="87" baseType="lpstr">
      <vt:lpstr>宋体</vt:lpstr>
      <vt:lpstr>.VnTime</vt:lpstr>
      <vt:lpstr>Antic</vt:lpstr>
      <vt:lpstr>Arial</vt:lpstr>
      <vt:lpstr>Brush Script MT</vt:lpstr>
      <vt:lpstr>Cabin</vt:lpstr>
      <vt:lpstr>Cabin Condensed</vt:lpstr>
      <vt:lpstr>Calibri</vt:lpstr>
      <vt:lpstr>Calibri Light</vt:lpstr>
      <vt:lpstr>Cambria</vt:lpstr>
      <vt:lpstr>等线</vt:lpstr>
      <vt:lpstr>ITC Avant Garde Std Bk</vt:lpstr>
      <vt:lpstr>Livvic</vt:lpstr>
      <vt:lpstr>Neucha</vt:lpstr>
      <vt:lpstr>Open Sans</vt:lpstr>
      <vt:lpstr>PT Serif</vt:lpstr>
      <vt:lpstr>Roboto</vt:lpstr>
      <vt:lpstr>Roboto Condensed Light</vt:lpstr>
      <vt:lpstr>黑体</vt:lpstr>
      <vt:lpstr>Snell Roundhand</vt:lpstr>
      <vt:lpstr>SVN-Blenda Script</vt:lpstr>
      <vt:lpstr>Times</vt:lpstr>
      <vt:lpstr>Times New Roman</vt:lpstr>
      <vt:lpstr>Lawn and Garden Month by Slidesgo</vt:lpstr>
      <vt:lpstr>2_Office Theme</vt:lpstr>
      <vt:lpstr>Lección de Historia de España by Slidesgo</vt:lpstr>
      <vt:lpstr>8_Office Theme</vt:lpstr>
      <vt:lpstr>Default Design</vt:lpstr>
      <vt:lpstr>Snug</vt:lpstr>
      <vt:lpstr>1_Default Design</vt:lpstr>
      <vt:lpstr>1_Snug</vt:lpstr>
      <vt:lpstr>1_Lección de Historia de España by Slidesgo</vt:lpstr>
      <vt:lpstr>Office Theme</vt:lpstr>
      <vt:lpstr>3_Office Theme</vt:lpstr>
      <vt:lpstr>1_Office 主题</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Nhật Bản khôi phục và phát triển kinh tế</vt:lpstr>
      <vt:lpstr>II. Nhật Bản khôi phục và phát triển kinh tế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Admin</cp:lastModifiedBy>
  <cp:revision>21</cp:revision>
  <dcterms:created xsi:type="dcterms:W3CDTF">2024-05-14T15:55:05Z</dcterms:created>
  <dcterms:modified xsi:type="dcterms:W3CDTF">2026-05-18T04:03:15Z</dcterms:modified>
</cp:coreProperties>
</file>