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84" r:id="rId2"/>
    <p:sldMasterId id="2147483696" r:id="rId3"/>
    <p:sldMasterId id="2147483723" r:id="rId4"/>
    <p:sldMasterId id="2147483737" r:id="rId5"/>
    <p:sldMasterId id="2147483775" r:id="rId6"/>
    <p:sldMasterId id="2147483789" r:id="rId7"/>
    <p:sldMasterId id="2147483806" r:id="rId8"/>
    <p:sldMasterId id="2147483832" r:id="rId9"/>
    <p:sldMasterId id="2147483875" r:id="rId10"/>
    <p:sldMasterId id="2147483888" r:id="rId11"/>
    <p:sldMasterId id="2147483897" r:id="rId12"/>
    <p:sldMasterId id="2147483910" r:id="rId13"/>
    <p:sldMasterId id="2147483919" r:id="rId14"/>
  </p:sldMasterIdLst>
  <p:notesMasterIdLst>
    <p:notesMasterId r:id="rId54"/>
  </p:notesMasterIdLst>
  <p:sldIdLst>
    <p:sldId id="266" r:id="rId15"/>
    <p:sldId id="274" r:id="rId16"/>
    <p:sldId id="265" r:id="rId17"/>
    <p:sldId id="11088711" r:id="rId18"/>
    <p:sldId id="275" r:id="rId19"/>
    <p:sldId id="261" r:id="rId20"/>
    <p:sldId id="11088701" r:id="rId21"/>
    <p:sldId id="279" r:id="rId22"/>
    <p:sldId id="11088702" r:id="rId23"/>
    <p:sldId id="262" r:id="rId24"/>
    <p:sldId id="641" r:id="rId25"/>
    <p:sldId id="277" r:id="rId26"/>
    <p:sldId id="11088707" r:id="rId27"/>
    <p:sldId id="11088708" r:id="rId28"/>
    <p:sldId id="647" r:id="rId29"/>
    <p:sldId id="11088703" r:id="rId30"/>
    <p:sldId id="595" r:id="rId31"/>
    <p:sldId id="271" r:id="rId32"/>
    <p:sldId id="642" r:id="rId33"/>
    <p:sldId id="269" r:id="rId34"/>
    <p:sldId id="11088704" r:id="rId35"/>
    <p:sldId id="337" r:id="rId36"/>
    <p:sldId id="338" r:id="rId37"/>
    <p:sldId id="319" r:id="rId38"/>
    <p:sldId id="339" r:id="rId39"/>
    <p:sldId id="360" r:id="rId40"/>
    <p:sldId id="359" r:id="rId41"/>
    <p:sldId id="283" r:id="rId42"/>
    <p:sldId id="285" r:id="rId43"/>
    <p:sldId id="321" r:id="rId44"/>
    <p:sldId id="341" r:id="rId45"/>
    <p:sldId id="648" r:id="rId46"/>
    <p:sldId id="654" r:id="rId47"/>
    <p:sldId id="655" r:id="rId48"/>
    <p:sldId id="656" r:id="rId49"/>
    <p:sldId id="657" r:id="rId50"/>
    <p:sldId id="11088705" r:id="rId51"/>
    <p:sldId id="11088706" r:id="rId52"/>
    <p:sldId id="260" r:id="rId5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11" autoAdjust="0"/>
    <p:restoredTop sz="95970"/>
  </p:normalViewPr>
  <p:slideViewPr>
    <p:cSldViewPr snapToGrid="0" snapToObjects="1">
      <p:cViewPr varScale="1">
        <p:scale>
          <a:sx n="73" d="100"/>
          <a:sy n="73" d="100"/>
        </p:scale>
        <p:origin x="570" y="78"/>
      </p:cViewPr>
      <p:guideLst>
        <p:guide orient="horz" pos="2205"/>
        <p:guide pos="3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84844-B6BB-A343-85F7-626A67DE51A6}" type="datetimeFigureOut">
              <a:rPr lang="en-VN" smtClean="0"/>
              <a:t>01/26/2024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C081E-E523-B54D-9DF9-A314784E6363}" type="slidenum">
              <a:rPr lang="en-VN" smtClean="0"/>
              <a:t>‹#›</a:t>
            </a:fld>
            <a:endParaRPr lang="en-VN"/>
          </a:p>
        </p:txBody>
      </p:sp>
    </p:spTree>
    <p:extLst>
      <p:ext uri="{BB962C8B-B14F-4D97-AF65-F5344CB8AC3E}">
        <p14:creationId xmlns:p14="http://schemas.microsoft.com/office/powerpoint/2010/main" val="4650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9AF4A2E-5AFB-9E4E-AD9B-2CE9A1526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821ED1-9C7E-FE44-BFBF-AB99AE2EB758}" type="slidenum">
              <a:rPr kumimoji="0" lang="en-US" altLang="en-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3" name="Rectangle 2">
            <a:extLst>
              <a:ext uri="{FF2B5EF4-FFF2-40B4-BE49-F238E27FC236}">
                <a16:creationId xmlns:a16="http://schemas.microsoft.com/office/drawing/2014/main" id="{13B06A91-3AAA-204C-8E94-FEFBB048D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5B7306C2-59B9-F74B-8360-55D77B56C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extLst>
      <p:ext uri="{BB962C8B-B14F-4D97-AF65-F5344CB8AC3E}">
        <p14:creationId xmlns:p14="http://schemas.microsoft.com/office/powerpoint/2010/main" val="143048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9AF4A2E-5AFB-9E4E-AD9B-2CE9A1526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821ED1-9C7E-FE44-BFBF-AB99AE2EB758}" type="slidenum">
              <a:rPr kumimoji="0" lang="en-US" altLang="en-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3" name="Rectangle 2">
            <a:extLst>
              <a:ext uri="{FF2B5EF4-FFF2-40B4-BE49-F238E27FC236}">
                <a16:creationId xmlns:a16="http://schemas.microsoft.com/office/drawing/2014/main" id="{13B06A91-3AAA-204C-8E94-FEFBB048D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5B7306C2-59B9-F74B-8360-55D77B56C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extLst>
      <p:ext uri="{BB962C8B-B14F-4D97-AF65-F5344CB8AC3E}">
        <p14:creationId xmlns:p14="http://schemas.microsoft.com/office/powerpoint/2010/main" val="328812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587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8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41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88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9AF4A2E-5AFB-9E4E-AD9B-2CE9A1526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821ED1-9C7E-FE44-BFBF-AB99AE2EB758}" type="slidenum">
              <a:rPr kumimoji="0" lang="en-US" altLang="en-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3" name="Rectangle 2">
            <a:extLst>
              <a:ext uri="{FF2B5EF4-FFF2-40B4-BE49-F238E27FC236}">
                <a16:creationId xmlns:a16="http://schemas.microsoft.com/office/drawing/2014/main" id="{13B06A91-3AAA-204C-8E94-FEFBB048D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5B7306C2-59B9-F74B-8360-55D77B56C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9AF4A2E-5AFB-9E4E-AD9B-2CE9A1526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821ED1-9C7E-FE44-BFBF-AB99AE2EB758}" type="slidenum">
              <a:rPr kumimoji="0" lang="en-US" altLang="en-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3" name="Rectangle 2">
            <a:extLst>
              <a:ext uri="{FF2B5EF4-FFF2-40B4-BE49-F238E27FC236}">
                <a16:creationId xmlns:a16="http://schemas.microsoft.com/office/drawing/2014/main" id="{13B06A91-3AAA-204C-8E94-FEFBB048D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5B7306C2-59B9-F74B-8360-55D77B56C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extLst>
      <p:ext uri="{BB962C8B-B14F-4D97-AF65-F5344CB8AC3E}">
        <p14:creationId xmlns:p14="http://schemas.microsoft.com/office/powerpoint/2010/main" val="418915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422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09978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1" name="Google Shape;11;p2"/>
          <p:cNvSpPr txBox="1">
            <a:spLocks noGrp="1"/>
          </p:cNvSpPr>
          <p:nvPr>
            <p:ph type="ctrTitle"/>
          </p:nvPr>
        </p:nvSpPr>
        <p:spPr>
          <a:xfrm>
            <a:off x="3069400" y="1630933"/>
            <a:ext cx="6053200" cy="3596000"/>
          </a:xfrm>
          <a:prstGeom prst="rect">
            <a:avLst/>
          </a:prstGeom>
        </p:spPr>
        <p:txBody>
          <a:bodyPr spcFirstLastPara="1" wrap="square" lIns="0" tIns="0" rIns="0" bIns="0"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629962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505086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767949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15866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779244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988300" y="1747833"/>
            <a:ext cx="8678800" cy="33624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613633" y="1747800"/>
            <a:ext cx="7302400" cy="3362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8658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4063900" y="-100"/>
            <a:ext cx="8128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2988300" y="2360000"/>
            <a:ext cx="8678800" cy="21380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ctrTitle"/>
          </p:nvPr>
        </p:nvSpPr>
        <p:spPr>
          <a:xfrm>
            <a:off x="3913867" y="2461600"/>
            <a:ext cx="7753200" cy="1214400"/>
          </a:xfrm>
          <a:prstGeom prst="rect">
            <a:avLst/>
          </a:prstGeom>
        </p:spPr>
        <p:txBody>
          <a:bodyPr spcFirstLastPara="1" wrap="square" lIns="91425" tIns="91425" rIns="91425" bIns="91425" anchor="b" anchorCtr="0"/>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3913867" y="3472833"/>
            <a:ext cx="7753200" cy="602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Clr>
                <a:schemeClr val="dk2"/>
              </a:buClr>
              <a:buSzPts val="1800"/>
              <a:buNone/>
              <a:defRPr sz="2400">
                <a:solidFill>
                  <a:schemeClr val="dk2"/>
                </a:solidFill>
              </a:defRPr>
            </a:lvl2pPr>
            <a:lvl3pPr lvl="2" rtl="0">
              <a:spcBef>
                <a:spcPts val="0"/>
              </a:spcBef>
              <a:spcAft>
                <a:spcPts val="0"/>
              </a:spcAft>
              <a:buClr>
                <a:schemeClr val="dk2"/>
              </a:buClr>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Tree>
    <p:extLst>
      <p:ext uri="{BB962C8B-B14F-4D97-AF65-F5344CB8AC3E}">
        <p14:creationId xmlns:p14="http://schemas.microsoft.com/office/powerpoint/2010/main" val="901246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4063900" y="-100"/>
            <a:ext cx="8128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a:off x="3526767" y="524567"/>
            <a:ext cx="10756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body" idx="1"/>
          </p:nvPr>
        </p:nvSpPr>
        <p:spPr>
          <a:xfrm>
            <a:off x="4975433" y="524700"/>
            <a:ext cx="6284000" cy="5808000"/>
          </a:xfrm>
          <a:prstGeom prst="rect">
            <a:avLst/>
          </a:prstGeom>
        </p:spPr>
        <p:txBody>
          <a:bodyPr spcFirstLastPara="1" wrap="square" lIns="91425" tIns="91425" rIns="91425" bIns="91425" anchor="t" anchorCtr="0"/>
          <a:lstStyle>
            <a:lvl1pPr marL="609585" lvl="0" indent="-609585" rtl="0">
              <a:lnSpc>
                <a:spcPct val="100000"/>
              </a:lnSpc>
              <a:spcBef>
                <a:spcPts val="800"/>
              </a:spcBef>
              <a:spcAft>
                <a:spcPts val="0"/>
              </a:spcAft>
              <a:buSzPts val="3600"/>
              <a:buChar char="▪"/>
              <a:defRPr sz="4800" b="1"/>
            </a:lvl1pPr>
            <a:lvl2pPr marL="1219170" lvl="1" indent="-609585" rtl="0">
              <a:lnSpc>
                <a:spcPct val="100000"/>
              </a:lnSpc>
              <a:spcBef>
                <a:spcPts val="0"/>
              </a:spcBef>
              <a:spcAft>
                <a:spcPts val="0"/>
              </a:spcAft>
              <a:buSzPts val="3600"/>
              <a:buChar char="▫"/>
              <a:defRPr sz="4800" b="1"/>
            </a:lvl2pPr>
            <a:lvl3pPr marL="1828754" lvl="2" indent="-609585" rtl="0">
              <a:lnSpc>
                <a:spcPct val="100000"/>
              </a:lnSpc>
              <a:spcBef>
                <a:spcPts val="0"/>
              </a:spcBef>
              <a:spcAft>
                <a:spcPts val="0"/>
              </a:spcAft>
              <a:buSzPts val="3600"/>
              <a:buChar char="▫"/>
              <a:defRPr sz="4800" b="1"/>
            </a:lvl3pPr>
            <a:lvl4pPr marL="2438339" lvl="3" indent="-609585" rtl="0">
              <a:lnSpc>
                <a:spcPct val="100000"/>
              </a:lnSpc>
              <a:spcBef>
                <a:spcPts val="0"/>
              </a:spcBef>
              <a:spcAft>
                <a:spcPts val="0"/>
              </a:spcAft>
              <a:buSzPts val="3600"/>
              <a:buChar char="▫"/>
              <a:defRPr sz="4800" b="1"/>
            </a:lvl4pPr>
            <a:lvl5pPr marL="3047924" lvl="4" indent="-609585" rtl="0">
              <a:lnSpc>
                <a:spcPct val="100000"/>
              </a:lnSpc>
              <a:spcBef>
                <a:spcPts val="0"/>
              </a:spcBef>
              <a:spcAft>
                <a:spcPts val="0"/>
              </a:spcAft>
              <a:buSzPts val="3600"/>
              <a:buChar char="○"/>
              <a:defRPr sz="4800" b="1"/>
            </a:lvl5pPr>
            <a:lvl6pPr marL="3657509" lvl="5" indent="-609585" rtl="0">
              <a:lnSpc>
                <a:spcPct val="100000"/>
              </a:lnSpc>
              <a:spcBef>
                <a:spcPts val="0"/>
              </a:spcBef>
              <a:spcAft>
                <a:spcPts val="0"/>
              </a:spcAft>
              <a:buSzPts val="3600"/>
              <a:buChar char="■"/>
              <a:defRPr sz="4800" b="1"/>
            </a:lvl6pPr>
            <a:lvl7pPr marL="4267093" lvl="6" indent="-609585" rtl="0">
              <a:lnSpc>
                <a:spcPct val="100000"/>
              </a:lnSpc>
              <a:spcBef>
                <a:spcPts val="0"/>
              </a:spcBef>
              <a:spcAft>
                <a:spcPts val="0"/>
              </a:spcAft>
              <a:buSzPts val="3600"/>
              <a:buChar char="●"/>
              <a:defRPr sz="4800" b="1"/>
            </a:lvl7pPr>
            <a:lvl8pPr marL="4876678" lvl="7" indent="-609585" rtl="0">
              <a:lnSpc>
                <a:spcPct val="100000"/>
              </a:lnSpc>
              <a:spcBef>
                <a:spcPts val="0"/>
              </a:spcBef>
              <a:spcAft>
                <a:spcPts val="0"/>
              </a:spcAft>
              <a:buSzPts val="3600"/>
              <a:buChar char="○"/>
              <a:defRPr sz="4800" b="1"/>
            </a:lvl8pPr>
            <a:lvl9pPr marL="5486263" lvl="8" indent="-609585">
              <a:lnSpc>
                <a:spcPct val="100000"/>
              </a:lnSpc>
              <a:spcBef>
                <a:spcPts val="0"/>
              </a:spcBef>
              <a:spcAft>
                <a:spcPts val="0"/>
              </a:spcAft>
              <a:buSzPts val="3600"/>
              <a:buChar char="■"/>
              <a:defRPr sz="4800" b="1"/>
            </a:lvl9pPr>
          </a:lstStyle>
          <a:p>
            <a:endParaRPr/>
          </a:p>
        </p:txBody>
      </p:sp>
      <p:sp>
        <p:nvSpPr>
          <p:cNvPr id="23" name="Google Shape;23;p4"/>
          <p:cNvSpPr txBox="1"/>
          <p:nvPr/>
        </p:nvSpPr>
        <p:spPr>
          <a:xfrm>
            <a:off x="3539623" y="450467"/>
            <a:ext cx="104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FFFF"/>
                </a:solidFill>
              </a:rPr>
              <a:t>“</a:t>
            </a:r>
            <a:endParaRPr sz="9600" b="1">
              <a:solidFill>
                <a:srgbClr val="FFFFFF"/>
              </a:solidFill>
            </a:endParaRPr>
          </a:p>
        </p:txBody>
      </p:sp>
      <p:sp>
        <p:nvSpPr>
          <p:cNvPr id="24" name="Google Shape;24;p4"/>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50412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p:nvPr/>
        </p:nvSpPr>
        <p:spPr>
          <a:xfrm>
            <a:off x="1170000" y="524700"/>
            <a:ext cx="104972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2075108" y="1798855"/>
            <a:ext cx="9447600" cy="3918000"/>
          </a:xfrm>
          <a:prstGeom prst="rect">
            <a:avLst/>
          </a:prstGeom>
        </p:spPr>
        <p:txBody>
          <a:bodyPr spcFirstLastPara="1" wrap="square" lIns="91425" tIns="91425" rIns="91425" bIns="91425" anchor="t" anchorCtr="0"/>
          <a:lstStyle>
            <a:lvl1pPr marL="609585" lvl="0" indent="-524920">
              <a:spcBef>
                <a:spcPts val="800"/>
              </a:spcBef>
              <a:spcAft>
                <a:spcPts val="0"/>
              </a:spcAft>
              <a:buSzPts val="2600"/>
              <a:buChar char="▪"/>
              <a:defRPr/>
            </a:lvl1pPr>
            <a:lvl2pPr marL="1219170" lvl="1" indent="-524920">
              <a:spcBef>
                <a:spcPts val="0"/>
              </a:spcBef>
              <a:spcAft>
                <a:spcPts val="0"/>
              </a:spcAft>
              <a:buSzPts val="2600"/>
              <a:buChar char="▫"/>
              <a:defRPr/>
            </a:lvl2pPr>
            <a:lvl3pPr marL="1828754" lvl="2" indent="-524920">
              <a:spcBef>
                <a:spcPts val="0"/>
              </a:spcBef>
              <a:spcAft>
                <a:spcPts val="0"/>
              </a:spcAft>
              <a:buSzPts val="2600"/>
              <a:buChar char="▫"/>
              <a:defRPr/>
            </a:lvl3pPr>
            <a:lvl4pPr marL="2438339" lvl="3" indent="-524920">
              <a:spcBef>
                <a:spcPts val="0"/>
              </a:spcBef>
              <a:spcAft>
                <a:spcPts val="0"/>
              </a:spcAft>
              <a:buSzPts val="2600"/>
              <a:buChar char="▫"/>
              <a:defRPr/>
            </a:lvl4pPr>
            <a:lvl5pPr marL="3047924" lvl="4" indent="-524920">
              <a:spcBef>
                <a:spcPts val="0"/>
              </a:spcBef>
              <a:spcAft>
                <a:spcPts val="0"/>
              </a:spcAft>
              <a:buSzPts val="2600"/>
              <a:buChar char="○"/>
              <a:defRPr/>
            </a:lvl5pPr>
            <a:lvl6pPr marL="3657509" lvl="5" indent="-524920">
              <a:spcBef>
                <a:spcPts val="0"/>
              </a:spcBef>
              <a:spcAft>
                <a:spcPts val="0"/>
              </a:spcAft>
              <a:buSzPts val="2600"/>
              <a:buChar char="■"/>
              <a:defRPr/>
            </a:lvl6pPr>
            <a:lvl7pPr marL="4267093" lvl="6" indent="-524920">
              <a:spcBef>
                <a:spcPts val="0"/>
              </a:spcBef>
              <a:spcAft>
                <a:spcPts val="0"/>
              </a:spcAft>
              <a:buSzPts val="2600"/>
              <a:buChar char="●"/>
              <a:defRPr/>
            </a:lvl7pPr>
            <a:lvl8pPr marL="4876678" lvl="7" indent="-524920">
              <a:spcBef>
                <a:spcPts val="0"/>
              </a:spcBef>
              <a:spcAft>
                <a:spcPts val="0"/>
              </a:spcAft>
              <a:buSzPts val="2600"/>
              <a:buChar char="○"/>
              <a:defRPr/>
            </a:lvl8pPr>
            <a:lvl9pPr marL="5486263" lvl="8" indent="-52492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5"/>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0942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1 column half slide">
  <p:cSld name="Title + 1 column half slide">
    <p:spTree>
      <p:nvGrpSpPr>
        <p:cNvPr id="1" name="Shape 33"/>
        <p:cNvGrpSpPr/>
        <p:nvPr/>
      </p:nvGrpSpPr>
      <p:grpSpPr>
        <a:xfrm>
          <a:off x="0" y="0"/>
          <a:ext cx="0" cy="0"/>
          <a:chOff x="0" y="0"/>
          <a:chExt cx="0" cy="0"/>
        </a:xfrm>
      </p:grpSpPr>
      <p:sp>
        <p:nvSpPr>
          <p:cNvPr id="34" name="Google Shape;34;p6"/>
          <p:cNvSpPr/>
          <p:nvPr/>
        </p:nvSpPr>
        <p:spPr>
          <a:xfrm>
            <a:off x="6096000" y="-100"/>
            <a:ext cx="6096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6"/>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6"/>
          <p:cNvSpPr/>
          <p:nvPr/>
        </p:nvSpPr>
        <p:spPr>
          <a:xfrm>
            <a:off x="5571195" y="524700"/>
            <a:ext cx="60960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6"/>
          <p:cNvSpPr txBox="1">
            <a:spLocks noGrp="1"/>
          </p:cNvSpPr>
          <p:nvPr>
            <p:ph type="title"/>
          </p:nvPr>
        </p:nvSpPr>
        <p:spPr>
          <a:xfrm>
            <a:off x="5977465" y="524633"/>
            <a:ext cx="4614400" cy="1075600"/>
          </a:xfrm>
          <a:prstGeom prst="rect">
            <a:avLst/>
          </a:prstGeom>
        </p:spPr>
        <p:txBody>
          <a:bodyPr spcFirstLastPara="1" wrap="square" lIns="91425" tIns="91425" rIns="91425" bIns="91425" anchor="ctr" anchorCtr="0"/>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8" name="Google Shape;38;p6"/>
          <p:cNvSpPr txBox="1">
            <a:spLocks noGrp="1"/>
          </p:cNvSpPr>
          <p:nvPr>
            <p:ph type="body" idx="1"/>
          </p:nvPr>
        </p:nvSpPr>
        <p:spPr>
          <a:xfrm>
            <a:off x="6487400" y="1798867"/>
            <a:ext cx="5035200" cy="3918000"/>
          </a:xfrm>
          <a:prstGeom prst="rect">
            <a:avLst/>
          </a:prstGeom>
        </p:spPr>
        <p:txBody>
          <a:bodyPr spcFirstLastPara="1" wrap="square" lIns="91425" tIns="91425" rIns="91425" bIns="91425" anchor="t" anchorCtr="0"/>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39" name="Google Shape;39;p6"/>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0" name="Google Shape;40;p6"/>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9466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2" name="Google Shape;42;p7"/>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7"/>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1170000" y="524700"/>
            <a:ext cx="104972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7"/>
          <p:cNvSpPr txBox="1">
            <a:spLocks noGrp="1"/>
          </p:cNvSpPr>
          <p:nvPr>
            <p:ph type="body" idx="1"/>
          </p:nvPr>
        </p:nvSpPr>
        <p:spPr>
          <a:xfrm>
            <a:off x="2101700" y="1822900"/>
            <a:ext cx="4643200" cy="4510000"/>
          </a:xfrm>
          <a:prstGeom prst="rect">
            <a:avLst/>
          </a:prstGeom>
        </p:spPr>
        <p:txBody>
          <a:bodyPr spcFirstLastPara="1" wrap="square" lIns="91425" tIns="91425" rIns="91425" bIns="91425" anchor="t" anchorCtr="0"/>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47" name="Google Shape;47;p7"/>
          <p:cNvSpPr txBox="1">
            <a:spLocks noGrp="1"/>
          </p:cNvSpPr>
          <p:nvPr>
            <p:ph type="body" idx="2"/>
          </p:nvPr>
        </p:nvSpPr>
        <p:spPr>
          <a:xfrm>
            <a:off x="7024095" y="1822900"/>
            <a:ext cx="4643200" cy="4510000"/>
          </a:xfrm>
          <a:prstGeom prst="rect">
            <a:avLst/>
          </a:prstGeom>
        </p:spPr>
        <p:txBody>
          <a:bodyPr spcFirstLastPara="1" wrap="square" lIns="91425" tIns="91425" rIns="91425" bIns="91425" anchor="t" anchorCtr="0"/>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48" name="Google Shape;48;p7"/>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7"/>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040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4" name="Google Shape;14;p3"/>
          <p:cNvSpPr txBox="1">
            <a:spLocks noGrp="1"/>
          </p:cNvSpPr>
          <p:nvPr>
            <p:ph type="ctrTitle"/>
          </p:nvPr>
        </p:nvSpPr>
        <p:spPr>
          <a:xfrm>
            <a:off x="3251400" y="2415933"/>
            <a:ext cx="5689200" cy="1546400"/>
          </a:xfrm>
          <a:prstGeom prst="rect">
            <a:avLst/>
          </a:prstGeom>
        </p:spPr>
        <p:txBody>
          <a:bodyPr spcFirstLastPara="1" wrap="square" lIns="0" tIns="0" rIns="0" bIns="0" anchor="ctr" anchorCtr="0"/>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 name="Google Shape;15;p3"/>
          <p:cNvSpPr txBox="1">
            <a:spLocks noGrp="1"/>
          </p:cNvSpPr>
          <p:nvPr>
            <p:ph type="subTitle" idx="1"/>
          </p:nvPr>
        </p:nvSpPr>
        <p:spPr>
          <a:xfrm>
            <a:off x="3251400" y="3786739"/>
            <a:ext cx="5689200" cy="1046400"/>
          </a:xfrm>
          <a:prstGeom prst="rect">
            <a:avLst/>
          </a:prstGeom>
        </p:spPr>
        <p:txBody>
          <a:bodyPr spcFirstLastPara="1" wrap="square" lIns="0" tIns="0" rIns="0" bIns="0" anchor="ctr" anchorCtr="0"/>
          <a:lstStyle>
            <a:lvl1pPr lvl="0" algn="ctr" rtl="0">
              <a:spcBef>
                <a:spcPts val="0"/>
              </a:spcBef>
              <a:spcAft>
                <a:spcPts val="0"/>
              </a:spcAft>
              <a:buClr>
                <a:srgbClr val="FFFFFF"/>
              </a:buClr>
              <a:buSzPts val="1800"/>
              <a:buNone/>
              <a:defRPr sz="2400">
                <a:solidFill>
                  <a:srgbClr val="FFFFFF"/>
                </a:solidFill>
              </a:defRPr>
            </a:lvl1pPr>
            <a:lvl2pPr lvl="1" algn="ctr" rtl="0">
              <a:spcBef>
                <a:spcPts val="1333"/>
              </a:spcBef>
              <a:spcAft>
                <a:spcPts val="0"/>
              </a:spcAft>
              <a:buClr>
                <a:srgbClr val="FFFFFF"/>
              </a:buClr>
              <a:buSzPts val="1800"/>
              <a:buNone/>
              <a:defRPr sz="2400">
                <a:solidFill>
                  <a:srgbClr val="FFFFFF"/>
                </a:solidFill>
              </a:defRPr>
            </a:lvl2pPr>
            <a:lvl3pPr lvl="2" algn="ctr" rtl="0">
              <a:spcBef>
                <a:spcPts val="1333"/>
              </a:spcBef>
              <a:spcAft>
                <a:spcPts val="0"/>
              </a:spcAft>
              <a:buClr>
                <a:srgbClr val="FFFFFF"/>
              </a:buClr>
              <a:buSzPts val="1800"/>
              <a:buNone/>
              <a:defRPr sz="2400">
                <a:solidFill>
                  <a:srgbClr val="FFFFFF"/>
                </a:solidFill>
              </a:defRPr>
            </a:lvl3pPr>
            <a:lvl4pPr lvl="3" algn="ctr" rtl="0">
              <a:spcBef>
                <a:spcPts val="1333"/>
              </a:spcBef>
              <a:spcAft>
                <a:spcPts val="0"/>
              </a:spcAft>
              <a:buClr>
                <a:srgbClr val="FFFFFF"/>
              </a:buClr>
              <a:buSzPts val="1800"/>
              <a:buNone/>
              <a:defRPr sz="2400">
                <a:solidFill>
                  <a:srgbClr val="FFFFFF"/>
                </a:solidFill>
              </a:defRPr>
            </a:lvl4pPr>
            <a:lvl5pPr lvl="4" algn="ctr" rtl="0">
              <a:spcBef>
                <a:spcPts val="1333"/>
              </a:spcBef>
              <a:spcAft>
                <a:spcPts val="0"/>
              </a:spcAft>
              <a:buClr>
                <a:srgbClr val="FFFFFF"/>
              </a:buClr>
              <a:buSzPts val="1800"/>
              <a:buNone/>
              <a:defRPr sz="2400">
                <a:solidFill>
                  <a:srgbClr val="FFFFFF"/>
                </a:solidFill>
              </a:defRPr>
            </a:lvl5pPr>
            <a:lvl6pPr lvl="5" algn="ctr" rtl="0">
              <a:spcBef>
                <a:spcPts val="1333"/>
              </a:spcBef>
              <a:spcAft>
                <a:spcPts val="0"/>
              </a:spcAft>
              <a:buClr>
                <a:srgbClr val="FFFFFF"/>
              </a:buClr>
              <a:buSzPts val="1800"/>
              <a:buNone/>
              <a:defRPr sz="2400">
                <a:solidFill>
                  <a:srgbClr val="FFFFFF"/>
                </a:solidFill>
              </a:defRPr>
            </a:lvl6pPr>
            <a:lvl7pPr lvl="6" algn="ctr" rtl="0">
              <a:spcBef>
                <a:spcPts val="1333"/>
              </a:spcBef>
              <a:spcAft>
                <a:spcPts val="0"/>
              </a:spcAft>
              <a:buClr>
                <a:srgbClr val="FFFFFF"/>
              </a:buClr>
              <a:buSzPts val="1800"/>
              <a:buNone/>
              <a:defRPr sz="2400">
                <a:solidFill>
                  <a:srgbClr val="FFFFFF"/>
                </a:solidFill>
              </a:defRPr>
            </a:lvl7pPr>
            <a:lvl8pPr lvl="7" algn="ctr" rtl="0">
              <a:spcBef>
                <a:spcPts val="1333"/>
              </a:spcBef>
              <a:spcAft>
                <a:spcPts val="0"/>
              </a:spcAft>
              <a:buClr>
                <a:srgbClr val="FFFFFF"/>
              </a:buClr>
              <a:buSzPts val="1800"/>
              <a:buNone/>
              <a:defRPr sz="2400">
                <a:solidFill>
                  <a:srgbClr val="FFFFFF"/>
                </a:solidFill>
              </a:defRPr>
            </a:lvl8pPr>
            <a:lvl9pPr lvl="8" algn="ctr" rtl="0">
              <a:spcBef>
                <a:spcPts val="1333"/>
              </a:spcBef>
              <a:spcAft>
                <a:spcPts val="1333"/>
              </a:spcAft>
              <a:buClr>
                <a:srgbClr val="FFFFFF"/>
              </a:buClr>
              <a:buSzPts val="1800"/>
              <a:buNone/>
              <a:defRPr sz="2400">
                <a:solidFill>
                  <a:srgbClr val="FFFFFF"/>
                </a:solidFill>
              </a:defRPr>
            </a:lvl9pPr>
          </a:lstStyle>
          <a:p>
            <a:endParaRPr/>
          </a:p>
        </p:txBody>
      </p:sp>
    </p:spTree>
    <p:extLst>
      <p:ext uri="{BB962C8B-B14F-4D97-AF65-F5344CB8AC3E}">
        <p14:creationId xmlns:p14="http://schemas.microsoft.com/office/powerpoint/2010/main" val="9766093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0"/>
        <p:cNvGrpSpPr/>
        <p:nvPr/>
      </p:nvGrpSpPr>
      <p:grpSpPr>
        <a:xfrm>
          <a:off x="0" y="0"/>
          <a:ext cx="0" cy="0"/>
          <a:chOff x="0" y="0"/>
          <a:chExt cx="0" cy="0"/>
        </a:xfrm>
      </p:grpSpPr>
      <p:sp>
        <p:nvSpPr>
          <p:cNvPr id="51" name="Google Shape;51;p8"/>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a:off x="1170000" y="524700"/>
            <a:ext cx="104972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5" name="Google Shape;55;p8"/>
          <p:cNvSpPr txBox="1">
            <a:spLocks noGrp="1"/>
          </p:cNvSpPr>
          <p:nvPr>
            <p:ph type="body" idx="1"/>
          </p:nvPr>
        </p:nvSpPr>
        <p:spPr>
          <a:xfrm>
            <a:off x="2080233" y="1833633"/>
            <a:ext cx="3090000" cy="44996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6" name="Google Shape;56;p8"/>
          <p:cNvSpPr txBox="1">
            <a:spLocks noGrp="1"/>
          </p:cNvSpPr>
          <p:nvPr>
            <p:ph type="body" idx="2"/>
          </p:nvPr>
        </p:nvSpPr>
        <p:spPr>
          <a:xfrm>
            <a:off x="5328700" y="1833633"/>
            <a:ext cx="3090000" cy="44996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7" name="Google Shape;57;p8"/>
          <p:cNvSpPr txBox="1">
            <a:spLocks noGrp="1"/>
          </p:cNvSpPr>
          <p:nvPr>
            <p:ph type="body" idx="3"/>
          </p:nvPr>
        </p:nvSpPr>
        <p:spPr>
          <a:xfrm>
            <a:off x="8577165" y="1833633"/>
            <a:ext cx="3090000" cy="44996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8" name="Google Shape;58;p8"/>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9" name="Google Shape;59;p8"/>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35222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9"/>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9"/>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p:nvPr/>
        </p:nvSpPr>
        <p:spPr>
          <a:xfrm>
            <a:off x="1170000" y="524700"/>
            <a:ext cx="104972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9"/>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5" name="Google Shape;65;p9"/>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6" name="Google Shape;66;p9"/>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31027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0"/>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0"/>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0"/>
          <p:cNvSpPr/>
          <p:nvPr/>
        </p:nvSpPr>
        <p:spPr>
          <a:xfrm>
            <a:off x="1170000" y="5808167"/>
            <a:ext cx="99724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0"/>
          <p:cNvSpPr txBox="1">
            <a:spLocks noGrp="1"/>
          </p:cNvSpPr>
          <p:nvPr>
            <p:ph type="body" idx="1"/>
          </p:nvPr>
        </p:nvSpPr>
        <p:spPr>
          <a:xfrm>
            <a:off x="1576267" y="5808267"/>
            <a:ext cx="9566000" cy="524800"/>
          </a:xfrm>
          <a:prstGeom prst="rect">
            <a:avLst/>
          </a:prstGeom>
        </p:spPr>
        <p:txBody>
          <a:bodyPr spcFirstLastPara="1" wrap="square" lIns="91425" tIns="91425" rIns="91425" bIns="91425" anchor="ctr" anchorCtr="0"/>
          <a:lstStyle>
            <a:lvl1pPr marL="609585" lvl="0" indent="-304792">
              <a:spcBef>
                <a:spcPts val="0"/>
              </a:spcBef>
              <a:spcAft>
                <a:spcPts val="0"/>
              </a:spcAft>
              <a:buClr>
                <a:srgbClr val="FFFFFF"/>
              </a:buClr>
              <a:buSzPts val="1600"/>
              <a:buNone/>
              <a:defRPr sz="2133">
                <a:solidFill>
                  <a:srgbClr val="FFFFFF"/>
                </a:solidFill>
              </a:defRPr>
            </a:lvl1pPr>
          </a:lstStyle>
          <a:p>
            <a:endParaRPr/>
          </a:p>
        </p:txBody>
      </p:sp>
      <p:sp>
        <p:nvSpPr>
          <p:cNvPr id="72" name="Google Shape;72;p10"/>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73" name="Google Shape;73;p10"/>
          <p:cNvSpPr/>
          <p:nvPr/>
        </p:nvSpPr>
        <p:spPr>
          <a:xfrm>
            <a:off x="10617600" y="5808167"/>
            <a:ext cx="524800" cy="5248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4370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1"/>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1"/>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1"/>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3369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with icon space">
  <p:cSld name="Blank with icon space">
    <p:spTree>
      <p:nvGrpSpPr>
        <p:cNvPr id="1" name="Shape 78"/>
        <p:cNvGrpSpPr/>
        <p:nvPr/>
      </p:nvGrpSpPr>
      <p:grpSpPr>
        <a:xfrm>
          <a:off x="0" y="0"/>
          <a:ext cx="0" cy="0"/>
          <a:chOff x="0" y="0"/>
          <a:chExt cx="0" cy="0"/>
        </a:xfrm>
      </p:grpSpPr>
      <p:sp>
        <p:nvSpPr>
          <p:cNvPr id="79" name="Google Shape;79;p12"/>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2"/>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2"/>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2" name="Google Shape;82;p12"/>
          <p:cNvSpPr/>
          <p:nvPr/>
        </p:nvSpPr>
        <p:spPr>
          <a:xfrm>
            <a:off x="1157000" y="524567"/>
            <a:ext cx="1075600" cy="1075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14465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txBox="1">
            <a:spLocks noGrp="1"/>
          </p:cNvSpPr>
          <p:nvPr>
            <p:ph type="sldNum" idx="12"/>
          </p:nvPr>
        </p:nvSpPr>
        <p:spPr>
          <a:xfrm>
            <a:off x="11667200" y="5808300"/>
            <a:ext cx="5248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5459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8866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82504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0173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5936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8" name="Google Shape;18;p4"/>
          <p:cNvSpPr txBox="1">
            <a:spLocks noGrp="1"/>
          </p:cNvSpPr>
          <p:nvPr>
            <p:ph type="body" idx="1"/>
          </p:nvPr>
        </p:nvSpPr>
        <p:spPr>
          <a:xfrm>
            <a:off x="3160567" y="2374400"/>
            <a:ext cx="5870800" cy="2592400"/>
          </a:xfrm>
          <a:prstGeom prst="rect">
            <a:avLst/>
          </a:prstGeom>
        </p:spPr>
        <p:txBody>
          <a:bodyPr spcFirstLastPara="1" wrap="square" lIns="0" tIns="0" rIns="0" bIns="0" anchor="t" anchorCtr="0"/>
          <a:lstStyle>
            <a:lvl1pPr marL="609585" lvl="0" indent="-491054" algn="ctr" rtl="0">
              <a:spcBef>
                <a:spcPts val="800"/>
              </a:spcBef>
              <a:spcAft>
                <a:spcPts val="0"/>
              </a:spcAft>
              <a:buClr>
                <a:srgbClr val="FFFFFF"/>
              </a:buClr>
              <a:buSzPts val="2200"/>
              <a:buChar char="◦"/>
              <a:defRPr i="1">
                <a:solidFill>
                  <a:srgbClr val="FFFFFF"/>
                </a:solidFill>
              </a:defRPr>
            </a:lvl1pPr>
            <a:lvl2pPr marL="1219170" lvl="1" indent="-491054" algn="ctr" rtl="0">
              <a:spcBef>
                <a:spcPts val="1333"/>
              </a:spcBef>
              <a:spcAft>
                <a:spcPts val="0"/>
              </a:spcAft>
              <a:buClr>
                <a:srgbClr val="FFFFFF"/>
              </a:buClr>
              <a:buSzPts val="2200"/>
              <a:buChar char="◦"/>
              <a:defRPr i="1">
                <a:solidFill>
                  <a:srgbClr val="FFFFFF"/>
                </a:solidFill>
              </a:defRPr>
            </a:lvl2pPr>
            <a:lvl3pPr marL="1828754" lvl="2" indent="-491054" algn="ctr" rtl="0">
              <a:spcBef>
                <a:spcPts val="1333"/>
              </a:spcBef>
              <a:spcAft>
                <a:spcPts val="0"/>
              </a:spcAft>
              <a:buClr>
                <a:srgbClr val="FFFFFF"/>
              </a:buClr>
              <a:buSzPts val="2200"/>
              <a:buChar char="◦"/>
              <a:defRPr i="1">
                <a:solidFill>
                  <a:srgbClr val="FFFFFF"/>
                </a:solidFill>
              </a:defRPr>
            </a:lvl3pPr>
            <a:lvl4pPr marL="2438339" lvl="3" indent="-491054" algn="ctr" rtl="0">
              <a:spcBef>
                <a:spcPts val="1333"/>
              </a:spcBef>
              <a:spcAft>
                <a:spcPts val="0"/>
              </a:spcAft>
              <a:buClr>
                <a:srgbClr val="FFFFFF"/>
              </a:buClr>
              <a:buSzPts val="2200"/>
              <a:buChar char="◦"/>
              <a:defRPr i="1">
                <a:solidFill>
                  <a:srgbClr val="FFFFFF"/>
                </a:solidFill>
              </a:defRPr>
            </a:lvl4pPr>
            <a:lvl5pPr marL="3047924" lvl="4" indent="-491054" algn="ctr" rtl="0">
              <a:spcBef>
                <a:spcPts val="1333"/>
              </a:spcBef>
              <a:spcAft>
                <a:spcPts val="0"/>
              </a:spcAft>
              <a:buClr>
                <a:srgbClr val="FFFFFF"/>
              </a:buClr>
              <a:buSzPts val="2200"/>
              <a:buChar char="◦"/>
              <a:defRPr i="1">
                <a:solidFill>
                  <a:srgbClr val="FFFFFF"/>
                </a:solidFill>
              </a:defRPr>
            </a:lvl5pPr>
            <a:lvl6pPr marL="3657509" lvl="5" indent="-491054" algn="ctr" rtl="0">
              <a:spcBef>
                <a:spcPts val="1333"/>
              </a:spcBef>
              <a:spcAft>
                <a:spcPts val="0"/>
              </a:spcAft>
              <a:buClr>
                <a:srgbClr val="FFFFFF"/>
              </a:buClr>
              <a:buSzPts val="2200"/>
              <a:buChar char="◦"/>
              <a:defRPr i="1">
                <a:solidFill>
                  <a:srgbClr val="FFFFFF"/>
                </a:solidFill>
              </a:defRPr>
            </a:lvl6pPr>
            <a:lvl7pPr marL="4267093" lvl="6" indent="-491054" algn="ctr" rtl="0">
              <a:spcBef>
                <a:spcPts val="1333"/>
              </a:spcBef>
              <a:spcAft>
                <a:spcPts val="0"/>
              </a:spcAft>
              <a:buClr>
                <a:srgbClr val="FFFFFF"/>
              </a:buClr>
              <a:buSzPts val="2200"/>
              <a:buChar char="◦"/>
              <a:defRPr i="1">
                <a:solidFill>
                  <a:srgbClr val="FFFFFF"/>
                </a:solidFill>
              </a:defRPr>
            </a:lvl7pPr>
            <a:lvl8pPr marL="4876678" lvl="7" indent="-491054" algn="ctr" rtl="0">
              <a:spcBef>
                <a:spcPts val="1333"/>
              </a:spcBef>
              <a:spcAft>
                <a:spcPts val="0"/>
              </a:spcAft>
              <a:buClr>
                <a:srgbClr val="FFFFFF"/>
              </a:buClr>
              <a:buSzPts val="2200"/>
              <a:buChar char="◦"/>
              <a:defRPr i="1">
                <a:solidFill>
                  <a:srgbClr val="FFFFFF"/>
                </a:solidFill>
              </a:defRPr>
            </a:lvl8pPr>
            <a:lvl9pPr marL="5486263" lvl="8" indent="-491054" algn="ctr">
              <a:spcBef>
                <a:spcPts val="1333"/>
              </a:spcBef>
              <a:spcAft>
                <a:spcPts val="1333"/>
              </a:spcAft>
              <a:buClr>
                <a:srgbClr val="FFFFFF"/>
              </a:buClr>
              <a:buSzPts val="2200"/>
              <a:buChar char="◦"/>
              <a:defRPr i="1">
                <a:solidFill>
                  <a:srgbClr val="FFFFFF"/>
                </a:solidFill>
              </a:defRPr>
            </a:lvl9pPr>
          </a:lstStyle>
          <a:p>
            <a:endParaRPr/>
          </a:p>
        </p:txBody>
      </p:sp>
      <p:sp>
        <p:nvSpPr>
          <p:cNvPr id="19" name="Google Shape;19;p4"/>
          <p:cNvSpPr txBox="1"/>
          <p:nvPr/>
        </p:nvSpPr>
        <p:spPr>
          <a:xfrm>
            <a:off x="4791200" y="1549825"/>
            <a:ext cx="2609600" cy="871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FFFFFF"/>
                </a:solidFill>
                <a:latin typeface="Montserrat"/>
                <a:ea typeface="Montserrat"/>
                <a:cs typeface="Montserrat"/>
                <a:sym typeface="Montserrat"/>
              </a:rPr>
              <a:t>“</a:t>
            </a:r>
            <a:endParaRPr sz="9600" b="1">
              <a:solidFill>
                <a:srgbClr val="FFFFFF"/>
              </a:solidFill>
              <a:latin typeface="Montserrat"/>
              <a:ea typeface="Montserrat"/>
              <a:cs typeface="Montserrat"/>
              <a:sym typeface="Montserrat"/>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97714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00320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27500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4447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7227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6867033" y="2900833"/>
            <a:ext cx="5172000" cy="3827280"/>
          </a:xfrm>
          <a:prstGeom prst="rect">
            <a:avLst/>
          </a:prstGeom>
          <a:noFill/>
          <a:ln>
            <a:noFill/>
          </a:ln>
        </p:spPr>
      </p:pic>
      <p:sp>
        <p:nvSpPr>
          <p:cNvPr id="14" name="Google Shape;14;p3"/>
          <p:cNvSpPr txBox="1">
            <a:spLocks noGrp="1"/>
          </p:cNvSpPr>
          <p:nvPr>
            <p:ph type="ctrTitle"/>
          </p:nvPr>
        </p:nvSpPr>
        <p:spPr>
          <a:xfrm>
            <a:off x="914400" y="2415933"/>
            <a:ext cx="6630800" cy="1546400"/>
          </a:xfrm>
          <a:prstGeom prst="rect">
            <a:avLst/>
          </a:prstGeom>
        </p:spPr>
        <p:txBody>
          <a:bodyPr spcFirstLastPara="1" wrap="square" lIns="0" tIns="0" rIns="0" bIns="0"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4193133"/>
            <a:ext cx="3324800" cy="1046400"/>
          </a:xfrm>
          <a:prstGeom prst="rect">
            <a:avLst/>
          </a:prstGeom>
        </p:spPr>
        <p:txBody>
          <a:bodyPr spcFirstLastPara="1" wrap="square" lIns="0" tIns="0" rIns="0" bIns="0" anchor="t" anchorCtr="0"/>
          <a:lstStyle>
            <a:lvl1pPr lvl="0" rtl="0">
              <a:spcBef>
                <a:spcPts val="0"/>
              </a:spcBef>
              <a:spcAft>
                <a:spcPts val="0"/>
              </a:spcAft>
              <a:buClr>
                <a:srgbClr val="A7A4BC"/>
              </a:buClr>
              <a:buSzPts val="1800"/>
              <a:buNone/>
              <a:defRPr sz="2400">
                <a:solidFill>
                  <a:srgbClr val="A7A4BC"/>
                </a:solidFill>
              </a:defRPr>
            </a:lvl1pPr>
            <a:lvl2pPr lvl="1" rtl="0">
              <a:spcBef>
                <a:spcPts val="0"/>
              </a:spcBef>
              <a:spcAft>
                <a:spcPts val="0"/>
              </a:spcAft>
              <a:buClr>
                <a:srgbClr val="A7A4BC"/>
              </a:buClr>
              <a:buSzPts val="1800"/>
              <a:buNone/>
              <a:defRPr sz="2400">
                <a:solidFill>
                  <a:srgbClr val="A7A4BC"/>
                </a:solidFill>
              </a:defRPr>
            </a:lvl2pPr>
            <a:lvl3pPr lvl="2" rtl="0">
              <a:spcBef>
                <a:spcPts val="0"/>
              </a:spcBef>
              <a:spcAft>
                <a:spcPts val="0"/>
              </a:spcAft>
              <a:buClr>
                <a:srgbClr val="A7A4BC"/>
              </a:buClr>
              <a:buSzPts val="1800"/>
              <a:buNone/>
              <a:defRPr sz="2400">
                <a:solidFill>
                  <a:srgbClr val="A7A4BC"/>
                </a:solidFill>
              </a:defRPr>
            </a:lvl3pPr>
            <a:lvl4pPr lvl="3" rtl="0">
              <a:spcBef>
                <a:spcPts val="0"/>
              </a:spcBef>
              <a:spcAft>
                <a:spcPts val="0"/>
              </a:spcAft>
              <a:buClr>
                <a:srgbClr val="A7A4BC"/>
              </a:buClr>
              <a:buSzPts val="1800"/>
              <a:buNone/>
              <a:defRPr sz="2400">
                <a:solidFill>
                  <a:srgbClr val="A7A4BC"/>
                </a:solidFill>
              </a:defRPr>
            </a:lvl4pPr>
            <a:lvl5pPr lvl="4" rtl="0">
              <a:spcBef>
                <a:spcPts val="0"/>
              </a:spcBef>
              <a:spcAft>
                <a:spcPts val="0"/>
              </a:spcAft>
              <a:buClr>
                <a:srgbClr val="A7A4BC"/>
              </a:buClr>
              <a:buSzPts val="1800"/>
              <a:buNone/>
              <a:defRPr sz="2400">
                <a:solidFill>
                  <a:srgbClr val="A7A4BC"/>
                </a:solidFill>
              </a:defRPr>
            </a:lvl5pPr>
            <a:lvl6pPr lvl="5" rtl="0">
              <a:spcBef>
                <a:spcPts val="0"/>
              </a:spcBef>
              <a:spcAft>
                <a:spcPts val="0"/>
              </a:spcAft>
              <a:buClr>
                <a:srgbClr val="A7A4BC"/>
              </a:buClr>
              <a:buSzPts val="1800"/>
              <a:buNone/>
              <a:defRPr sz="2400">
                <a:solidFill>
                  <a:srgbClr val="A7A4BC"/>
                </a:solidFill>
              </a:defRPr>
            </a:lvl6pPr>
            <a:lvl7pPr lvl="6" rtl="0">
              <a:spcBef>
                <a:spcPts val="0"/>
              </a:spcBef>
              <a:spcAft>
                <a:spcPts val="0"/>
              </a:spcAft>
              <a:buClr>
                <a:srgbClr val="A7A4BC"/>
              </a:buClr>
              <a:buSzPts val="1800"/>
              <a:buNone/>
              <a:defRPr sz="2400">
                <a:solidFill>
                  <a:srgbClr val="A7A4BC"/>
                </a:solidFill>
              </a:defRPr>
            </a:lvl7pPr>
            <a:lvl8pPr lvl="7" rtl="0">
              <a:spcBef>
                <a:spcPts val="0"/>
              </a:spcBef>
              <a:spcAft>
                <a:spcPts val="0"/>
              </a:spcAft>
              <a:buClr>
                <a:srgbClr val="A7A4BC"/>
              </a:buClr>
              <a:buSzPts val="1800"/>
              <a:buNone/>
              <a:defRPr sz="2400">
                <a:solidFill>
                  <a:srgbClr val="A7A4BC"/>
                </a:solidFill>
              </a:defRPr>
            </a:lvl8pPr>
            <a:lvl9pPr lvl="8" rtl="0">
              <a:spcBef>
                <a:spcPts val="0"/>
              </a:spcBef>
              <a:spcAft>
                <a:spcPts val="0"/>
              </a:spcAft>
              <a:buClr>
                <a:srgbClr val="A7A4BC"/>
              </a:buClr>
              <a:buSzPts val="1800"/>
              <a:buNone/>
              <a:defRPr sz="2400">
                <a:solidFill>
                  <a:srgbClr val="A7A4BC"/>
                </a:solidFill>
              </a:defRPr>
            </a:lvl9pPr>
          </a:lstStyle>
          <a:p>
            <a:endParaRPr/>
          </a:p>
        </p:txBody>
      </p:sp>
    </p:spTree>
    <p:extLst>
      <p:ext uri="{BB962C8B-B14F-4D97-AF65-F5344CB8AC3E}">
        <p14:creationId xmlns:p14="http://schemas.microsoft.com/office/powerpoint/2010/main" val="13390243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6765429" y="3121048"/>
            <a:ext cx="5172000" cy="3505443"/>
          </a:xfrm>
          <a:prstGeom prst="rect">
            <a:avLst/>
          </a:prstGeom>
          <a:noFill/>
          <a:ln>
            <a:noFill/>
          </a:ln>
        </p:spPr>
      </p:pic>
      <p:sp>
        <p:nvSpPr>
          <p:cNvPr id="18" name="Google Shape;18;p4"/>
          <p:cNvSpPr txBox="1">
            <a:spLocks noGrp="1"/>
          </p:cNvSpPr>
          <p:nvPr>
            <p:ph type="body" idx="1"/>
          </p:nvPr>
        </p:nvSpPr>
        <p:spPr>
          <a:xfrm>
            <a:off x="1283800" y="1226633"/>
            <a:ext cx="5958800" cy="4456000"/>
          </a:xfrm>
          <a:prstGeom prst="rect">
            <a:avLst/>
          </a:prstGeom>
        </p:spPr>
        <p:txBody>
          <a:bodyPr spcFirstLastPara="1" wrap="square" lIns="0" tIns="0" rIns="0" bIns="0" anchor="t" anchorCtr="0"/>
          <a:lstStyle>
            <a:lvl1pPr marL="609585" lvl="0" indent="-575719" rtl="0">
              <a:lnSpc>
                <a:spcPct val="115000"/>
              </a:lnSpc>
              <a:spcBef>
                <a:spcPts val="800"/>
              </a:spcBef>
              <a:spcAft>
                <a:spcPts val="0"/>
              </a:spcAft>
              <a:buClr>
                <a:srgbClr val="A7A4BC"/>
              </a:buClr>
              <a:buSzPts val="3200"/>
              <a:buChar char="●"/>
              <a:defRPr sz="4267">
                <a:solidFill>
                  <a:srgbClr val="A7A4BC"/>
                </a:solidFill>
              </a:defRPr>
            </a:lvl1pPr>
            <a:lvl2pPr marL="1219170" lvl="1" indent="-575719" rtl="0">
              <a:lnSpc>
                <a:spcPct val="115000"/>
              </a:lnSpc>
              <a:spcBef>
                <a:spcPts val="0"/>
              </a:spcBef>
              <a:spcAft>
                <a:spcPts val="0"/>
              </a:spcAft>
              <a:buSzPts val="3200"/>
              <a:buChar char="○"/>
              <a:defRPr sz="4267">
                <a:solidFill>
                  <a:srgbClr val="A7A4BC"/>
                </a:solidFill>
              </a:defRPr>
            </a:lvl2pPr>
            <a:lvl3pPr marL="1828754" lvl="2" indent="-575719" rtl="0">
              <a:lnSpc>
                <a:spcPct val="115000"/>
              </a:lnSpc>
              <a:spcBef>
                <a:spcPts val="0"/>
              </a:spcBef>
              <a:spcAft>
                <a:spcPts val="0"/>
              </a:spcAft>
              <a:buSzPts val="3200"/>
              <a:buChar char="■"/>
              <a:defRPr sz="4267">
                <a:solidFill>
                  <a:srgbClr val="A7A4BC"/>
                </a:solidFill>
              </a:defRPr>
            </a:lvl3pPr>
            <a:lvl4pPr marL="2438339" lvl="3" indent="-575719" rtl="0">
              <a:lnSpc>
                <a:spcPct val="115000"/>
              </a:lnSpc>
              <a:spcBef>
                <a:spcPts val="0"/>
              </a:spcBef>
              <a:spcAft>
                <a:spcPts val="0"/>
              </a:spcAft>
              <a:buSzPts val="3200"/>
              <a:buChar char="●"/>
              <a:defRPr sz="4267">
                <a:solidFill>
                  <a:srgbClr val="A7A4BC"/>
                </a:solidFill>
              </a:defRPr>
            </a:lvl4pPr>
            <a:lvl5pPr marL="3047924" lvl="4" indent="-575719" rtl="0">
              <a:lnSpc>
                <a:spcPct val="115000"/>
              </a:lnSpc>
              <a:spcBef>
                <a:spcPts val="0"/>
              </a:spcBef>
              <a:spcAft>
                <a:spcPts val="0"/>
              </a:spcAft>
              <a:buSzPts val="3200"/>
              <a:buChar char="○"/>
              <a:defRPr sz="4267">
                <a:solidFill>
                  <a:srgbClr val="A7A4BC"/>
                </a:solidFill>
              </a:defRPr>
            </a:lvl5pPr>
            <a:lvl6pPr marL="3657509" lvl="5" indent="-575719" rtl="0">
              <a:lnSpc>
                <a:spcPct val="115000"/>
              </a:lnSpc>
              <a:spcBef>
                <a:spcPts val="0"/>
              </a:spcBef>
              <a:spcAft>
                <a:spcPts val="0"/>
              </a:spcAft>
              <a:buSzPts val="3200"/>
              <a:buChar char="■"/>
              <a:defRPr sz="4267">
                <a:solidFill>
                  <a:srgbClr val="A7A4BC"/>
                </a:solidFill>
              </a:defRPr>
            </a:lvl6pPr>
            <a:lvl7pPr marL="4267093" lvl="6" indent="-575719" rtl="0">
              <a:lnSpc>
                <a:spcPct val="115000"/>
              </a:lnSpc>
              <a:spcBef>
                <a:spcPts val="0"/>
              </a:spcBef>
              <a:spcAft>
                <a:spcPts val="0"/>
              </a:spcAft>
              <a:buSzPts val="3200"/>
              <a:buChar char="●"/>
              <a:defRPr sz="4267">
                <a:solidFill>
                  <a:srgbClr val="A7A4BC"/>
                </a:solidFill>
              </a:defRPr>
            </a:lvl7pPr>
            <a:lvl8pPr marL="4876678" lvl="7" indent="-575719" rtl="0">
              <a:lnSpc>
                <a:spcPct val="115000"/>
              </a:lnSpc>
              <a:spcBef>
                <a:spcPts val="0"/>
              </a:spcBef>
              <a:spcAft>
                <a:spcPts val="0"/>
              </a:spcAft>
              <a:buSzPts val="3200"/>
              <a:buChar char="○"/>
              <a:defRPr sz="4267">
                <a:solidFill>
                  <a:srgbClr val="A7A4BC"/>
                </a:solidFill>
              </a:defRPr>
            </a:lvl8pPr>
            <a:lvl9pPr marL="5486263" lvl="8" indent="-575719">
              <a:lnSpc>
                <a:spcPct val="115000"/>
              </a:lnSpc>
              <a:spcBef>
                <a:spcPts val="0"/>
              </a:spcBef>
              <a:spcAft>
                <a:spcPts val="0"/>
              </a:spcAft>
              <a:buSzPts val="3200"/>
              <a:buChar char="■"/>
              <a:defRPr sz="4267">
                <a:solidFill>
                  <a:srgbClr val="A7A4BC"/>
                </a:solidFill>
              </a:defRPr>
            </a:lvl9pPr>
          </a:lstStyle>
          <a:p>
            <a:endParaRPr/>
          </a:p>
        </p:txBody>
      </p:sp>
      <p:sp>
        <p:nvSpPr>
          <p:cNvPr id="19" name="Google Shape;19;p4"/>
          <p:cNvSpPr txBox="1"/>
          <p:nvPr/>
        </p:nvSpPr>
        <p:spPr>
          <a:xfrm>
            <a:off x="520761" y="761433"/>
            <a:ext cx="8640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800" b="1">
                <a:solidFill>
                  <a:srgbClr val="A7D86D"/>
                </a:solidFill>
                <a:latin typeface="Muli"/>
                <a:ea typeface="Muli"/>
                <a:cs typeface="Muli"/>
                <a:sym typeface="Muli"/>
              </a:rPr>
              <a:t>“</a:t>
            </a:r>
            <a:endParaRPr sz="12800" b="1">
              <a:solidFill>
                <a:srgbClr val="A7D86D"/>
              </a:solidFill>
              <a:latin typeface="Muli"/>
              <a:ea typeface="Muli"/>
              <a:cs typeface="Muli"/>
              <a:sym typeface="Muli"/>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58254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7052466" y="3068433"/>
            <a:ext cx="4936332" cy="3581500"/>
          </a:xfrm>
          <a:prstGeom prst="rect">
            <a:avLst/>
          </a:prstGeom>
          <a:noFill/>
          <a:ln>
            <a:noFill/>
          </a:ln>
        </p:spPr>
      </p:pic>
      <p:sp>
        <p:nvSpPr>
          <p:cNvPr id="23" name="Google Shape;23;p5"/>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4" name="Google Shape;24;p5"/>
          <p:cNvSpPr txBox="1">
            <a:spLocks noGrp="1"/>
          </p:cNvSpPr>
          <p:nvPr>
            <p:ph type="body" idx="1"/>
          </p:nvPr>
        </p:nvSpPr>
        <p:spPr>
          <a:xfrm>
            <a:off x="609600" y="2717800"/>
            <a:ext cx="6572400" cy="2483600"/>
          </a:xfrm>
          <a:prstGeom prst="rect">
            <a:avLst/>
          </a:prstGeom>
        </p:spPr>
        <p:txBody>
          <a:bodyPr spcFirstLastPara="1" wrap="square" lIns="0" tIns="0" rIns="0" bIns="0" anchor="t" anchorCtr="0"/>
          <a:lstStyle>
            <a:lvl1pPr marL="609585" lvl="0" indent="-491054">
              <a:spcBef>
                <a:spcPts val="80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a:p>
        </p:txBody>
      </p:sp>
      <p:sp>
        <p:nvSpPr>
          <p:cNvPr id="25" name="Google Shape;25;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2850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1 column + image mask">
  <p:cSld name="Title + 1 column + image mask">
    <p:bg>
      <p:bgPr>
        <a:solidFill>
          <a:srgbClr val="A7D86D"/>
        </a:solidFill>
        <a:effectLst/>
      </p:bgPr>
    </p:bg>
    <p:spTree>
      <p:nvGrpSpPr>
        <p:cNvPr id="1" name="Shape 26"/>
        <p:cNvGrpSpPr/>
        <p:nvPr/>
      </p:nvGrpSpPr>
      <p:grpSpPr>
        <a:xfrm>
          <a:off x="0" y="0"/>
          <a:ext cx="0" cy="0"/>
          <a:chOff x="0" y="0"/>
          <a:chExt cx="0" cy="0"/>
        </a:xfrm>
      </p:grpSpPr>
      <p:grpSp>
        <p:nvGrpSpPr>
          <p:cNvPr id="27" name="Google Shape;27;p6"/>
          <p:cNvGrpSpPr/>
          <p:nvPr/>
        </p:nvGrpSpPr>
        <p:grpSpPr>
          <a:xfrm>
            <a:off x="-192" y="5472"/>
            <a:ext cx="12192000" cy="6857984"/>
            <a:chOff x="238125" y="848325"/>
            <a:chExt cx="7143750" cy="4018350"/>
          </a:xfrm>
        </p:grpSpPr>
        <p:sp>
          <p:nvSpPr>
            <p:cNvPr id="28" name="Google Shape;28;p6"/>
            <p:cNvSpPr/>
            <p:nvPr/>
          </p:nvSpPr>
          <p:spPr>
            <a:xfrm>
              <a:off x="238125" y="848325"/>
              <a:ext cx="7143750" cy="4018350"/>
            </a:xfrm>
            <a:custGeom>
              <a:avLst/>
              <a:gdLst/>
              <a:ahLst/>
              <a:cxnLst/>
              <a:rect l="l" t="t" r="r" b="b"/>
              <a:pathLst>
                <a:path w="285750" h="160734" extrusionOk="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6"/>
            <p:cNvSpPr/>
            <p:nvPr/>
          </p:nvSpPr>
          <p:spPr>
            <a:xfrm>
              <a:off x="238125" y="848325"/>
              <a:ext cx="7143750" cy="4018350"/>
            </a:xfrm>
            <a:custGeom>
              <a:avLst/>
              <a:gdLst/>
              <a:ahLst/>
              <a:cxnLst/>
              <a:rect l="l" t="t" r="r" b="b"/>
              <a:pathLst>
                <a:path w="285750" h="160734" extrusionOk="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6"/>
          <p:cNvSpPr txBox="1">
            <a:spLocks noGrp="1"/>
          </p:cNvSpPr>
          <p:nvPr>
            <p:ph type="title"/>
          </p:nvPr>
        </p:nvSpPr>
        <p:spPr>
          <a:xfrm>
            <a:off x="609600" y="1900233"/>
            <a:ext cx="4135200" cy="1143200"/>
          </a:xfrm>
          <a:prstGeom prst="rect">
            <a:avLst/>
          </a:prstGeom>
        </p:spPr>
        <p:txBody>
          <a:bodyPr spcFirstLastPara="1" wrap="square" lIns="0" tIns="0" rIns="0" bIns="0" anchor="b" anchorCtr="0"/>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1" name="Google Shape;31;p6"/>
          <p:cNvSpPr txBox="1">
            <a:spLocks noGrp="1"/>
          </p:cNvSpPr>
          <p:nvPr>
            <p:ph type="body" idx="1"/>
          </p:nvPr>
        </p:nvSpPr>
        <p:spPr>
          <a:xfrm>
            <a:off x="609600" y="3225800"/>
            <a:ext cx="4135200" cy="2483600"/>
          </a:xfrm>
          <a:prstGeom prst="rect">
            <a:avLst/>
          </a:prstGeom>
        </p:spPr>
        <p:txBody>
          <a:bodyPr spcFirstLastPara="1" wrap="square" lIns="0" tIns="0" rIns="0" bIns="0" anchor="t" anchorCtr="0"/>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32" name="Google Shape;32;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97191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7277605" y="3163229"/>
            <a:ext cx="4711200" cy="3491500"/>
          </a:xfrm>
          <a:prstGeom prst="rect">
            <a:avLst/>
          </a:prstGeom>
          <a:noFill/>
          <a:ln>
            <a:noFill/>
          </a:ln>
        </p:spPr>
      </p:pic>
      <p:sp>
        <p:nvSpPr>
          <p:cNvPr id="35" name="Google Shape;35;p7"/>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6" name="Google Shape;36;p7"/>
          <p:cNvSpPr txBox="1">
            <a:spLocks noGrp="1"/>
          </p:cNvSpPr>
          <p:nvPr>
            <p:ph type="body" idx="1"/>
          </p:nvPr>
        </p:nvSpPr>
        <p:spPr>
          <a:xfrm>
            <a:off x="609600" y="2776433"/>
            <a:ext cx="3190000" cy="3689600"/>
          </a:xfrm>
          <a:prstGeom prst="rect">
            <a:avLst/>
          </a:prstGeom>
        </p:spPr>
        <p:txBody>
          <a:bodyPr spcFirstLastPara="1" wrap="square" lIns="0" tIns="0" rIns="0" bIns="0"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37" name="Google Shape;37;p7"/>
          <p:cNvSpPr txBox="1">
            <a:spLocks noGrp="1"/>
          </p:cNvSpPr>
          <p:nvPr>
            <p:ph type="body" idx="2"/>
          </p:nvPr>
        </p:nvSpPr>
        <p:spPr>
          <a:xfrm>
            <a:off x="3991904" y="2776433"/>
            <a:ext cx="3190000" cy="3689600"/>
          </a:xfrm>
          <a:prstGeom prst="rect">
            <a:avLst/>
          </a:prstGeom>
        </p:spPr>
        <p:txBody>
          <a:bodyPr spcFirstLastPara="1" wrap="square" lIns="0" tIns="0" rIns="0" bIns="0"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38" name="Google Shape;38;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15151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1" name="Google Shape;41;p8"/>
          <p:cNvSpPr txBox="1">
            <a:spLocks noGrp="1"/>
          </p:cNvSpPr>
          <p:nvPr>
            <p:ph type="body" idx="1"/>
          </p:nvPr>
        </p:nvSpPr>
        <p:spPr>
          <a:xfrm>
            <a:off x="609600"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2" name="Google Shape;42;p8"/>
          <p:cNvSpPr txBox="1">
            <a:spLocks noGrp="1"/>
          </p:cNvSpPr>
          <p:nvPr>
            <p:ph type="body" idx="2"/>
          </p:nvPr>
        </p:nvSpPr>
        <p:spPr>
          <a:xfrm>
            <a:off x="4522800"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3" name="Google Shape;43;p8"/>
          <p:cNvSpPr txBox="1">
            <a:spLocks noGrp="1"/>
          </p:cNvSpPr>
          <p:nvPr>
            <p:ph type="body" idx="3"/>
          </p:nvPr>
        </p:nvSpPr>
        <p:spPr>
          <a:xfrm>
            <a:off x="8435996"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4" name="Google Shape;44;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313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 name="Google Shape;23;p5"/>
          <p:cNvSpPr txBox="1">
            <a:spLocks noGrp="1"/>
          </p:cNvSpPr>
          <p:nvPr>
            <p:ph type="title"/>
          </p:nvPr>
        </p:nvSpPr>
        <p:spPr>
          <a:xfrm>
            <a:off x="932000" y="1215600"/>
            <a:ext cx="2694400" cy="44368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4" name="Google Shape;24;p5"/>
          <p:cNvSpPr txBox="1">
            <a:spLocks noGrp="1"/>
          </p:cNvSpPr>
          <p:nvPr>
            <p:ph type="body" idx="1"/>
          </p:nvPr>
        </p:nvSpPr>
        <p:spPr>
          <a:xfrm>
            <a:off x="5125767" y="1073767"/>
            <a:ext cx="6456800" cy="4730800"/>
          </a:xfrm>
          <a:prstGeom prst="rect">
            <a:avLst/>
          </a:prstGeom>
        </p:spPr>
        <p:txBody>
          <a:bodyPr spcFirstLastPara="1" wrap="square" lIns="0" tIns="0" rIns="0" bIns="0" anchor="ctr" anchorCtr="0"/>
          <a:lstStyle>
            <a:lvl1pPr marL="609585" lvl="0" indent="-491054">
              <a:spcBef>
                <a:spcPts val="800"/>
              </a:spcBef>
              <a:spcAft>
                <a:spcPts val="0"/>
              </a:spcAft>
              <a:buSzPts val="2200"/>
              <a:buChar char="◦"/>
              <a:defRPr/>
            </a:lvl1pPr>
            <a:lvl2pPr marL="1219170" lvl="1" indent="-491054">
              <a:spcBef>
                <a:spcPts val="1333"/>
              </a:spcBef>
              <a:spcAft>
                <a:spcPts val="0"/>
              </a:spcAft>
              <a:buSzPts val="2200"/>
              <a:buChar char="◦"/>
              <a:defRPr/>
            </a:lvl2pPr>
            <a:lvl3pPr marL="1828754" lvl="2" indent="-491054">
              <a:spcBef>
                <a:spcPts val="1333"/>
              </a:spcBef>
              <a:spcAft>
                <a:spcPts val="0"/>
              </a:spcAft>
              <a:buSzPts val="2200"/>
              <a:buChar char="◦"/>
              <a:defRPr/>
            </a:lvl3pPr>
            <a:lvl4pPr marL="2438339" lvl="3" indent="-491054">
              <a:spcBef>
                <a:spcPts val="1333"/>
              </a:spcBef>
              <a:spcAft>
                <a:spcPts val="0"/>
              </a:spcAft>
              <a:buSzPts val="2200"/>
              <a:buChar char="◦"/>
              <a:defRPr/>
            </a:lvl4pPr>
            <a:lvl5pPr marL="3047924" lvl="4" indent="-491054">
              <a:spcBef>
                <a:spcPts val="1333"/>
              </a:spcBef>
              <a:spcAft>
                <a:spcPts val="0"/>
              </a:spcAft>
              <a:buSzPts val="2200"/>
              <a:buChar char="◦"/>
              <a:defRPr/>
            </a:lvl5pPr>
            <a:lvl6pPr marL="3657509" lvl="5" indent="-491054">
              <a:spcBef>
                <a:spcPts val="1333"/>
              </a:spcBef>
              <a:spcAft>
                <a:spcPts val="0"/>
              </a:spcAft>
              <a:buSzPts val="2200"/>
              <a:buChar char="◦"/>
              <a:defRPr/>
            </a:lvl6pPr>
            <a:lvl7pPr marL="4267093" lvl="6" indent="-491054">
              <a:spcBef>
                <a:spcPts val="1333"/>
              </a:spcBef>
              <a:spcAft>
                <a:spcPts val="0"/>
              </a:spcAft>
              <a:buSzPts val="2200"/>
              <a:buChar char="◦"/>
              <a:defRPr/>
            </a:lvl7pPr>
            <a:lvl8pPr marL="4876678" lvl="7" indent="-491054">
              <a:spcBef>
                <a:spcPts val="1333"/>
              </a:spcBef>
              <a:spcAft>
                <a:spcPts val="0"/>
              </a:spcAft>
              <a:buSzPts val="2200"/>
              <a:buChar char="◦"/>
              <a:defRPr/>
            </a:lvl8pPr>
            <a:lvl9pPr marL="5486263" lvl="8" indent="-491054">
              <a:spcBef>
                <a:spcPts val="1333"/>
              </a:spcBef>
              <a:spcAft>
                <a:spcPts val="1333"/>
              </a:spcAft>
              <a:buSzPts val="2200"/>
              <a:buChar char="◦"/>
              <a:defRPr/>
            </a:lvl9pPr>
          </a:lstStyle>
          <a:p>
            <a:endParaRPr/>
          </a:p>
        </p:txBody>
      </p:sp>
      <p:sp>
        <p:nvSpPr>
          <p:cNvPr id="25" name="Google Shape;25;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70241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no illustration">
  <p:cSld name="Title only no illustra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51" name="Google Shape;5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9898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609600" y="5875079"/>
            <a:ext cx="10972800" cy="692800"/>
          </a:xfrm>
          <a:prstGeom prst="rect">
            <a:avLst/>
          </a:prstGeom>
        </p:spPr>
        <p:txBody>
          <a:bodyPr spcFirstLastPara="1" wrap="square" lIns="0" tIns="0" rIns="0" bIns="0" anchor="t" anchorCtr="0"/>
          <a:lstStyle>
            <a:lvl1pPr marL="609585" lvl="0" indent="-304792">
              <a:spcBef>
                <a:spcPts val="480"/>
              </a:spcBef>
              <a:spcAft>
                <a:spcPts val="0"/>
              </a:spcAft>
              <a:buSzPts val="1600"/>
              <a:buNone/>
              <a:defRPr sz="2133"/>
            </a:lvl1pPr>
          </a:lstStyle>
          <a:p>
            <a:endParaRPr/>
          </a:p>
        </p:txBody>
      </p:sp>
      <p:sp>
        <p:nvSpPr>
          <p:cNvPr id="54" name="Google Shape;54;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5" name="Google Shape;55;p11"/>
          <p:cNvPicPr preferRelativeResize="0"/>
          <p:nvPr/>
        </p:nvPicPr>
        <p:blipFill>
          <a:blip r:embed="rId2">
            <a:alphaModFix/>
          </a:blip>
          <a:stretch>
            <a:fillRect/>
          </a:stretch>
        </p:blipFill>
        <p:spPr>
          <a:xfrm>
            <a:off x="6973701" y="2709501"/>
            <a:ext cx="5015100" cy="3945233"/>
          </a:xfrm>
          <a:prstGeom prst="rect">
            <a:avLst/>
          </a:prstGeom>
          <a:noFill/>
          <a:ln>
            <a:noFill/>
          </a:ln>
        </p:spPr>
      </p:pic>
    </p:spTree>
    <p:extLst>
      <p:ext uri="{BB962C8B-B14F-4D97-AF65-F5344CB8AC3E}">
        <p14:creationId xmlns:p14="http://schemas.microsoft.com/office/powerpoint/2010/main" val="15470595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pic>
        <p:nvPicPr>
          <p:cNvPr id="57" name="Google Shape;57;p12"/>
          <p:cNvPicPr preferRelativeResize="0"/>
          <p:nvPr/>
        </p:nvPicPr>
        <p:blipFill>
          <a:blip r:embed="rId2">
            <a:alphaModFix/>
          </a:blip>
          <a:stretch>
            <a:fillRect/>
          </a:stretch>
        </p:blipFill>
        <p:spPr>
          <a:xfrm>
            <a:off x="7388227" y="3357713"/>
            <a:ext cx="4600567" cy="3297100"/>
          </a:xfrm>
          <a:prstGeom prst="rect">
            <a:avLst/>
          </a:prstGeom>
          <a:noFill/>
          <a:ln>
            <a:noFill/>
          </a:ln>
        </p:spPr>
      </p:pic>
      <p:sp>
        <p:nvSpPr>
          <p:cNvPr id="58" name="Google Shape;58;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30802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no illustration">
  <p:cSld name="Blank no illustration">
    <p:spTree>
      <p:nvGrpSpPr>
        <p:cNvPr id="1" name="Shape 59"/>
        <p:cNvGrpSpPr/>
        <p:nvPr/>
      </p:nvGrpSpPr>
      <p:grpSpPr>
        <a:xfrm>
          <a:off x="0" y="0"/>
          <a:ext cx="0" cy="0"/>
          <a:chOff x="0" y="0"/>
          <a:chExt cx="0" cy="0"/>
        </a:xfrm>
      </p:grpSpPr>
      <p:sp>
        <p:nvSpPr>
          <p:cNvPr id="60" name="Google Shape;60;p13"/>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75319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E494F79-9DFD-4D47-B9A1-84423FE71E7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BE23864-D8A1-D14E-8F85-06C7DE085BF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8B025F3-5DD7-BB4A-92E7-F41995EFE0A5}"/>
              </a:ext>
            </a:extLst>
          </p:cNvPr>
          <p:cNvSpPr>
            <a:spLocks noGrp="1" noChangeArrowheads="1"/>
          </p:cNvSpPr>
          <p:nvPr>
            <p:ph type="sldNum" sz="quarter" idx="12"/>
          </p:nvPr>
        </p:nvSpPr>
        <p:spPr>
          <a:ln/>
        </p:spPr>
        <p:txBody>
          <a:bodyPr/>
          <a:lstStyle>
            <a:lvl1pPr>
              <a:defRPr/>
            </a:lvl1pPr>
          </a:lstStyle>
          <a:p>
            <a:fld id="{5AB7249A-87BB-CD4F-AAB2-BB18C5D24D18}" type="slidenum">
              <a:rPr lang="en-US" altLang="vi-VN"/>
              <a:pPr/>
              <a:t>‹#›</a:t>
            </a:fld>
            <a:endParaRPr lang="en-US" altLang="vi-VN"/>
          </a:p>
        </p:txBody>
      </p:sp>
    </p:spTree>
    <p:extLst>
      <p:ext uri="{BB962C8B-B14F-4D97-AF65-F5344CB8AC3E}">
        <p14:creationId xmlns:p14="http://schemas.microsoft.com/office/powerpoint/2010/main" val="30141576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BFB89C84-4DD4-FE4C-A4C5-FAA31223CFE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69BBDB38-071C-1443-BED2-220517A87E7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B2BAC1E-DCC7-FE4C-ADE1-07BC964288DF}"/>
              </a:ext>
            </a:extLst>
          </p:cNvPr>
          <p:cNvSpPr>
            <a:spLocks noGrp="1" noChangeArrowheads="1"/>
          </p:cNvSpPr>
          <p:nvPr>
            <p:ph type="sldNum" sz="quarter" idx="12"/>
          </p:nvPr>
        </p:nvSpPr>
        <p:spPr>
          <a:ln/>
        </p:spPr>
        <p:txBody>
          <a:bodyPr/>
          <a:lstStyle>
            <a:lvl1pPr>
              <a:defRPr/>
            </a:lvl1pPr>
          </a:lstStyle>
          <a:p>
            <a:fld id="{E52CC4A8-F65F-264A-9DEA-54D023EA2547}" type="slidenum">
              <a:rPr lang="en-US" altLang="vi-VN"/>
              <a:pPr/>
              <a:t>‹#›</a:t>
            </a:fld>
            <a:endParaRPr lang="en-US" altLang="vi-VN"/>
          </a:p>
        </p:txBody>
      </p:sp>
    </p:spTree>
    <p:extLst>
      <p:ext uri="{BB962C8B-B14F-4D97-AF65-F5344CB8AC3E}">
        <p14:creationId xmlns:p14="http://schemas.microsoft.com/office/powerpoint/2010/main" val="1789760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35743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95483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5359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0550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6"/>
        <p:cNvGrpSpPr/>
        <p:nvPr/>
      </p:nvGrpSpPr>
      <p:grpSpPr>
        <a:xfrm>
          <a:off x="0" y="0"/>
          <a:ext cx="0" cy="0"/>
          <a:chOff x="0" y="0"/>
          <a:chExt cx="0" cy="0"/>
        </a:xfrm>
      </p:grpSpPr>
      <p:pic>
        <p:nvPicPr>
          <p:cNvPr id="27" name="Google Shape;27;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8" name="Google Shape;28;p6"/>
          <p:cNvSpPr txBox="1">
            <a:spLocks noGrp="1"/>
          </p:cNvSpPr>
          <p:nvPr>
            <p:ph type="title"/>
          </p:nvPr>
        </p:nvSpPr>
        <p:spPr>
          <a:xfrm>
            <a:off x="932000" y="1053533"/>
            <a:ext cx="4659600" cy="1104000"/>
          </a:xfrm>
          <a:prstGeom prst="rect">
            <a:avLst/>
          </a:prstGeom>
        </p:spPr>
        <p:txBody>
          <a:bodyPr spcFirstLastPara="1" wrap="square" lIns="0" tIns="0" rIns="0" bIns="0" anchor="b" anchorCtr="0"/>
          <a:lstStyle>
            <a:lvl1pPr lvl="0" rtl="0">
              <a:spcBef>
                <a:spcPts val="0"/>
              </a:spcBef>
              <a:spcAft>
                <a:spcPts val="0"/>
              </a:spcAft>
              <a:buClr>
                <a:srgbClr val="666666"/>
              </a:buClr>
              <a:buSzPts val="2600"/>
              <a:buNone/>
              <a:defRPr>
                <a:solidFill>
                  <a:srgbClr val="666666"/>
                </a:solidFill>
              </a:defRPr>
            </a:lvl1pPr>
            <a:lvl2pPr lvl="1" rtl="0">
              <a:spcBef>
                <a:spcPts val="0"/>
              </a:spcBef>
              <a:spcAft>
                <a:spcPts val="0"/>
              </a:spcAft>
              <a:buClr>
                <a:srgbClr val="666666"/>
              </a:buClr>
              <a:buSzPts val="2600"/>
              <a:buNone/>
              <a:defRPr>
                <a:solidFill>
                  <a:srgbClr val="666666"/>
                </a:solidFill>
              </a:defRPr>
            </a:lvl2pPr>
            <a:lvl3pPr lvl="2" rtl="0">
              <a:spcBef>
                <a:spcPts val="0"/>
              </a:spcBef>
              <a:spcAft>
                <a:spcPts val="0"/>
              </a:spcAft>
              <a:buClr>
                <a:srgbClr val="666666"/>
              </a:buClr>
              <a:buSzPts val="2600"/>
              <a:buNone/>
              <a:defRPr>
                <a:solidFill>
                  <a:srgbClr val="666666"/>
                </a:solidFill>
              </a:defRPr>
            </a:lvl3pPr>
            <a:lvl4pPr lvl="3" rtl="0">
              <a:spcBef>
                <a:spcPts val="0"/>
              </a:spcBef>
              <a:spcAft>
                <a:spcPts val="0"/>
              </a:spcAft>
              <a:buClr>
                <a:srgbClr val="666666"/>
              </a:buClr>
              <a:buSzPts val="2600"/>
              <a:buNone/>
              <a:defRPr>
                <a:solidFill>
                  <a:srgbClr val="666666"/>
                </a:solidFill>
              </a:defRPr>
            </a:lvl4pPr>
            <a:lvl5pPr lvl="4" rtl="0">
              <a:spcBef>
                <a:spcPts val="0"/>
              </a:spcBef>
              <a:spcAft>
                <a:spcPts val="0"/>
              </a:spcAft>
              <a:buClr>
                <a:srgbClr val="666666"/>
              </a:buClr>
              <a:buSzPts val="2600"/>
              <a:buNone/>
              <a:defRPr>
                <a:solidFill>
                  <a:srgbClr val="666666"/>
                </a:solidFill>
              </a:defRPr>
            </a:lvl5pPr>
            <a:lvl6pPr lvl="5" rtl="0">
              <a:spcBef>
                <a:spcPts val="0"/>
              </a:spcBef>
              <a:spcAft>
                <a:spcPts val="0"/>
              </a:spcAft>
              <a:buClr>
                <a:srgbClr val="666666"/>
              </a:buClr>
              <a:buSzPts val="2600"/>
              <a:buNone/>
              <a:defRPr>
                <a:solidFill>
                  <a:srgbClr val="666666"/>
                </a:solidFill>
              </a:defRPr>
            </a:lvl6pPr>
            <a:lvl7pPr lvl="6" rtl="0">
              <a:spcBef>
                <a:spcPts val="0"/>
              </a:spcBef>
              <a:spcAft>
                <a:spcPts val="0"/>
              </a:spcAft>
              <a:buClr>
                <a:srgbClr val="666666"/>
              </a:buClr>
              <a:buSzPts val="2600"/>
              <a:buNone/>
              <a:defRPr>
                <a:solidFill>
                  <a:srgbClr val="666666"/>
                </a:solidFill>
              </a:defRPr>
            </a:lvl7pPr>
            <a:lvl8pPr lvl="7" rtl="0">
              <a:spcBef>
                <a:spcPts val="0"/>
              </a:spcBef>
              <a:spcAft>
                <a:spcPts val="0"/>
              </a:spcAft>
              <a:buClr>
                <a:srgbClr val="666666"/>
              </a:buClr>
              <a:buSzPts val="2600"/>
              <a:buNone/>
              <a:defRPr>
                <a:solidFill>
                  <a:srgbClr val="666666"/>
                </a:solidFill>
              </a:defRPr>
            </a:lvl8pPr>
            <a:lvl9pPr lvl="8" rtl="0">
              <a:spcBef>
                <a:spcPts val="0"/>
              </a:spcBef>
              <a:spcAft>
                <a:spcPts val="0"/>
              </a:spcAft>
              <a:buClr>
                <a:srgbClr val="666666"/>
              </a:buClr>
              <a:buSzPts val="2600"/>
              <a:buNone/>
              <a:defRPr>
                <a:solidFill>
                  <a:srgbClr val="666666"/>
                </a:solidFill>
              </a:defRPr>
            </a:lvl9pPr>
          </a:lstStyle>
          <a:p>
            <a:endParaRPr/>
          </a:p>
        </p:txBody>
      </p:sp>
      <p:sp>
        <p:nvSpPr>
          <p:cNvPr id="29" name="Google Shape;29;p6"/>
          <p:cNvSpPr txBox="1">
            <a:spLocks noGrp="1"/>
          </p:cNvSpPr>
          <p:nvPr>
            <p:ph type="body" idx="1"/>
          </p:nvPr>
        </p:nvSpPr>
        <p:spPr>
          <a:xfrm>
            <a:off x="932000" y="2360300"/>
            <a:ext cx="4659600" cy="3444400"/>
          </a:xfrm>
          <a:prstGeom prst="rect">
            <a:avLst/>
          </a:prstGeom>
        </p:spPr>
        <p:txBody>
          <a:bodyPr spcFirstLastPara="1" wrap="square" lIns="0" tIns="0" rIns="0" bIns="0" anchor="t" anchorCtr="0"/>
          <a:lstStyle>
            <a:lvl1pPr marL="609585" lvl="0" indent="-491054" rtl="0">
              <a:spcBef>
                <a:spcPts val="80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30" name="Google Shape;30;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0158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068351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54919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
                <a:srgbClr val="000000"/>
              </a:buClr>
            </a:pPr>
            <a:fld id="{6B21BCBE-5765-46D3-BA4F-E21B47D4CF2C}" type="datetimeFigureOut">
              <a:rPr lang="en-US" sz="1867" kern="0" smtClean="0">
                <a:solidFill>
                  <a:srgbClr val="000000"/>
                </a:solidFill>
                <a:cs typeface="Arial"/>
                <a:sym typeface="Arial"/>
              </a:rPr>
              <a:pPr defTabSz="1219170">
                <a:buClr>
                  <a:srgbClr val="000000"/>
                </a:buClr>
              </a:pPr>
              <a:t>1/26/2024</a:t>
            </a:fld>
            <a:endParaRPr lang="en-US" sz="1867"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219170">
              <a:buClr>
                <a:srgbClr val="000000"/>
              </a:buClr>
            </a:pPr>
            <a:fld id="{B7847686-4720-432E-AA12-47DA17ED5B1C}" type="slidenum">
              <a:rPr lang="en-US" kern="0" smtClean="0">
                <a:solidFill>
                  <a:srgbClr val="A01127"/>
                </a:solidFill>
                <a:cs typeface="Arial"/>
                <a:sym typeface="Arial"/>
              </a:rPr>
              <a:pPr defTabSz="1219170">
                <a:buClr>
                  <a:srgbClr val="000000"/>
                </a:buClr>
              </a:pPr>
              <a:t>‹#›</a:t>
            </a:fld>
            <a:endParaRPr lang="en-US" kern="0">
              <a:solidFill>
                <a:srgbClr val="A01127"/>
              </a:solidFill>
              <a:cs typeface="Arial"/>
              <a:sym typeface="Arial"/>
            </a:endParaRPr>
          </a:p>
        </p:txBody>
      </p:sp>
    </p:spTree>
    <p:extLst>
      <p:ext uri="{BB962C8B-B14F-4D97-AF65-F5344CB8AC3E}">
        <p14:creationId xmlns:p14="http://schemas.microsoft.com/office/powerpoint/2010/main" val="9373681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88950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3470118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3" name="Google Shape;13;p3"/>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1581348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B600"/>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txBox="1">
            <a:spLocks noGrp="1"/>
          </p:cNvSpPr>
          <p:nvPr>
            <p:ph type="body" idx="1"/>
          </p:nvPr>
        </p:nvSpPr>
        <p:spPr>
          <a:xfrm>
            <a:off x="2342933" y="2882400"/>
            <a:ext cx="7506400" cy="1093200"/>
          </a:xfrm>
          <a:prstGeom prst="rect">
            <a:avLst/>
          </a:prstGeom>
        </p:spPr>
        <p:txBody>
          <a:bodyPr spcFirstLastPara="1" wrap="square" lIns="91425" tIns="91425" rIns="91425" bIns="91425" anchor="ctr" anchorCtr="0"/>
          <a:lstStyle>
            <a:lvl1pPr marL="609585" lvl="0" indent="-558786" algn="ctr" rtl="0">
              <a:spcBef>
                <a:spcPts val="800"/>
              </a:spcBef>
              <a:spcAft>
                <a:spcPts val="0"/>
              </a:spcAft>
              <a:buClr>
                <a:srgbClr val="434343"/>
              </a:buClr>
              <a:buSzPts val="3000"/>
              <a:buChar char="●"/>
              <a:defRPr sz="4000" i="1">
                <a:solidFill>
                  <a:srgbClr val="434343"/>
                </a:solidFill>
              </a:defRPr>
            </a:lvl1pPr>
            <a:lvl2pPr marL="1219170" lvl="1" indent="-558786" algn="ctr" rtl="0">
              <a:spcBef>
                <a:spcPts val="0"/>
              </a:spcBef>
              <a:spcAft>
                <a:spcPts val="0"/>
              </a:spcAft>
              <a:buClr>
                <a:srgbClr val="434343"/>
              </a:buClr>
              <a:buSzPts val="3000"/>
              <a:buChar char="○"/>
              <a:defRPr sz="4000" i="1">
                <a:solidFill>
                  <a:srgbClr val="434343"/>
                </a:solidFill>
              </a:defRPr>
            </a:lvl2pPr>
            <a:lvl3pPr marL="1828754" lvl="2" indent="-558786" algn="ctr" rtl="0">
              <a:spcBef>
                <a:spcPts val="0"/>
              </a:spcBef>
              <a:spcAft>
                <a:spcPts val="0"/>
              </a:spcAft>
              <a:buClr>
                <a:srgbClr val="434343"/>
              </a:buClr>
              <a:buSzPts val="3000"/>
              <a:buChar char="■"/>
              <a:defRPr sz="4000" i="1">
                <a:solidFill>
                  <a:srgbClr val="434343"/>
                </a:solidFill>
              </a:defRPr>
            </a:lvl3pPr>
            <a:lvl4pPr marL="2438339" lvl="3" indent="-558786" algn="ctr" rtl="0">
              <a:spcBef>
                <a:spcPts val="0"/>
              </a:spcBef>
              <a:spcAft>
                <a:spcPts val="0"/>
              </a:spcAft>
              <a:buClr>
                <a:srgbClr val="434343"/>
              </a:buClr>
              <a:buSzPts val="3000"/>
              <a:buChar char="●"/>
              <a:defRPr sz="4000" i="1">
                <a:solidFill>
                  <a:srgbClr val="434343"/>
                </a:solidFill>
              </a:defRPr>
            </a:lvl4pPr>
            <a:lvl5pPr marL="3047924" lvl="4" indent="-558786" algn="ctr" rtl="0">
              <a:spcBef>
                <a:spcPts val="0"/>
              </a:spcBef>
              <a:spcAft>
                <a:spcPts val="0"/>
              </a:spcAft>
              <a:buClr>
                <a:srgbClr val="434343"/>
              </a:buClr>
              <a:buSzPts val="3000"/>
              <a:buChar char="○"/>
              <a:defRPr sz="4000" i="1">
                <a:solidFill>
                  <a:srgbClr val="434343"/>
                </a:solidFill>
              </a:defRPr>
            </a:lvl5pPr>
            <a:lvl6pPr marL="3657509" lvl="5" indent="-558786" algn="ctr" rtl="0">
              <a:spcBef>
                <a:spcPts val="0"/>
              </a:spcBef>
              <a:spcAft>
                <a:spcPts val="0"/>
              </a:spcAft>
              <a:buClr>
                <a:srgbClr val="434343"/>
              </a:buClr>
              <a:buSzPts val="3000"/>
              <a:buChar char="■"/>
              <a:defRPr sz="4000" i="1">
                <a:solidFill>
                  <a:srgbClr val="434343"/>
                </a:solidFill>
              </a:defRPr>
            </a:lvl6pPr>
            <a:lvl7pPr marL="4267093" lvl="6" indent="-558786" algn="ctr" rtl="0">
              <a:spcBef>
                <a:spcPts val="0"/>
              </a:spcBef>
              <a:spcAft>
                <a:spcPts val="0"/>
              </a:spcAft>
              <a:buClr>
                <a:srgbClr val="434343"/>
              </a:buClr>
              <a:buSzPts val="3000"/>
              <a:buChar char="●"/>
              <a:defRPr sz="4000" i="1">
                <a:solidFill>
                  <a:srgbClr val="434343"/>
                </a:solidFill>
              </a:defRPr>
            </a:lvl7pPr>
            <a:lvl8pPr marL="4876678" lvl="7" indent="-558786" algn="ctr" rtl="0">
              <a:spcBef>
                <a:spcPts val="0"/>
              </a:spcBef>
              <a:spcAft>
                <a:spcPts val="0"/>
              </a:spcAft>
              <a:buClr>
                <a:srgbClr val="434343"/>
              </a:buClr>
              <a:buSzPts val="3000"/>
              <a:buChar char="○"/>
              <a:defRPr sz="4000" i="1">
                <a:solidFill>
                  <a:srgbClr val="434343"/>
                </a:solidFill>
              </a:defRPr>
            </a:lvl8pPr>
            <a:lvl9pPr marL="5486263" lvl="8" indent="-558786" algn="ctr">
              <a:spcBef>
                <a:spcPts val="0"/>
              </a:spcBef>
              <a:spcAft>
                <a:spcPts val="0"/>
              </a:spcAft>
              <a:buClr>
                <a:srgbClr val="434343"/>
              </a:buClr>
              <a:buSzPts val="3000"/>
              <a:buChar char="■"/>
              <a:defRPr sz="4000" i="1">
                <a:solidFill>
                  <a:srgbClr val="434343"/>
                </a:solidFill>
              </a:defRPr>
            </a:lvl9pPr>
          </a:lstStyle>
          <a:p>
            <a:endParaRPr/>
          </a:p>
        </p:txBody>
      </p:sp>
      <p:sp>
        <p:nvSpPr>
          <p:cNvPr id="19" name="Google Shape;19;p4"/>
          <p:cNvSpPr txBox="1"/>
          <p:nvPr/>
        </p:nvSpPr>
        <p:spPr>
          <a:xfrm>
            <a:off x="274067" y="100100"/>
            <a:ext cx="1066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b="1">
                <a:solidFill>
                  <a:srgbClr val="434343"/>
                </a:solidFill>
                <a:latin typeface="Raleway"/>
                <a:ea typeface="Raleway"/>
                <a:cs typeface="Raleway"/>
                <a:sym typeface="Raleway"/>
              </a:rPr>
              <a:t>“</a:t>
            </a:r>
            <a:endParaRPr sz="16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72393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10691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3389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1229333" y="2574000"/>
            <a:ext cx="3109600" cy="38920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6" name="Google Shape;36;p7"/>
          <p:cNvSpPr txBox="1">
            <a:spLocks noGrp="1"/>
          </p:cNvSpPr>
          <p:nvPr>
            <p:ph type="body" idx="2"/>
          </p:nvPr>
        </p:nvSpPr>
        <p:spPr>
          <a:xfrm>
            <a:off x="4498371" y="2574000"/>
            <a:ext cx="3109600" cy="38920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7" name="Google Shape;37;p7"/>
          <p:cNvSpPr txBox="1">
            <a:spLocks noGrp="1"/>
          </p:cNvSpPr>
          <p:nvPr>
            <p:ph type="body" idx="3"/>
          </p:nvPr>
        </p:nvSpPr>
        <p:spPr>
          <a:xfrm>
            <a:off x="7767409" y="2574000"/>
            <a:ext cx="3109600" cy="38920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8" name="Google Shape;38;p7"/>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2120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7"/>
          <p:cNvSpPr txBox="1">
            <a:spLocks noGrp="1"/>
          </p:cNvSpPr>
          <p:nvPr>
            <p:ph type="title"/>
          </p:nvPr>
        </p:nvSpPr>
        <p:spPr>
          <a:xfrm>
            <a:off x="932000" y="1215600"/>
            <a:ext cx="2694400" cy="44368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5125767" y="1073767"/>
            <a:ext cx="3000400" cy="4720800"/>
          </a:xfrm>
          <a:prstGeom prst="rect">
            <a:avLst/>
          </a:prstGeom>
        </p:spPr>
        <p:txBody>
          <a:bodyPr spcFirstLastPara="1" wrap="square" lIns="0" tIns="0" rIns="0" bIns="0" anchor="ctr" anchorCtr="0"/>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5" name="Google Shape;35;p7"/>
          <p:cNvSpPr txBox="1">
            <a:spLocks noGrp="1"/>
          </p:cNvSpPr>
          <p:nvPr>
            <p:ph type="body" idx="2"/>
          </p:nvPr>
        </p:nvSpPr>
        <p:spPr>
          <a:xfrm>
            <a:off x="8582165" y="1073767"/>
            <a:ext cx="3000400" cy="4720800"/>
          </a:xfrm>
          <a:prstGeom prst="rect">
            <a:avLst/>
          </a:prstGeom>
        </p:spPr>
        <p:txBody>
          <a:bodyPr spcFirstLastPara="1" wrap="square" lIns="0" tIns="0" rIns="0" bIns="0" anchor="ctr" anchorCtr="0"/>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6" name="Google Shape;3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33269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4365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9"/>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9"/>
          <p:cNvSpPr txBox="1">
            <a:spLocks noGrp="1"/>
          </p:cNvSpPr>
          <p:nvPr>
            <p:ph type="body" idx="1"/>
          </p:nvPr>
        </p:nvSpPr>
        <p:spPr>
          <a:xfrm>
            <a:off x="609600" y="5671879"/>
            <a:ext cx="109728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400"/>
              <a:buNone/>
              <a:defRPr sz="1867"/>
            </a:lvl1pPr>
          </a:lstStyle>
          <a:p>
            <a:endParaRPr/>
          </a:p>
        </p:txBody>
      </p:sp>
      <p:sp>
        <p:nvSpPr>
          <p:cNvPr id="46" name="Google Shape;46;p9"/>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55462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rgbClr val="FFB600"/>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2" name="Google Shape;52;p11"/>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234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7"/>
        <p:cNvGrpSpPr/>
        <p:nvPr/>
      </p:nvGrpSpPr>
      <p:grpSpPr>
        <a:xfrm>
          <a:off x="0" y="0"/>
          <a:ext cx="0" cy="0"/>
          <a:chOff x="0" y="0"/>
          <a:chExt cx="0" cy="0"/>
        </a:xfrm>
      </p:grpSpPr>
      <p:pic>
        <p:nvPicPr>
          <p:cNvPr id="38" name="Google Shape;38;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9" name="Google Shape;39;p8"/>
          <p:cNvSpPr txBox="1">
            <a:spLocks noGrp="1"/>
          </p:cNvSpPr>
          <p:nvPr>
            <p:ph type="title"/>
          </p:nvPr>
        </p:nvSpPr>
        <p:spPr>
          <a:xfrm>
            <a:off x="932000" y="1215600"/>
            <a:ext cx="2694400" cy="4436800"/>
          </a:xfrm>
          <a:prstGeom prst="rect">
            <a:avLst/>
          </a:prstGeom>
        </p:spPr>
        <p:txBody>
          <a:bodyPr spcFirstLastPara="1" wrap="square" lIns="0" tIns="0" rIns="0" bIns="0" anchor="ctr"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 name="Google Shape;40;p8"/>
          <p:cNvSpPr txBox="1">
            <a:spLocks noGrp="1"/>
          </p:cNvSpPr>
          <p:nvPr>
            <p:ph type="body" idx="1"/>
          </p:nvPr>
        </p:nvSpPr>
        <p:spPr>
          <a:xfrm>
            <a:off x="5125767" y="1063633"/>
            <a:ext cx="1975600" cy="4720800"/>
          </a:xfrm>
          <a:prstGeom prst="rect">
            <a:avLst/>
          </a:prstGeom>
        </p:spPr>
        <p:txBody>
          <a:bodyPr spcFirstLastPara="1" wrap="square" lIns="0" tIns="0" rIns="0" bIns="0" anchor="ctr" anchorCtr="0"/>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1" name="Google Shape;41;p8"/>
          <p:cNvSpPr txBox="1">
            <a:spLocks noGrp="1"/>
          </p:cNvSpPr>
          <p:nvPr>
            <p:ph type="body" idx="2"/>
          </p:nvPr>
        </p:nvSpPr>
        <p:spPr>
          <a:xfrm>
            <a:off x="7366369" y="1063633"/>
            <a:ext cx="1975600" cy="4720800"/>
          </a:xfrm>
          <a:prstGeom prst="rect">
            <a:avLst/>
          </a:prstGeom>
        </p:spPr>
        <p:txBody>
          <a:bodyPr spcFirstLastPara="1" wrap="square" lIns="0" tIns="0" rIns="0" bIns="0" anchor="ctr" anchorCtr="0"/>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2" name="Google Shape;42;p8"/>
          <p:cNvSpPr txBox="1">
            <a:spLocks noGrp="1"/>
          </p:cNvSpPr>
          <p:nvPr>
            <p:ph type="body" idx="3"/>
          </p:nvPr>
        </p:nvSpPr>
        <p:spPr>
          <a:xfrm>
            <a:off x="9606972" y="1063633"/>
            <a:ext cx="1975600" cy="4720800"/>
          </a:xfrm>
          <a:prstGeom prst="rect">
            <a:avLst/>
          </a:prstGeom>
        </p:spPr>
        <p:txBody>
          <a:bodyPr spcFirstLastPara="1" wrap="square" lIns="0" tIns="0" rIns="0" bIns="0" anchor="ctr" anchorCtr="0"/>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3" name="Google Shape;4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690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6" name="Google Shape;46;p9"/>
          <p:cNvSpPr txBox="1">
            <a:spLocks noGrp="1"/>
          </p:cNvSpPr>
          <p:nvPr>
            <p:ph type="title"/>
          </p:nvPr>
        </p:nvSpPr>
        <p:spPr>
          <a:xfrm>
            <a:off x="932000" y="1215600"/>
            <a:ext cx="2694400" cy="44368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7" name="Google Shape;47;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36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 name="Google Shape;50;p10"/>
          <p:cNvSpPr txBox="1">
            <a:spLocks noGrp="1"/>
          </p:cNvSpPr>
          <p:nvPr>
            <p:ph type="body" idx="1"/>
          </p:nvPr>
        </p:nvSpPr>
        <p:spPr>
          <a:xfrm>
            <a:off x="609600" y="712769"/>
            <a:ext cx="10972800" cy="524800"/>
          </a:xfrm>
          <a:prstGeom prst="rect">
            <a:avLst/>
          </a:prstGeom>
        </p:spPr>
        <p:txBody>
          <a:bodyPr spcFirstLastPara="1" wrap="square" lIns="0" tIns="0" rIns="0" bIns="0" anchor="ctr" anchorCtr="0"/>
          <a:lstStyle>
            <a:lvl1pPr marL="609585" lvl="0" indent="-304792" algn="ctr">
              <a:spcBef>
                <a:spcPts val="480"/>
              </a:spcBef>
              <a:spcAft>
                <a:spcPts val="1333"/>
              </a:spcAft>
              <a:buClr>
                <a:srgbClr val="FFFFFF"/>
              </a:buClr>
              <a:buSzPts val="1400"/>
              <a:buNone/>
              <a:defRPr sz="1867">
                <a:solidFill>
                  <a:srgbClr val="FFFFFF"/>
                </a:solidFill>
              </a:defRPr>
            </a:lvl1pPr>
          </a:lstStyle>
          <a:p>
            <a:endParaRPr/>
          </a:p>
        </p:txBody>
      </p:sp>
      <p:sp>
        <p:nvSpPr>
          <p:cNvPr id="51" name="Google Shape;5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9543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4" name="Google Shape;54;p11"/>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1953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9157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7" name="Google Shape;57;p12"/>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90769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3C89F1-985F-E046-AD66-27B6DE1E79FB}"/>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B9722B4-8175-8644-BECC-1C162F62C05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B8144-78D4-2344-88C6-6CD19348F510}"/>
              </a:ext>
            </a:extLst>
          </p:cNvPr>
          <p:cNvSpPr>
            <a:spLocks noGrp="1" noChangeArrowheads="1"/>
          </p:cNvSpPr>
          <p:nvPr>
            <p:ph type="sldNum" sz="quarter" idx="12"/>
          </p:nvPr>
        </p:nvSpPr>
        <p:spPr/>
        <p:txBody>
          <a:bodyPr/>
          <a:lstStyle>
            <a:lvl1pPr>
              <a:defRPr/>
            </a:lvl1pPr>
          </a:lstStyle>
          <a:p>
            <a:fld id="{6B52217D-2ED6-0247-9253-949C9A3F60C9}" type="slidenum">
              <a:rPr lang="en-US" altLang="en-VN"/>
              <a:pPr/>
              <a:t>‹#›</a:t>
            </a:fld>
            <a:endParaRPr lang="en-US" altLang="en-VN"/>
          </a:p>
        </p:txBody>
      </p:sp>
    </p:spTree>
    <p:extLst>
      <p:ext uri="{BB962C8B-B14F-4D97-AF65-F5344CB8AC3E}">
        <p14:creationId xmlns:p14="http://schemas.microsoft.com/office/powerpoint/2010/main" val="3435524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C92091-6099-C745-8BCA-FDEDF88072DE}"/>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15379B4F-DBE4-B740-B67E-C10DE28BEB7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A7DE7-1358-F943-A1C6-0816F0E9CC4A}"/>
              </a:ext>
            </a:extLst>
          </p:cNvPr>
          <p:cNvSpPr>
            <a:spLocks noGrp="1" noChangeArrowheads="1"/>
          </p:cNvSpPr>
          <p:nvPr>
            <p:ph type="sldNum" sz="quarter" idx="12"/>
          </p:nvPr>
        </p:nvSpPr>
        <p:spPr/>
        <p:txBody>
          <a:bodyPr/>
          <a:lstStyle>
            <a:lvl1pPr>
              <a:defRPr/>
            </a:lvl1pPr>
          </a:lstStyle>
          <a:p>
            <a:fld id="{752D473E-89A6-C549-B0EF-43FC71545B02}" type="slidenum">
              <a:rPr lang="en-US" altLang="en-VN"/>
              <a:pPr/>
              <a:t>‹#›</a:t>
            </a:fld>
            <a:endParaRPr lang="en-US" altLang="en-VN"/>
          </a:p>
        </p:txBody>
      </p:sp>
    </p:spTree>
    <p:extLst>
      <p:ext uri="{BB962C8B-B14F-4D97-AF65-F5344CB8AC3E}">
        <p14:creationId xmlns:p14="http://schemas.microsoft.com/office/powerpoint/2010/main" val="2656189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2FFFE9-27F4-C246-9346-425EDC27C925}"/>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22A67C6-1A27-8043-A9E7-C33969202E9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D7558E-3E89-EE45-A683-B53D80775F8E}"/>
              </a:ext>
            </a:extLst>
          </p:cNvPr>
          <p:cNvSpPr>
            <a:spLocks noGrp="1" noChangeArrowheads="1"/>
          </p:cNvSpPr>
          <p:nvPr>
            <p:ph type="sldNum" sz="quarter" idx="12"/>
          </p:nvPr>
        </p:nvSpPr>
        <p:spPr/>
        <p:txBody>
          <a:bodyPr/>
          <a:lstStyle>
            <a:lvl1pPr>
              <a:defRPr/>
            </a:lvl1pPr>
          </a:lstStyle>
          <a:p>
            <a:fld id="{EC8E9CD6-B5A0-0940-A742-9962CEBEF0E3}" type="slidenum">
              <a:rPr lang="en-US" altLang="en-VN"/>
              <a:pPr/>
              <a:t>‹#›</a:t>
            </a:fld>
            <a:endParaRPr lang="en-US" altLang="en-VN"/>
          </a:p>
        </p:txBody>
      </p:sp>
    </p:spTree>
    <p:extLst>
      <p:ext uri="{BB962C8B-B14F-4D97-AF65-F5344CB8AC3E}">
        <p14:creationId xmlns:p14="http://schemas.microsoft.com/office/powerpoint/2010/main" val="266216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5E3818-9828-2449-BCBC-0C3492A374DE}"/>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D0F4E029-3436-B44B-A07B-CEA4BC28F465}"/>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6500542-E040-E841-B470-1463490D0069}"/>
              </a:ext>
            </a:extLst>
          </p:cNvPr>
          <p:cNvSpPr>
            <a:spLocks noGrp="1" noChangeArrowheads="1"/>
          </p:cNvSpPr>
          <p:nvPr>
            <p:ph type="sldNum" sz="quarter" idx="12"/>
          </p:nvPr>
        </p:nvSpPr>
        <p:spPr/>
        <p:txBody>
          <a:bodyPr/>
          <a:lstStyle>
            <a:lvl1pPr>
              <a:defRPr/>
            </a:lvl1pPr>
          </a:lstStyle>
          <a:p>
            <a:fld id="{D4EA0E87-713E-D14D-AEEA-4F1A61E64472}" type="slidenum">
              <a:rPr lang="en-US" altLang="en-VN"/>
              <a:pPr/>
              <a:t>‹#›</a:t>
            </a:fld>
            <a:endParaRPr lang="en-US" altLang="en-VN"/>
          </a:p>
        </p:txBody>
      </p:sp>
    </p:spTree>
    <p:extLst>
      <p:ext uri="{BB962C8B-B14F-4D97-AF65-F5344CB8AC3E}">
        <p14:creationId xmlns:p14="http://schemas.microsoft.com/office/powerpoint/2010/main" val="2242147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7719F9-3D06-124C-A823-14D902D1A430}"/>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35A5F682-7187-3C42-9BB3-B59F1C45F562}"/>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5AE218E-431B-8349-9807-04BC0756C07B}"/>
              </a:ext>
            </a:extLst>
          </p:cNvPr>
          <p:cNvSpPr>
            <a:spLocks noGrp="1" noChangeArrowheads="1"/>
          </p:cNvSpPr>
          <p:nvPr>
            <p:ph type="sldNum" sz="quarter" idx="12"/>
          </p:nvPr>
        </p:nvSpPr>
        <p:spPr/>
        <p:txBody>
          <a:bodyPr/>
          <a:lstStyle>
            <a:lvl1pPr>
              <a:defRPr/>
            </a:lvl1pPr>
          </a:lstStyle>
          <a:p>
            <a:fld id="{1C324AFD-5DE9-E34B-8F9C-8C5A07FE928E}" type="slidenum">
              <a:rPr lang="en-US" altLang="en-VN"/>
              <a:pPr/>
              <a:t>‹#›</a:t>
            </a:fld>
            <a:endParaRPr lang="en-US" altLang="en-VN"/>
          </a:p>
        </p:txBody>
      </p:sp>
    </p:spTree>
    <p:extLst>
      <p:ext uri="{BB962C8B-B14F-4D97-AF65-F5344CB8AC3E}">
        <p14:creationId xmlns:p14="http://schemas.microsoft.com/office/powerpoint/2010/main" val="258434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B29AEE-A769-E543-ABE8-6F44CB149E60}"/>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20558FA9-8C69-FE47-82A5-F82F701D81D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C2B355B-C7EB-6D43-859E-F1A2A2AD1B32}"/>
              </a:ext>
            </a:extLst>
          </p:cNvPr>
          <p:cNvSpPr>
            <a:spLocks noGrp="1" noChangeArrowheads="1"/>
          </p:cNvSpPr>
          <p:nvPr>
            <p:ph type="sldNum" sz="quarter" idx="12"/>
          </p:nvPr>
        </p:nvSpPr>
        <p:spPr/>
        <p:txBody>
          <a:bodyPr/>
          <a:lstStyle>
            <a:lvl1pPr>
              <a:defRPr/>
            </a:lvl1pPr>
          </a:lstStyle>
          <a:p>
            <a:fld id="{6839AEEE-5132-9B41-8F0B-A80007865CED}" type="slidenum">
              <a:rPr lang="en-US" altLang="en-VN"/>
              <a:pPr/>
              <a:t>‹#›</a:t>
            </a:fld>
            <a:endParaRPr lang="en-US" altLang="en-VN"/>
          </a:p>
        </p:txBody>
      </p:sp>
    </p:spTree>
    <p:extLst>
      <p:ext uri="{BB962C8B-B14F-4D97-AF65-F5344CB8AC3E}">
        <p14:creationId xmlns:p14="http://schemas.microsoft.com/office/powerpoint/2010/main" val="2032518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734018-25CC-9945-A4F8-B1B6CC96A27D}"/>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64AFBC54-B184-D549-9CC7-8B61F4247952}"/>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B167DC8-8740-104B-A67D-ECD5D201F05E}"/>
              </a:ext>
            </a:extLst>
          </p:cNvPr>
          <p:cNvSpPr>
            <a:spLocks noGrp="1" noChangeArrowheads="1"/>
          </p:cNvSpPr>
          <p:nvPr>
            <p:ph type="sldNum" sz="quarter" idx="12"/>
          </p:nvPr>
        </p:nvSpPr>
        <p:spPr/>
        <p:txBody>
          <a:bodyPr/>
          <a:lstStyle>
            <a:lvl1pPr>
              <a:defRPr/>
            </a:lvl1pPr>
          </a:lstStyle>
          <a:p>
            <a:fld id="{F2B16B9C-1C48-7946-A6BA-90EEE94352DD}" type="slidenum">
              <a:rPr lang="en-US" altLang="en-VN"/>
              <a:pPr/>
              <a:t>‹#›</a:t>
            </a:fld>
            <a:endParaRPr lang="en-US" altLang="en-VN"/>
          </a:p>
        </p:txBody>
      </p:sp>
    </p:spTree>
    <p:extLst>
      <p:ext uri="{BB962C8B-B14F-4D97-AF65-F5344CB8AC3E}">
        <p14:creationId xmlns:p14="http://schemas.microsoft.com/office/powerpoint/2010/main" val="3681781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04FB51F-E55C-D74E-BFB8-35ABFAA38B8E}"/>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C98BDAB-D9ED-3C45-876A-E0774E75172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FA2EF43-D7B6-E94C-A13C-C65A31AD07F2}"/>
              </a:ext>
            </a:extLst>
          </p:cNvPr>
          <p:cNvSpPr>
            <a:spLocks noGrp="1" noChangeArrowheads="1"/>
          </p:cNvSpPr>
          <p:nvPr>
            <p:ph type="sldNum" sz="quarter" idx="12"/>
          </p:nvPr>
        </p:nvSpPr>
        <p:spPr/>
        <p:txBody>
          <a:bodyPr/>
          <a:lstStyle>
            <a:lvl1pPr>
              <a:defRPr/>
            </a:lvl1pPr>
          </a:lstStyle>
          <a:p>
            <a:fld id="{D13DB94C-443B-754F-AEF5-927F2789F532}" type="slidenum">
              <a:rPr lang="en-US" altLang="en-VN"/>
              <a:pPr/>
              <a:t>‹#›</a:t>
            </a:fld>
            <a:endParaRPr lang="en-US" altLang="en-VN"/>
          </a:p>
        </p:txBody>
      </p:sp>
    </p:spTree>
    <p:extLst>
      <p:ext uri="{BB962C8B-B14F-4D97-AF65-F5344CB8AC3E}">
        <p14:creationId xmlns:p14="http://schemas.microsoft.com/office/powerpoint/2010/main" val="276638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54A951-3171-A44A-854B-2C18B75EFFA2}"/>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89168BF0-0B6B-6A41-9212-4C46657DA885}"/>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AF65D11-F99C-8842-B8CB-CB356FCBF8BE}"/>
              </a:ext>
            </a:extLst>
          </p:cNvPr>
          <p:cNvSpPr>
            <a:spLocks noGrp="1" noChangeArrowheads="1"/>
          </p:cNvSpPr>
          <p:nvPr>
            <p:ph type="sldNum" sz="quarter" idx="12"/>
          </p:nvPr>
        </p:nvSpPr>
        <p:spPr/>
        <p:txBody>
          <a:bodyPr/>
          <a:lstStyle>
            <a:lvl1pPr>
              <a:defRPr/>
            </a:lvl1pPr>
          </a:lstStyle>
          <a:p>
            <a:fld id="{15CD384F-B943-6446-B5FA-44EED092A3E2}" type="slidenum">
              <a:rPr lang="en-US" altLang="en-VN"/>
              <a:pPr/>
              <a:t>‹#›</a:t>
            </a:fld>
            <a:endParaRPr lang="en-US" altLang="en-VN"/>
          </a:p>
        </p:txBody>
      </p:sp>
    </p:spTree>
    <p:extLst>
      <p:ext uri="{BB962C8B-B14F-4D97-AF65-F5344CB8AC3E}">
        <p14:creationId xmlns:p14="http://schemas.microsoft.com/office/powerpoint/2010/main" val="179984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91425" tIns="91425" rIns="91425" bIns="91425" anchor="t" anchorCtr="0"/>
          <a:lstStyle>
            <a:lvl1pPr marL="609585" lvl="0" indent="-524920" rtl="0">
              <a:spcBef>
                <a:spcPts val="800"/>
              </a:spcBef>
              <a:spcAft>
                <a:spcPts val="0"/>
              </a:spcAft>
              <a:buSzPts val="2600"/>
              <a:buFont typeface="Poppins"/>
              <a:buChar char="￮"/>
              <a:defRPr sz="3467" b="1">
                <a:latin typeface="Poppins"/>
                <a:ea typeface="Poppins"/>
                <a:cs typeface="Poppins"/>
                <a:sym typeface="Poppins"/>
              </a:defRPr>
            </a:lvl1pPr>
            <a:lvl2pPr marL="1219170" lvl="1" indent="-524920" rtl="0">
              <a:spcBef>
                <a:spcPts val="0"/>
              </a:spcBef>
              <a:spcAft>
                <a:spcPts val="0"/>
              </a:spcAft>
              <a:buSzPts val="2600"/>
              <a:buFont typeface="Poppins"/>
              <a:buChar char="￮"/>
              <a:defRPr sz="3467" b="1">
                <a:latin typeface="Poppins"/>
                <a:ea typeface="Poppins"/>
                <a:cs typeface="Poppins"/>
                <a:sym typeface="Poppins"/>
              </a:defRPr>
            </a:lvl2pPr>
            <a:lvl3pPr marL="1828754" lvl="2" indent="-524920" rtl="0">
              <a:spcBef>
                <a:spcPts val="0"/>
              </a:spcBef>
              <a:spcAft>
                <a:spcPts val="0"/>
              </a:spcAft>
              <a:buSzPts val="2600"/>
              <a:buFont typeface="Poppins"/>
              <a:buChar char="￮"/>
              <a:defRPr sz="3467" b="1">
                <a:latin typeface="Poppins"/>
                <a:ea typeface="Poppins"/>
                <a:cs typeface="Poppins"/>
                <a:sym typeface="Poppins"/>
              </a:defRPr>
            </a:lvl3pPr>
            <a:lvl4pPr marL="2438339" lvl="3" indent="-524920" rtl="0">
              <a:spcBef>
                <a:spcPts val="0"/>
              </a:spcBef>
              <a:spcAft>
                <a:spcPts val="0"/>
              </a:spcAft>
              <a:buSzPts val="2600"/>
              <a:buFont typeface="Poppins"/>
              <a:buChar char="●"/>
              <a:defRPr sz="3467" b="1">
                <a:latin typeface="Poppins"/>
                <a:ea typeface="Poppins"/>
                <a:cs typeface="Poppins"/>
                <a:sym typeface="Poppins"/>
              </a:defRPr>
            </a:lvl4pPr>
            <a:lvl5pPr marL="3047924" lvl="4" indent="-524920" rtl="0">
              <a:spcBef>
                <a:spcPts val="0"/>
              </a:spcBef>
              <a:spcAft>
                <a:spcPts val="0"/>
              </a:spcAft>
              <a:buSzPts val="2600"/>
              <a:buFont typeface="Poppins"/>
              <a:buChar char="○"/>
              <a:defRPr sz="3467" b="1">
                <a:latin typeface="Poppins"/>
                <a:ea typeface="Poppins"/>
                <a:cs typeface="Poppins"/>
                <a:sym typeface="Poppins"/>
              </a:defRPr>
            </a:lvl5pPr>
            <a:lvl6pPr marL="3657509" lvl="5" indent="-524920" rtl="0">
              <a:spcBef>
                <a:spcPts val="0"/>
              </a:spcBef>
              <a:spcAft>
                <a:spcPts val="0"/>
              </a:spcAft>
              <a:buSzPts val="2600"/>
              <a:buFont typeface="Poppins"/>
              <a:buChar char="■"/>
              <a:defRPr sz="3467" b="1">
                <a:latin typeface="Poppins"/>
                <a:ea typeface="Poppins"/>
                <a:cs typeface="Poppins"/>
                <a:sym typeface="Poppins"/>
              </a:defRPr>
            </a:lvl6pPr>
            <a:lvl7pPr marL="4267093" lvl="6" indent="-524920" rtl="0">
              <a:spcBef>
                <a:spcPts val="0"/>
              </a:spcBef>
              <a:spcAft>
                <a:spcPts val="0"/>
              </a:spcAft>
              <a:buSzPts val="2600"/>
              <a:buFont typeface="Poppins"/>
              <a:buChar char="●"/>
              <a:defRPr sz="3467" b="1">
                <a:latin typeface="Poppins"/>
                <a:ea typeface="Poppins"/>
                <a:cs typeface="Poppins"/>
                <a:sym typeface="Poppins"/>
              </a:defRPr>
            </a:lvl7pPr>
            <a:lvl8pPr marL="4876678" lvl="7" indent="-524920" rtl="0">
              <a:spcBef>
                <a:spcPts val="0"/>
              </a:spcBef>
              <a:spcAft>
                <a:spcPts val="0"/>
              </a:spcAft>
              <a:buSzPts val="2600"/>
              <a:buFont typeface="Poppins"/>
              <a:buChar char="○"/>
              <a:defRPr sz="3467" b="1">
                <a:latin typeface="Poppins"/>
                <a:ea typeface="Poppins"/>
                <a:cs typeface="Poppins"/>
                <a:sym typeface="Poppins"/>
              </a:defRPr>
            </a:lvl8pPr>
            <a:lvl9pPr marL="5486263" lvl="8" indent="-524920">
              <a:spcBef>
                <a:spcPts val="0"/>
              </a:spcBef>
              <a:spcAft>
                <a:spcPts val="0"/>
              </a:spcAft>
              <a:buSzPts val="2600"/>
              <a:buFont typeface="Poppins"/>
              <a:buChar char="■"/>
              <a:defRPr sz="3467"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atin typeface="Poppins"/>
                <a:ea typeface="Poppins"/>
                <a:cs typeface="Poppins"/>
                <a:sym typeface="Poppins"/>
              </a:rPr>
              <a:t>“</a:t>
            </a:r>
            <a:endParaRPr sz="9600" b="1">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4707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D5D4C7-F8A1-F147-A084-0E1F7E65A23B}"/>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186B4ED6-714E-E345-A1AF-42538533541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490E89-C929-A244-88B1-071DFD25B36D}"/>
              </a:ext>
            </a:extLst>
          </p:cNvPr>
          <p:cNvSpPr>
            <a:spLocks noGrp="1" noChangeArrowheads="1"/>
          </p:cNvSpPr>
          <p:nvPr>
            <p:ph type="sldNum" sz="quarter" idx="12"/>
          </p:nvPr>
        </p:nvSpPr>
        <p:spPr/>
        <p:txBody>
          <a:bodyPr/>
          <a:lstStyle>
            <a:lvl1pPr>
              <a:defRPr/>
            </a:lvl1pPr>
          </a:lstStyle>
          <a:p>
            <a:fld id="{EFFFB5BD-ABA8-8A4A-8A52-2F3FEE2B347A}" type="slidenum">
              <a:rPr lang="en-US" altLang="en-VN"/>
              <a:pPr/>
              <a:t>‹#›</a:t>
            </a:fld>
            <a:endParaRPr lang="en-US" altLang="en-VN"/>
          </a:p>
        </p:txBody>
      </p:sp>
    </p:spTree>
    <p:extLst>
      <p:ext uri="{BB962C8B-B14F-4D97-AF65-F5344CB8AC3E}">
        <p14:creationId xmlns:p14="http://schemas.microsoft.com/office/powerpoint/2010/main" val="2659451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5B4382-5155-D44E-B812-7F1FFEDF55C3}"/>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BBCE02D-709C-8A4F-916B-BA55DD14A20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69590C-1756-8C44-BFCF-885A38A388A8}"/>
              </a:ext>
            </a:extLst>
          </p:cNvPr>
          <p:cNvSpPr>
            <a:spLocks noGrp="1" noChangeArrowheads="1"/>
          </p:cNvSpPr>
          <p:nvPr>
            <p:ph type="sldNum" sz="quarter" idx="12"/>
          </p:nvPr>
        </p:nvSpPr>
        <p:spPr/>
        <p:txBody>
          <a:bodyPr/>
          <a:lstStyle>
            <a:lvl1pPr>
              <a:defRPr/>
            </a:lvl1pPr>
          </a:lstStyle>
          <a:p>
            <a:fld id="{E79D98AD-C9DD-E94C-888A-0E5C6D3E7A82}" type="slidenum">
              <a:rPr lang="en-US" altLang="en-VN"/>
              <a:pPr/>
              <a:t>‹#›</a:t>
            </a:fld>
            <a:endParaRPr lang="en-US" altLang="en-VN"/>
          </a:p>
        </p:txBody>
      </p:sp>
    </p:spTree>
    <p:extLst>
      <p:ext uri="{BB962C8B-B14F-4D97-AF65-F5344CB8AC3E}">
        <p14:creationId xmlns:p14="http://schemas.microsoft.com/office/powerpoint/2010/main" val="715370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58602-30A9-7343-814E-91480CA34564}"/>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8" name="Footer Placeholder 7">
            <a:extLst>
              <a:ext uri="{FF2B5EF4-FFF2-40B4-BE49-F238E27FC236}">
                <a16:creationId xmlns:a16="http://schemas.microsoft.com/office/drawing/2014/main" id="{46F25456-B449-8141-960B-B3959693D391}"/>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B935FFD-53BC-184C-93B1-646D797476FF}"/>
              </a:ext>
            </a:extLst>
          </p:cNvPr>
          <p:cNvSpPr>
            <a:spLocks noGrp="1"/>
          </p:cNvSpPr>
          <p:nvPr>
            <p:ph type="sldNum" sz="quarter" idx="12"/>
          </p:nvPr>
        </p:nvSpPr>
        <p:spPr/>
        <p:txBody>
          <a:bodyPr/>
          <a:lstStyle>
            <a:lvl1pPr>
              <a:defRPr>
                <a:latin typeface="Trebuchet MS" panose="020B0703020202090204" pitchFamily="34" charset="0"/>
              </a:defRPr>
            </a:lvl1pPr>
          </a:lstStyle>
          <a:p>
            <a:fld id="{A71F1C28-FE7B-9C49-BE12-9883BBCEA7CB}" type="slidenum">
              <a:rPr lang="en-US" altLang="en-VN"/>
              <a:pPr/>
              <a:t>‹#›</a:t>
            </a:fld>
            <a:endParaRPr lang="en-US" altLang="en-VN"/>
          </a:p>
        </p:txBody>
      </p:sp>
    </p:spTree>
    <p:extLst>
      <p:ext uri="{BB962C8B-B14F-4D97-AF65-F5344CB8AC3E}">
        <p14:creationId xmlns:p14="http://schemas.microsoft.com/office/powerpoint/2010/main" val="2756863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27E18F7F-A8FC-A647-B57F-1B546AFBA910}"/>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1818BBDE-4E5A-4845-869C-1043438177CA}"/>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1BDC7C8-7513-0B44-8B62-271E0BA05F22}"/>
              </a:ext>
            </a:extLst>
          </p:cNvPr>
          <p:cNvSpPr>
            <a:spLocks noGrp="1"/>
          </p:cNvSpPr>
          <p:nvPr>
            <p:ph type="sldNum" sz="quarter" idx="12"/>
          </p:nvPr>
        </p:nvSpPr>
        <p:spPr/>
        <p:txBody>
          <a:bodyPr/>
          <a:lstStyle>
            <a:lvl1pPr>
              <a:defRPr>
                <a:latin typeface="Trebuchet MS" panose="020B0703020202090204" pitchFamily="34" charset="0"/>
              </a:defRPr>
            </a:lvl1pPr>
          </a:lstStyle>
          <a:p>
            <a:fld id="{BF9E8104-F6D7-2C41-8809-8554C49742F2}" type="slidenum">
              <a:rPr lang="en-US" altLang="en-VN"/>
              <a:pPr/>
              <a:t>‹#›</a:t>
            </a:fld>
            <a:endParaRPr lang="en-US" altLang="en-VN"/>
          </a:p>
        </p:txBody>
      </p:sp>
    </p:spTree>
    <p:extLst>
      <p:ext uri="{BB962C8B-B14F-4D97-AF65-F5344CB8AC3E}">
        <p14:creationId xmlns:p14="http://schemas.microsoft.com/office/powerpoint/2010/main" val="1363526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F2F05-4ED7-B840-AF0B-39AAC98F371D}"/>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5AFBCB3E-83B5-5E49-984B-D6E639BB28E3}"/>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588CB4F-D6DD-D646-9AF1-83054A858FD2}"/>
              </a:ext>
            </a:extLst>
          </p:cNvPr>
          <p:cNvSpPr>
            <a:spLocks noGrp="1"/>
          </p:cNvSpPr>
          <p:nvPr>
            <p:ph type="sldNum" sz="quarter" idx="12"/>
          </p:nvPr>
        </p:nvSpPr>
        <p:spPr/>
        <p:txBody>
          <a:bodyPr/>
          <a:lstStyle>
            <a:lvl1pPr>
              <a:defRPr>
                <a:latin typeface="Trebuchet MS" panose="020B0703020202090204" pitchFamily="34" charset="0"/>
              </a:defRPr>
            </a:lvl1pPr>
          </a:lstStyle>
          <a:p>
            <a:fld id="{97F65100-1431-7340-B9A2-A157F818FB3A}" type="slidenum">
              <a:rPr lang="en-US" altLang="en-VN"/>
              <a:pPr/>
              <a:t>‹#›</a:t>
            </a:fld>
            <a:endParaRPr lang="en-US" altLang="en-VN"/>
          </a:p>
        </p:txBody>
      </p:sp>
    </p:spTree>
    <p:extLst>
      <p:ext uri="{BB962C8B-B14F-4D97-AF65-F5344CB8AC3E}">
        <p14:creationId xmlns:p14="http://schemas.microsoft.com/office/powerpoint/2010/main" val="2715870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A1A88E6-8381-A34F-91AB-F9E1CDB2F57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ACC474EF-2620-C64B-B639-DA8014102AEF}"/>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A37F0B5-BDEE-BE4E-B587-B912D33DB84B}"/>
              </a:ext>
            </a:extLst>
          </p:cNvPr>
          <p:cNvSpPr>
            <a:spLocks noGrp="1"/>
          </p:cNvSpPr>
          <p:nvPr>
            <p:ph type="sldNum" sz="quarter" idx="12"/>
          </p:nvPr>
        </p:nvSpPr>
        <p:spPr/>
        <p:txBody>
          <a:bodyPr/>
          <a:lstStyle>
            <a:lvl1pPr>
              <a:defRPr>
                <a:latin typeface="Trebuchet MS" panose="020B0703020202090204" pitchFamily="34" charset="0"/>
              </a:defRPr>
            </a:lvl1pPr>
          </a:lstStyle>
          <a:p>
            <a:fld id="{C1935E58-CBB5-2440-BC0D-FE4CF86B57C7}" type="slidenum">
              <a:rPr lang="en-US" altLang="en-VN"/>
              <a:pPr/>
              <a:t>‹#›</a:t>
            </a:fld>
            <a:endParaRPr lang="en-US" altLang="en-VN"/>
          </a:p>
        </p:txBody>
      </p:sp>
    </p:spTree>
    <p:extLst>
      <p:ext uri="{BB962C8B-B14F-4D97-AF65-F5344CB8AC3E}">
        <p14:creationId xmlns:p14="http://schemas.microsoft.com/office/powerpoint/2010/main" val="3499161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9A35B5-F632-5547-9B33-B03E81CF7C03}"/>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46A0AC9F-6FB4-974A-989A-3D8C5099586B}"/>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E17020E-AFEC-0242-AB14-6F00FDEF0699}"/>
              </a:ext>
            </a:extLst>
          </p:cNvPr>
          <p:cNvSpPr>
            <a:spLocks noGrp="1"/>
          </p:cNvSpPr>
          <p:nvPr>
            <p:ph type="sldNum" sz="quarter" idx="12"/>
          </p:nvPr>
        </p:nvSpPr>
        <p:spPr/>
        <p:txBody>
          <a:bodyPr/>
          <a:lstStyle>
            <a:lvl1pPr>
              <a:defRPr>
                <a:latin typeface="Trebuchet MS" panose="020B0703020202090204" pitchFamily="34" charset="0"/>
              </a:defRPr>
            </a:lvl1pPr>
          </a:lstStyle>
          <a:p>
            <a:fld id="{8F275DB8-E4BE-3E4B-A8B0-FF56FC9FCF59}" type="slidenum">
              <a:rPr lang="en-US" altLang="en-VN"/>
              <a:pPr/>
              <a:t>‹#›</a:t>
            </a:fld>
            <a:endParaRPr lang="en-US" altLang="en-VN"/>
          </a:p>
        </p:txBody>
      </p:sp>
    </p:spTree>
    <p:extLst>
      <p:ext uri="{BB962C8B-B14F-4D97-AF65-F5344CB8AC3E}">
        <p14:creationId xmlns:p14="http://schemas.microsoft.com/office/powerpoint/2010/main" val="1108396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C2C8F-2103-7B4A-AAEF-28946947FA1A}"/>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8" name="Footer Placeholder 7">
            <a:extLst>
              <a:ext uri="{FF2B5EF4-FFF2-40B4-BE49-F238E27FC236}">
                <a16:creationId xmlns:a16="http://schemas.microsoft.com/office/drawing/2014/main" id="{96AB15AF-7EC7-B24C-9A14-4E8C8E92C253}"/>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E1EFFF8-5DA9-D64D-BD42-DE93155D0DE5}"/>
              </a:ext>
            </a:extLst>
          </p:cNvPr>
          <p:cNvSpPr>
            <a:spLocks noGrp="1"/>
          </p:cNvSpPr>
          <p:nvPr>
            <p:ph type="sldNum" sz="quarter" idx="12"/>
          </p:nvPr>
        </p:nvSpPr>
        <p:spPr/>
        <p:txBody>
          <a:bodyPr/>
          <a:lstStyle>
            <a:lvl1pPr>
              <a:defRPr>
                <a:latin typeface="Trebuchet MS" panose="020B0703020202090204" pitchFamily="34" charset="0"/>
              </a:defRPr>
            </a:lvl1pPr>
          </a:lstStyle>
          <a:p>
            <a:fld id="{092EDE80-A4AA-274F-8E81-8EA1B86FBEFB}" type="slidenum">
              <a:rPr lang="en-US" altLang="en-VN"/>
              <a:pPr/>
              <a:t>‹#›</a:t>
            </a:fld>
            <a:endParaRPr lang="en-US" altLang="en-VN"/>
          </a:p>
        </p:txBody>
      </p:sp>
    </p:spTree>
    <p:extLst>
      <p:ext uri="{BB962C8B-B14F-4D97-AF65-F5344CB8AC3E}">
        <p14:creationId xmlns:p14="http://schemas.microsoft.com/office/powerpoint/2010/main" val="3630209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150701-90A1-ED49-A42B-FB3256D8EB7B}"/>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4" name="Footer Placeholder 3">
            <a:extLst>
              <a:ext uri="{FF2B5EF4-FFF2-40B4-BE49-F238E27FC236}">
                <a16:creationId xmlns:a16="http://schemas.microsoft.com/office/drawing/2014/main" id="{27204A80-D5CC-A446-A3E4-E87383739591}"/>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109F8CA-F5F7-FE4B-B495-45E7C9C71C8B}"/>
              </a:ext>
            </a:extLst>
          </p:cNvPr>
          <p:cNvSpPr>
            <a:spLocks noGrp="1"/>
          </p:cNvSpPr>
          <p:nvPr>
            <p:ph type="sldNum" sz="quarter" idx="12"/>
          </p:nvPr>
        </p:nvSpPr>
        <p:spPr/>
        <p:txBody>
          <a:bodyPr/>
          <a:lstStyle>
            <a:lvl1pPr>
              <a:defRPr>
                <a:latin typeface="Trebuchet MS" panose="020B0703020202090204" pitchFamily="34" charset="0"/>
              </a:defRPr>
            </a:lvl1pPr>
          </a:lstStyle>
          <a:p>
            <a:fld id="{A4EC2333-E024-C640-8A2E-885FA64D07F1}" type="slidenum">
              <a:rPr lang="en-US" altLang="en-VN"/>
              <a:pPr/>
              <a:t>‹#›</a:t>
            </a:fld>
            <a:endParaRPr lang="en-US" altLang="en-VN"/>
          </a:p>
        </p:txBody>
      </p:sp>
    </p:spTree>
    <p:extLst>
      <p:ext uri="{BB962C8B-B14F-4D97-AF65-F5344CB8AC3E}">
        <p14:creationId xmlns:p14="http://schemas.microsoft.com/office/powerpoint/2010/main" val="1855364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BC8D9-E8D0-D64D-A1B0-A5B4AB9B2011}"/>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3" name="Footer Placeholder 2">
            <a:extLst>
              <a:ext uri="{FF2B5EF4-FFF2-40B4-BE49-F238E27FC236}">
                <a16:creationId xmlns:a16="http://schemas.microsoft.com/office/drawing/2014/main" id="{ECFCB283-755D-6443-82E5-A26AEF05BCAA}"/>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AA1F6B9-ADA4-3840-A89A-902C454C6CFD}"/>
              </a:ext>
            </a:extLst>
          </p:cNvPr>
          <p:cNvSpPr>
            <a:spLocks noGrp="1"/>
          </p:cNvSpPr>
          <p:nvPr>
            <p:ph type="sldNum" sz="quarter" idx="12"/>
          </p:nvPr>
        </p:nvSpPr>
        <p:spPr/>
        <p:txBody>
          <a:bodyPr/>
          <a:lstStyle>
            <a:lvl1pPr>
              <a:defRPr>
                <a:latin typeface="Trebuchet MS" panose="020B0703020202090204" pitchFamily="34" charset="0"/>
              </a:defRPr>
            </a:lvl1pPr>
          </a:lstStyle>
          <a:p>
            <a:fld id="{E5665E35-773B-7C4C-B6C3-7679C18326BB}" type="slidenum">
              <a:rPr lang="en-US" altLang="en-VN"/>
              <a:pPr/>
              <a:t>‹#›</a:t>
            </a:fld>
            <a:endParaRPr lang="en-US" altLang="en-VN"/>
          </a:p>
        </p:txBody>
      </p:sp>
    </p:spTree>
    <p:extLst>
      <p:ext uri="{BB962C8B-B14F-4D97-AF65-F5344CB8AC3E}">
        <p14:creationId xmlns:p14="http://schemas.microsoft.com/office/powerpoint/2010/main" val="359742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3276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EE2A687-50F0-BD43-B93E-102DD591C3E1}"/>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0F15D0ED-6F61-5246-B117-E4DB1C0B9AE9}"/>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250AFA9-4A39-C24C-84E6-32D0A7E0041C}"/>
              </a:ext>
            </a:extLst>
          </p:cNvPr>
          <p:cNvSpPr>
            <a:spLocks noGrp="1"/>
          </p:cNvSpPr>
          <p:nvPr>
            <p:ph type="sldNum" sz="quarter" idx="12"/>
          </p:nvPr>
        </p:nvSpPr>
        <p:spPr/>
        <p:txBody>
          <a:bodyPr/>
          <a:lstStyle>
            <a:lvl1pPr>
              <a:defRPr>
                <a:latin typeface="Trebuchet MS" panose="020B0703020202090204" pitchFamily="34" charset="0"/>
              </a:defRPr>
            </a:lvl1pPr>
          </a:lstStyle>
          <a:p>
            <a:fld id="{5543389E-84B5-B54D-B7D5-8D0A06950E05}" type="slidenum">
              <a:rPr lang="en-US" altLang="en-VN"/>
              <a:pPr/>
              <a:t>‹#›</a:t>
            </a:fld>
            <a:endParaRPr lang="en-US" altLang="en-VN"/>
          </a:p>
        </p:txBody>
      </p:sp>
    </p:spTree>
    <p:extLst>
      <p:ext uri="{BB962C8B-B14F-4D97-AF65-F5344CB8AC3E}">
        <p14:creationId xmlns:p14="http://schemas.microsoft.com/office/powerpoint/2010/main" val="3848201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6EA690C-793C-0249-AC0A-2B904015F732}"/>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28B2A149-553E-CA40-B758-BCE9AF78D388}"/>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261DF9D-2F30-4345-B84E-0FEB8B30E719}"/>
              </a:ext>
            </a:extLst>
          </p:cNvPr>
          <p:cNvSpPr>
            <a:spLocks noGrp="1"/>
          </p:cNvSpPr>
          <p:nvPr>
            <p:ph type="sldNum" sz="quarter" idx="12"/>
          </p:nvPr>
        </p:nvSpPr>
        <p:spPr/>
        <p:txBody>
          <a:bodyPr/>
          <a:lstStyle>
            <a:lvl1pPr>
              <a:defRPr>
                <a:latin typeface="Trebuchet MS" panose="020B0703020202090204" pitchFamily="34" charset="0"/>
              </a:defRPr>
            </a:lvl1pPr>
          </a:lstStyle>
          <a:p>
            <a:fld id="{F44A7732-2891-4344-B3D6-19F106034419}" type="slidenum">
              <a:rPr lang="en-US" altLang="en-VN"/>
              <a:pPr/>
              <a:t>‹#›</a:t>
            </a:fld>
            <a:endParaRPr lang="en-US" altLang="en-VN"/>
          </a:p>
        </p:txBody>
      </p:sp>
    </p:spTree>
    <p:extLst>
      <p:ext uri="{BB962C8B-B14F-4D97-AF65-F5344CB8AC3E}">
        <p14:creationId xmlns:p14="http://schemas.microsoft.com/office/powerpoint/2010/main" val="2164228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E4C0E-3C27-0745-97AE-6D8F904F442F}"/>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BE031E04-85B4-BE4E-965D-0F0D8ECF7162}"/>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3E2DD88-1C8E-0646-A3DF-91979E3EC1DA}"/>
              </a:ext>
            </a:extLst>
          </p:cNvPr>
          <p:cNvSpPr>
            <a:spLocks noGrp="1"/>
          </p:cNvSpPr>
          <p:nvPr>
            <p:ph type="sldNum" sz="quarter" idx="12"/>
          </p:nvPr>
        </p:nvSpPr>
        <p:spPr/>
        <p:txBody>
          <a:bodyPr/>
          <a:lstStyle>
            <a:lvl1pPr>
              <a:defRPr>
                <a:latin typeface="Trebuchet MS" panose="020B0703020202090204" pitchFamily="34" charset="0"/>
              </a:defRPr>
            </a:lvl1pPr>
          </a:lstStyle>
          <a:p>
            <a:fld id="{9C350760-1A54-764D-8563-EF17D90059C9}" type="slidenum">
              <a:rPr lang="en-US" altLang="en-VN"/>
              <a:pPr/>
              <a:t>‹#›</a:t>
            </a:fld>
            <a:endParaRPr lang="en-US" altLang="en-VN"/>
          </a:p>
        </p:txBody>
      </p:sp>
    </p:spTree>
    <p:extLst>
      <p:ext uri="{BB962C8B-B14F-4D97-AF65-F5344CB8AC3E}">
        <p14:creationId xmlns:p14="http://schemas.microsoft.com/office/powerpoint/2010/main" val="3623438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A3876-8D05-4143-A876-0D83D570E340}"/>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1569BEC6-9AB4-CA46-94A7-9313190172C6}"/>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63B1227-2B16-924A-A546-4D299028460D}"/>
              </a:ext>
            </a:extLst>
          </p:cNvPr>
          <p:cNvSpPr>
            <a:spLocks noGrp="1"/>
          </p:cNvSpPr>
          <p:nvPr>
            <p:ph type="sldNum" sz="quarter" idx="12"/>
          </p:nvPr>
        </p:nvSpPr>
        <p:spPr/>
        <p:txBody>
          <a:bodyPr/>
          <a:lstStyle>
            <a:lvl1pPr>
              <a:defRPr>
                <a:latin typeface="Trebuchet MS" panose="020B0703020202090204" pitchFamily="34" charset="0"/>
              </a:defRPr>
            </a:lvl1pPr>
          </a:lstStyle>
          <a:p>
            <a:fld id="{BA6FADBB-A617-1B4E-8D26-40CEC6EA2506}" type="slidenum">
              <a:rPr lang="en-US" altLang="en-VN"/>
              <a:pPr/>
              <a:t>‹#›</a:t>
            </a:fld>
            <a:endParaRPr lang="en-US" altLang="en-VN"/>
          </a:p>
        </p:txBody>
      </p:sp>
    </p:spTree>
    <p:extLst>
      <p:ext uri="{BB962C8B-B14F-4D97-AF65-F5344CB8AC3E}">
        <p14:creationId xmlns:p14="http://schemas.microsoft.com/office/powerpoint/2010/main" val="255241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489028D-260D-DE45-A91C-209CE70F572F}"/>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4" name="Footer Placeholder 3">
            <a:extLst>
              <a:ext uri="{FF2B5EF4-FFF2-40B4-BE49-F238E27FC236}">
                <a16:creationId xmlns:a16="http://schemas.microsoft.com/office/drawing/2014/main" id="{E5D11290-FD69-BA45-9CDD-865112B71281}"/>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2B7A35D-48A9-3B4C-A2FA-E6166BFCC59C}"/>
              </a:ext>
            </a:extLst>
          </p:cNvPr>
          <p:cNvSpPr>
            <a:spLocks noGrp="1"/>
          </p:cNvSpPr>
          <p:nvPr>
            <p:ph type="sldNum" sz="quarter" idx="12"/>
          </p:nvPr>
        </p:nvSpPr>
        <p:spPr/>
        <p:txBody>
          <a:bodyPr/>
          <a:lstStyle>
            <a:lvl1pPr>
              <a:defRPr>
                <a:latin typeface="Trebuchet MS" panose="020B0703020202090204" pitchFamily="34" charset="0"/>
              </a:defRPr>
            </a:lvl1pPr>
          </a:lstStyle>
          <a:p>
            <a:fld id="{95E5DC8B-FF53-0D4E-81A7-FEE2DF773613}" type="slidenum">
              <a:rPr lang="en-US" altLang="en-VN"/>
              <a:pPr/>
              <a:t>‹#›</a:t>
            </a:fld>
            <a:endParaRPr lang="en-US" altLang="en-VN"/>
          </a:p>
        </p:txBody>
      </p:sp>
    </p:spTree>
    <p:extLst>
      <p:ext uri="{BB962C8B-B14F-4D97-AF65-F5344CB8AC3E}">
        <p14:creationId xmlns:p14="http://schemas.microsoft.com/office/powerpoint/2010/main" val="1425984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7F7A7-E5E0-F94A-85D7-04F9D9EEEFD3}"/>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8" name="Footer Placeholder 7">
            <a:extLst>
              <a:ext uri="{FF2B5EF4-FFF2-40B4-BE49-F238E27FC236}">
                <a16:creationId xmlns:a16="http://schemas.microsoft.com/office/drawing/2014/main" id="{2E84EA56-C1BE-AE43-8F3E-D0987853B3FA}"/>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3B1B2C3-E0C9-4A4D-99ED-FCADF074D9CC}"/>
              </a:ext>
            </a:extLst>
          </p:cNvPr>
          <p:cNvSpPr>
            <a:spLocks noGrp="1"/>
          </p:cNvSpPr>
          <p:nvPr>
            <p:ph type="sldNum" sz="quarter" idx="12"/>
          </p:nvPr>
        </p:nvSpPr>
        <p:spPr/>
        <p:txBody>
          <a:bodyPr/>
          <a:lstStyle>
            <a:lvl1pPr>
              <a:defRPr>
                <a:latin typeface="Trebuchet MS" panose="020B0703020202090204" pitchFamily="34" charset="0"/>
              </a:defRPr>
            </a:lvl1pPr>
          </a:lstStyle>
          <a:p>
            <a:fld id="{37CBA8A9-0146-CD41-BDA5-E41E2D148296}" type="slidenum">
              <a:rPr lang="en-US" altLang="en-VN"/>
              <a:pPr/>
              <a:t>‹#›</a:t>
            </a:fld>
            <a:endParaRPr lang="en-US" altLang="en-VN"/>
          </a:p>
        </p:txBody>
      </p:sp>
    </p:spTree>
    <p:extLst>
      <p:ext uri="{BB962C8B-B14F-4D97-AF65-F5344CB8AC3E}">
        <p14:creationId xmlns:p14="http://schemas.microsoft.com/office/powerpoint/2010/main" val="637928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7F4FEDFB-5715-3449-902E-490FFFCF866A}"/>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C6B3AAB9-7C1F-1E45-ACF1-C5BD511EB4A8}"/>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87EF346-2942-704A-A121-E59A0700F4F8}"/>
              </a:ext>
            </a:extLst>
          </p:cNvPr>
          <p:cNvSpPr>
            <a:spLocks noGrp="1"/>
          </p:cNvSpPr>
          <p:nvPr>
            <p:ph type="sldNum" sz="quarter" idx="12"/>
          </p:nvPr>
        </p:nvSpPr>
        <p:spPr/>
        <p:txBody>
          <a:bodyPr/>
          <a:lstStyle>
            <a:lvl1pPr>
              <a:defRPr>
                <a:latin typeface="Trebuchet MS" panose="020B0703020202090204" pitchFamily="34" charset="0"/>
              </a:defRPr>
            </a:lvl1pPr>
          </a:lstStyle>
          <a:p>
            <a:fld id="{CC607331-445F-FD43-A7EE-BF5DFA40644E}" type="slidenum">
              <a:rPr lang="en-US" altLang="en-VN"/>
              <a:pPr/>
              <a:t>‹#›</a:t>
            </a:fld>
            <a:endParaRPr lang="en-US" altLang="en-VN"/>
          </a:p>
        </p:txBody>
      </p:sp>
    </p:spTree>
    <p:extLst>
      <p:ext uri="{BB962C8B-B14F-4D97-AF65-F5344CB8AC3E}">
        <p14:creationId xmlns:p14="http://schemas.microsoft.com/office/powerpoint/2010/main" val="4175614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E7684-F442-924A-AE81-478B0C3EA51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A417AB1E-0148-924C-AF3E-749A99D42CA7}"/>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CEAB086-B168-2B46-BFD3-D5C07FD74663}"/>
              </a:ext>
            </a:extLst>
          </p:cNvPr>
          <p:cNvSpPr>
            <a:spLocks noGrp="1"/>
          </p:cNvSpPr>
          <p:nvPr>
            <p:ph type="sldNum" sz="quarter" idx="12"/>
          </p:nvPr>
        </p:nvSpPr>
        <p:spPr/>
        <p:txBody>
          <a:bodyPr/>
          <a:lstStyle>
            <a:lvl1pPr>
              <a:defRPr>
                <a:latin typeface="Trebuchet MS" panose="020B0703020202090204" pitchFamily="34" charset="0"/>
              </a:defRPr>
            </a:lvl1pPr>
          </a:lstStyle>
          <a:p>
            <a:fld id="{0238A9BF-D40F-384E-91CF-28C643566BB8}" type="slidenum">
              <a:rPr lang="en-US" altLang="en-VN"/>
              <a:pPr/>
              <a:t>‹#›</a:t>
            </a:fld>
            <a:endParaRPr lang="en-US" altLang="en-VN"/>
          </a:p>
        </p:txBody>
      </p:sp>
    </p:spTree>
    <p:extLst>
      <p:ext uri="{BB962C8B-B14F-4D97-AF65-F5344CB8AC3E}">
        <p14:creationId xmlns:p14="http://schemas.microsoft.com/office/powerpoint/2010/main" val="2265813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2D3430C-5AC6-9342-81D6-69E1C8E3A722}"/>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8B89D88F-F747-204D-ABFE-4D6016C6CC46}"/>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A4B487-DF14-B248-960B-3ED58887AB3E}"/>
              </a:ext>
            </a:extLst>
          </p:cNvPr>
          <p:cNvSpPr>
            <a:spLocks noGrp="1"/>
          </p:cNvSpPr>
          <p:nvPr>
            <p:ph type="sldNum" sz="quarter" idx="12"/>
          </p:nvPr>
        </p:nvSpPr>
        <p:spPr/>
        <p:txBody>
          <a:bodyPr/>
          <a:lstStyle>
            <a:lvl1pPr>
              <a:defRPr>
                <a:latin typeface="Trebuchet MS" panose="020B0703020202090204" pitchFamily="34" charset="0"/>
              </a:defRPr>
            </a:lvl1pPr>
          </a:lstStyle>
          <a:p>
            <a:fld id="{BAD32BA5-BB69-924F-9501-E7B175489C4E}" type="slidenum">
              <a:rPr lang="en-US" altLang="en-VN"/>
              <a:pPr/>
              <a:t>‹#›</a:t>
            </a:fld>
            <a:endParaRPr lang="en-US" altLang="en-VN"/>
          </a:p>
        </p:txBody>
      </p:sp>
    </p:spTree>
    <p:extLst>
      <p:ext uri="{BB962C8B-B14F-4D97-AF65-F5344CB8AC3E}">
        <p14:creationId xmlns:p14="http://schemas.microsoft.com/office/powerpoint/2010/main" val="746960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73C7B-A27A-C64F-A2ED-D47062C21E7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90A89927-453D-6F4E-91A2-CF1B07E65954}"/>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6628CAD-8E3A-514A-BDD8-8B9AC10FC9BE}"/>
              </a:ext>
            </a:extLst>
          </p:cNvPr>
          <p:cNvSpPr>
            <a:spLocks noGrp="1"/>
          </p:cNvSpPr>
          <p:nvPr>
            <p:ph type="sldNum" sz="quarter" idx="12"/>
          </p:nvPr>
        </p:nvSpPr>
        <p:spPr/>
        <p:txBody>
          <a:bodyPr/>
          <a:lstStyle>
            <a:lvl1pPr>
              <a:defRPr>
                <a:latin typeface="Trebuchet MS" panose="020B0703020202090204" pitchFamily="34" charset="0"/>
              </a:defRPr>
            </a:lvl1pPr>
          </a:lstStyle>
          <a:p>
            <a:fld id="{72B89527-9726-2B46-B71B-7589898D52F1}" type="slidenum">
              <a:rPr lang="en-US" altLang="en-VN"/>
              <a:pPr/>
              <a:t>‹#›</a:t>
            </a:fld>
            <a:endParaRPr lang="en-US" altLang="en-VN"/>
          </a:p>
        </p:txBody>
      </p:sp>
    </p:spTree>
    <p:extLst>
      <p:ext uri="{BB962C8B-B14F-4D97-AF65-F5344CB8AC3E}">
        <p14:creationId xmlns:p14="http://schemas.microsoft.com/office/powerpoint/2010/main" val="401803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3382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08B54F-2844-ED4B-BFAD-B913E0F4081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8" name="Footer Placeholder 7">
            <a:extLst>
              <a:ext uri="{FF2B5EF4-FFF2-40B4-BE49-F238E27FC236}">
                <a16:creationId xmlns:a16="http://schemas.microsoft.com/office/drawing/2014/main" id="{984258B0-5AC2-4B4E-A78E-F0B679387355}"/>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B2BDD9DA-7291-CC46-BC60-EB9D94897F2A}"/>
              </a:ext>
            </a:extLst>
          </p:cNvPr>
          <p:cNvSpPr>
            <a:spLocks noGrp="1"/>
          </p:cNvSpPr>
          <p:nvPr>
            <p:ph type="sldNum" sz="quarter" idx="12"/>
          </p:nvPr>
        </p:nvSpPr>
        <p:spPr/>
        <p:txBody>
          <a:bodyPr/>
          <a:lstStyle>
            <a:lvl1pPr>
              <a:defRPr>
                <a:latin typeface="Trebuchet MS" panose="020B0703020202090204" pitchFamily="34" charset="0"/>
              </a:defRPr>
            </a:lvl1pPr>
          </a:lstStyle>
          <a:p>
            <a:fld id="{7DDA7E52-69E0-7345-B25F-1CA0D62F2C17}" type="slidenum">
              <a:rPr lang="en-US" altLang="en-VN"/>
              <a:pPr/>
              <a:t>‹#›</a:t>
            </a:fld>
            <a:endParaRPr lang="en-US" altLang="en-VN"/>
          </a:p>
        </p:txBody>
      </p:sp>
    </p:spTree>
    <p:extLst>
      <p:ext uri="{BB962C8B-B14F-4D97-AF65-F5344CB8AC3E}">
        <p14:creationId xmlns:p14="http://schemas.microsoft.com/office/powerpoint/2010/main" val="82762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C8814-BF50-5B4E-9A62-A2A787252D72}"/>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4" name="Footer Placeholder 3">
            <a:extLst>
              <a:ext uri="{FF2B5EF4-FFF2-40B4-BE49-F238E27FC236}">
                <a16:creationId xmlns:a16="http://schemas.microsoft.com/office/drawing/2014/main" id="{C5619FF2-DDF7-2A4F-BBD2-894159ECD6AC}"/>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FF10B68-09B7-9241-8C0E-3E115951B057}"/>
              </a:ext>
            </a:extLst>
          </p:cNvPr>
          <p:cNvSpPr>
            <a:spLocks noGrp="1"/>
          </p:cNvSpPr>
          <p:nvPr>
            <p:ph type="sldNum" sz="quarter" idx="12"/>
          </p:nvPr>
        </p:nvSpPr>
        <p:spPr/>
        <p:txBody>
          <a:bodyPr/>
          <a:lstStyle>
            <a:lvl1pPr>
              <a:defRPr>
                <a:latin typeface="Trebuchet MS" panose="020B0703020202090204" pitchFamily="34" charset="0"/>
              </a:defRPr>
            </a:lvl1pPr>
          </a:lstStyle>
          <a:p>
            <a:fld id="{FAC2961B-296F-8E4A-A78A-375D602AA477}" type="slidenum">
              <a:rPr lang="en-US" altLang="en-VN"/>
              <a:pPr/>
              <a:t>‹#›</a:t>
            </a:fld>
            <a:endParaRPr lang="en-US" altLang="en-VN"/>
          </a:p>
        </p:txBody>
      </p:sp>
    </p:spTree>
    <p:extLst>
      <p:ext uri="{BB962C8B-B14F-4D97-AF65-F5344CB8AC3E}">
        <p14:creationId xmlns:p14="http://schemas.microsoft.com/office/powerpoint/2010/main" val="1576443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D4789-BF2E-E94F-9FE0-4DB81F66A702}"/>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3" name="Footer Placeholder 2">
            <a:extLst>
              <a:ext uri="{FF2B5EF4-FFF2-40B4-BE49-F238E27FC236}">
                <a16:creationId xmlns:a16="http://schemas.microsoft.com/office/drawing/2014/main" id="{3831DDA2-6BB4-DE45-88C7-CFC4B0E292F5}"/>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1A7F175-C39B-7F44-9452-D92B7C1F7EB9}"/>
              </a:ext>
            </a:extLst>
          </p:cNvPr>
          <p:cNvSpPr>
            <a:spLocks noGrp="1"/>
          </p:cNvSpPr>
          <p:nvPr>
            <p:ph type="sldNum" sz="quarter" idx="12"/>
          </p:nvPr>
        </p:nvSpPr>
        <p:spPr/>
        <p:txBody>
          <a:bodyPr/>
          <a:lstStyle>
            <a:lvl1pPr>
              <a:defRPr>
                <a:latin typeface="Trebuchet MS" panose="020B0703020202090204" pitchFamily="34" charset="0"/>
              </a:defRPr>
            </a:lvl1pPr>
          </a:lstStyle>
          <a:p>
            <a:fld id="{01E853FB-5C42-8E4B-95A7-481893150D6E}" type="slidenum">
              <a:rPr lang="en-US" altLang="en-VN"/>
              <a:pPr/>
              <a:t>‹#›</a:t>
            </a:fld>
            <a:endParaRPr lang="en-US" altLang="en-VN"/>
          </a:p>
        </p:txBody>
      </p:sp>
    </p:spTree>
    <p:extLst>
      <p:ext uri="{BB962C8B-B14F-4D97-AF65-F5344CB8AC3E}">
        <p14:creationId xmlns:p14="http://schemas.microsoft.com/office/powerpoint/2010/main" val="2925602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EA25B7F-98CC-194A-83EF-CDED719B684A}"/>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BCBE6B86-F95A-114D-9856-1DBD41EAE37F}"/>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9628217-B641-2A42-A78F-E65EE4C57E51}"/>
              </a:ext>
            </a:extLst>
          </p:cNvPr>
          <p:cNvSpPr>
            <a:spLocks noGrp="1"/>
          </p:cNvSpPr>
          <p:nvPr>
            <p:ph type="sldNum" sz="quarter" idx="12"/>
          </p:nvPr>
        </p:nvSpPr>
        <p:spPr/>
        <p:txBody>
          <a:bodyPr/>
          <a:lstStyle>
            <a:lvl1pPr>
              <a:defRPr>
                <a:latin typeface="Trebuchet MS" panose="020B0703020202090204" pitchFamily="34" charset="0"/>
              </a:defRPr>
            </a:lvl1pPr>
          </a:lstStyle>
          <a:p>
            <a:fld id="{39308BB0-F98C-9040-B090-4A8C94551B48}" type="slidenum">
              <a:rPr lang="en-US" altLang="en-VN"/>
              <a:pPr/>
              <a:t>‹#›</a:t>
            </a:fld>
            <a:endParaRPr lang="en-US" altLang="en-VN"/>
          </a:p>
        </p:txBody>
      </p:sp>
    </p:spTree>
    <p:extLst>
      <p:ext uri="{BB962C8B-B14F-4D97-AF65-F5344CB8AC3E}">
        <p14:creationId xmlns:p14="http://schemas.microsoft.com/office/powerpoint/2010/main" val="107369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2394D5-F55C-6040-89D4-893323A3BFF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6" name="Footer Placeholder 5">
            <a:extLst>
              <a:ext uri="{FF2B5EF4-FFF2-40B4-BE49-F238E27FC236}">
                <a16:creationId xmlns:a16="http://schemas.microsoft.com/office/drawing/2014/main" id="{41C59E92-81B8-6C44-9638-E9E410F229DF}"/>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D26D474-DA0E-6146-8E33-144C7C05C9C5}"/>
              </a:ext>
            </a:extLst>
          </p:cNvPr>
          <p:cNvSpPr>
            <a:spLocks noGrp="1"/>
          </p:cNvSpPr>
          <p:nvPr>
            <p:ph type="sldNum" sz="quarter" idx="12"/>
          </p:nvPr>
        </p:nvSpPr>
        <p:spPr/>
        <p:txBody>
          <a:bodyPr/>
          <a:lstStyle>
            <a:lvl1pPr>
              <a:defRPr>
                <a:latin typeface="Trebuchet MS" panose="020B0703020202090204" pitchFamily="34" charset="0"/>
              </a:defRPr>
            </a:lvl1pPr>
          </a:lstStyle>
          <a:p>
            <a:fld id="{642AE5A2-B673-3149-9195-0330C6426E3D}" type="slidenum">
              <a:rPr lang="en-US" altLang="en-VN"/>
              <a:pPr/>
              <a:t>‹#›</a:t>
            </a:fld>
            <a:endParaRPr lang="en-US" altLang="en-VN"/>
          </a:p>
        </p:txBody>
      </p:sp>
    </p:spTree>
    <p:extLst>
      <p:ext uri="{BB962C8B-B14F-4D97-AF65-F5344CB8AC3E}">
        <p14:creationId xmlns:p14="http://schemas.microsoft.com/office/powerpoint/2010/main" val="2271385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2413D-48BF-3C44-95A9-E32D6AFD8827}"/>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172DE163-3FCE-0F46-A01A-B50BC4245BEF}"/>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F7B248E-2139-D645-A1F2-39518B0542FE}"/>
              </a:ext>
            </a:extLst>
          </p:cNvPr>
          <p:cNvSpPr>
            <a:spLocks noGrp="1"/>
          </p:cNvSpPr>
          <p:nvPr>
            <p:ph type="sldNum" sz="quarter" idx="12"/>
          </p:nvPr>
        </p:nvSpPr>
        <p:spPr/>
        <p:txBody>
          <a:bodyPr/>
          <a:lstStyle>
            <a:lvl1pPr>
              <a:defRPr>
                <a:latin typeface="Trebuchet MS" panose="020B0703020202090204" pitchFamily="34" charset="0"/>
              </a:defRPr>
            </a:lvl1pPr>
          </a:lstStyle>
          <a:p>
            <a:fld id="{EDE914BE-D994-AD47-9B8F-339B6F26D780}" type="slidenum">
              <a:rPr lang="en-US" altLang="en-VN"/>
              <a:pPr/>
              <a:t>‹#›</a:t>
            </a:fld>
            <a:endParaRPr lang="en-US" altLang="en-VN"/>
          </a:p>
        </p:txBody>
      </p:sp>
    </p:spTree>
    <p:extLst>
      <p:ext uri="{BB962C8B-B14F-4D97-AF65-F5344CB8AC3E}">
        <p14:creationId xmlns:p14="http://schemas.microsoft.com/office/powerpoint/2010/main" val="4209080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1E808-2CA9-CB48-B014-11C9B18AA473}"/>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5" name="Footer Placeholder 4">
            <a:extLst>
              <a:ext uri="{FF2B5EF4-FFF2-40B4-BE49-F238E27FC236}">
                <a16:creationId xmlns:a16="http://schemas.microsoft.com/office/drawing/2014/main" id="{2B803245-D749-2D45-B4F5-671F4E67FA72}"/>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8437A25-DC33-D84F-AFAD-E4F29082D197}"/>
              </a:ext>
            </a:extLst>
          </p:cNvPr>
          <p:cNvSpPr>
            <a:spLocks noGrp="1"/>
          </p:cNvSpPr>
          <p:nvPr>
            <p:ph type="sldNum" sz="quarter" idx="12"/>
          </p:nvPr>
        </p:nvSpPr>
        <p:spPr/>
        <p:txBody>
          <a:bodyPr/>
          <a:lstStyle>
            <a:lvl1pPr>
              <a:defRPr>
                <a:latin typeface="Trebuchet MS" panose="020B0703020202090204" pitchFamily="34" charset="0"/>
              </a:defRPr>
            </a:lvl1pPr>
          </a:lstStyle>
          <a:p>
            <a:fld id="{22C2DCDC-6C05-A847-A0BB-57DDE4C45B2D}" type="slidenum">
              <a:rPr lang="en-US" altLang="en-VN"/>
              <a:pPr/>
              <a:t>‹#›</a:t>
            </a:fld>
            <a:endParaRPr lang="en-US" altLang="en-VN"/>
          </a:p>
        </p:txBody>
      </p:sp>
    </p:spTree>
    <p:extLst>
      <p:ext uri="{BB962C8B-B14F-4D97-AF65-F5344CB8AC3E}">
        <p14:creationId xmlns:p14="http://schemas.microsoft.com/office/powerpoint/2010/main" val="930505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9F2FECE-E02A-0E4B-9B5E-C3DC0356C6B6}"/>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4" name="Footer Placeholder 3">
            <a:extLst>
              <a:ext uri="{FF2B5EF4-FFF2-40B4-BE49-F238E27FC236}">
                <a16:creationId xmlns:a16="http://schemas.microsoft.com/office/drawing/2014/main" id="{704AC387-9978-3B46-9327-71816F5000F9}"/>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86173CA-A65C-0B4D-B745-33702482E0ED}"/>
              </a:ext>
            </a:extLst>
          </p:cNvPr>
          <p:cNvSpPr>
            <a:spLocks noGrp="1"/>
          </p:cNvSpPr>
          <p:nvPr>
            <p:ph type="sldNum" sz="quarter" idx="12"/>
          </p:nvPr>
        </p:nvSpPr>
        <p:spPr/>
        <p:txBody>
          <a:bodyPr/>
          <a:lstStyle>
            <a:lvl1pPr>
              <a:defRPr>
                <a:latin typeface="Trebuchet MS" panose="020B0703020202090204" pitchFamily="34" charset="0"/>
              </a:defRPr>
            </a:lvl1pPr>
          </a:lstStyle>
          <a:p>
            <a:fld id="{F9B1D4B3-3390-1545-93A0-C225F21B5FEA}" type="slidenum">
              <a:rPr lang="en-US" altLang="en-VN"/>
              <a:pPr/>
              <a:t>‹#›</a:t>
            </a:fld>
            <a:endParaRPr lang="en-US" altLang="en-VN"/>
          </a:p>
        </p:txBody>
      </p:sp>
    </p:spTree>
    <p:extLst>
      <p:ext uri="{BB962C8B-B14F-4D97-AF65-F5344CB8AC3E}">
        <p14:creationId xmlns:p14="http://schemas.microsoft.com/office/powerpoint/2010/main" val="2639120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C05400-BA2C-2348-803E-B1EAD4E86778}"/>
              </a:ext>
            </a:extLst>
          </p:cNvPr>
          <p:cNvSpPr>
            <a:spLocks noGrp="1"/>
          </p:cNvSpPr>
          <p:nvPr>
            <p:ph type="dt" sz="half" idx="10"/>
          </p:nvPr>
        </p:nvSpPr>
        <p:spPr/>
        <p:txBody>
          <a:bodyPr/>
          <a:lstStyle>
            <a:lvl1pPr>
              <a:defRPr>
                <a:latin typeface="Trebuchet MS" pitchFamily="34" charset="0"/>
              </a:defRPr>
            </a:lvl1pPr>
          </a:lstStyle>
          <a:p>
            <a:pPr>
              <a:defRPr/>
            </a:pPr>
            <a:endParaRPr lang="en-US"/>
          </a:p>
        </p:txBody>
      </p:sp>
      <p:sp>
        <p:nvSpPr>
          <p:cNvPr id="8" name="Footer Placeholder 7">
            <a:extLst>
              <a:ext uri="{FF2B5EF4-FFF2-40B4-BE49-F238E27FC236}">
                <a16:creationId xmlns:a16="http://schemas.microsoft.com/office/drawing/2014/main" id="{DE90B439-E1F4-CE4E-A164-4ABBD3558145}"/>
              </a:ext>
            </a:extLst>
          </p:cNvPr>
          <p:cNvSpPr>
            <a:spLocks noGrp="1"/>
          </p:cNvSpPr>
          <p:nvPr>
            <p:ph type="ftr" sz="quarter" idx="11"/>
          </p:nvPr>
        </p:nvSpPr>
        <p:spPr/>
        <p:txBody>
          <a:bodyPr/>
          <a:lstStyle>
            <a:lvl1pPr>
              <a:defRPr>
                <a:latin typeface="Trebuchet MS"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AD81EAD-6E5A-184C-AD2B-1C9EB5C1901E}"/>
              </a:ext>
            </a:extLst>
          </p:cNvPr>
          <p:cNvSpPr>
            <a:spLocks noGrp="1"/>
          </p:cNvSpPr>
          <p:nvPr>
            <p:ph type="sldNum" sz="quarter" idx="12"/>
          </p:nvPr>
        </p:nvSpPr>
        <p:spPr/>
        <p:txBody>
          <a:bodyPr/>
          <a:lstStyle>
            <a:lvl1pPr>
              <a:defRPr>
                <a:latin typeface="Trebuchet MS" panose="020B0703020202090204" pitchFamily="34" charset="0"/>
              </a:defRPr>
            </a:lvl1pPr>
          </a:lstStyle>
          <a:p>
            <a:fld id="{51F6750F-A674-8D4A-8956-9444BFE5AEFE}" type="slidenum">
              <a:rPr lang="en-US" altLang="en-VN"/>
              <a:pPr/>
              <a:t>‹#›</a:t>
            </a:fld>
            <a:endParaRPr lang="en-US" altLang="en-VN"/>
          </a:p>
        </p:txBody>
      </p:sp>
    </p:spTree>
    <p:extLst>
      <p:ext uri="{BB962C8B-B14F-4D97-AF65-F5344CB8AC3E}">
        <p14:creationId xmlns:p14="http://schemas.microsoft.com/office/powerpoint/2010/main" val="5583396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6867033" y="2900833"/>
            <a:ext cx="5172000" cy="3827280"/>
          </a:xfrm>
          <a:prstGeom prst="rect">
            <a:avLst/>
          </a:prstGeom>
          <a:noFill/>
          <a:ln>
            <a:noFill/>
          </a:ln>
        </p:spPr>
      </p:pic>
      <p:sp>
        <p:nvSpPr>
          <p:cNvPr id="14" name="Google Shape;14;p3"/>
          <p:cNvSpPr txBox="1">
            <a:spLocks noGrp="1"/>
          </p:cNvSpPr>
          <p:nvPr>
            <p:ph type="ctrTitle"/>
          </p:nvPr>
        </p:nvSpPr>
        <p:spPr>
          <a:xfrm>
            <a:off x="914400" y="2415933"/>
            <a:ext cx="6630800" cy="1546400"/>
          </a:xfrm>
          <a:prstGeom prst="rect">
            <a:avLst/>
          </a:prstGeom>
        </p:spPr>
        <p:txBody>
          <a:bodyPr spcFirstLastPara="1" wrap="square" lIns="0" tIns="0" rIns="0" bIns="0"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4193133"/>
            <a:ext cx="3324800" cy="1046400"/>
          </a:xfrm>
          <a:prstGeom prst="rect">
            <a:avLst/>
          </a:prstGeom>
        </p:spPr>
        <p:txBody>
          <a:bodyPr spcFirstLastPara="1" wrap="square" lIns="0" tIns="0" rIns="0" bIns="0" anchor="t" anchorCtr="0"/>
          <a:lstStyle>
            <a:lvl1pPr lvl="0" rtl="0">
              <a:spcBef>
                <a:spcPts val="0"/>
              </a:spcBef>
              <a:spcAft>
                <a:spcPts val="0"/>
              </a:spcAft>
              <a:buClr>
                <a:srgbClr val="A7A4BC"/>
              </a:buClr>
              <a:buSzPts val="1800"/>
              <a:buNone/>
              <a:defRPr sz="2400">
                <a:solidFill>
                  <a:srgbClr val="A7A4BC"/>
                </a:solidFill>
              </a:defRPr>
            </a:lvl1pPr>
            <a:lvl2pPr lvl="1" rtl="0">
              <a:spcBef>
                <a:spcPts val="0"/>
              </a:spcBef>
              <a:spcAft>
                <a:spcPts val="0"/>
              </a:spcAft>
              <a:buClr>
                <a:srgbClr val="A7A4BC"/>
              </a:buClr>
              <a:buSzPts val="1800"/>
              <a:buNone/>
              <a:defRPr sz="2400">
                <a:solidFill>
                  <a:srgbClr val="A7A4BC"/>
                </a:solidFill>
              </a:defRPr>
            </a:lvl2pPr>
            <a:lvl3pPr lvl="2" rtl="0">
              <a:spcBef>
                <a:spcPts val="0"/>
              </a:spcBef>
              <a:spcAft>
                <a:spcPts val="0"/>
              </a:spcAft>
              <a:buClr>
                <a:srgbClr val="A7A4BC"/>
              </a:buClr>
              <a:buSzPts val="1800"/>
              <a:buNone/>
              <a:defRPr sz="2400">
                <a:solidFill>
                  <a:srgbClr val="A7A4BC"/>
                </a:solidFill>
              </a:defRPr>
            </a:lvl3pPr>
            <a:lvl4pPr lvl="3" rtl="0">
              <a:spcBef>
                <a:spcPts val="0"/>
              </a:spcBef>
              <a:spcAft>
                <a:spcPts val="0"/>
              </a:spcAft>
              <a:buClr>
                <a:srgbClr val="A7A4BC"/>
              </a:buClr>
              <a:buSzPts val="1800"/>
              <a:buNone/>
              <a:defRPr sz="2400">
                <a:solidFill>
                  <a:srgbClr val="A7A4BC"/>
                </a:solidFill>
              </a:defRPr>
            </a:lvl4pPr>
            <a:lvl5pPr lvl="4" rtl="0">
              <a:spcBef>
                <a:spcPts val="0"/>
              </a:spcBef>
              <a:spcAft>
                <a:spcPts val="0"/>
              </a:spcAft>
              <a:buClr>
                <a:srgbClr val="A7A4BC"/>
              </a:buClr>
              <a:buSzPts val="1800"/>
              <a:buNone/>
              <a:defRPr sz="2400">
                <a:solidFill>
                  <a:srgbClr val="A7A4BC"/>
                </a:solidFill>
              </a:defRPr>
            </a:lvl5pPr>
            <a:lvl6pPr lvl="5" rtl="0">
              <a:spcBef>
                <a:spcPts val="0"/>
              </a:spcBef>
              <a:spcAft>
                <a:spcPts val="0"/>
              </a:spcAft>
              <a:buClr>
                <a:srgbClr val="A7A4BC"/>
              </a:buClr>
              <a:buSzPts val="1800"/>
              <a:buNone/>
              <a:defRPr sz="2400">
                <a:solidFill>
                  <a:srgbClr val="A7A4BC"/>
                </a:solidFill>
              </a:defRPr>
            </a:lvl6pPr>
            <a:lvl7pPr lvl="6" rtl="0">
              <a:spcBef>
                <a:spcPts val="0"/>
              </a:spcBef>
              <a:spcAft>
                <a:spcPts val="0"/>
              </a:spcAft>
              <a:buClr>
                <a:srgbClr val="A7A4BC"/>
              </a:buClr>
              <a:buSzPts val="1800"/>
              <a:buNone/>
              <a:defRPr sz="2400">
                <a:solidFill>
                  <a:srgbClr val="A7A4BC"/>
                </a:solidFill>
              </a:defRPr>
            </a:lvl7pPr>
            <a:lvl8pPr lvl="7" rtl="0">
              <a:spcBef>
                <a:spcPts val="0"/>
              </a:spcBef>
              <a:spcAft>
                <a:spcPts val="0"/>
              </a:spcAft>
              <a:buClr>
                <a:srgbClr val="A7A4BC"/>
              </a:buClr>
              <a:buSzPts val="1800"/>
              <a:buNone/>
              <a:defRPr sz="2400">
                <a:solidFill>
                  <a:srgbClr val="A7A4BC"/>
                </a:solidFill>
              </a:defRPr>
            </a:lvl8pPr>
            <a:lvl9pPr lvl="8" rtl="0">
              <a:spcBef>
                <a:spcPts val="0"/>
              </a:spcBef>
              <a:spcAft>
                <a:spcPts val="0"/>
              </a:spcAft>
              <a:buClr>
                <a:srgbClr val="A7A4BC"/>
              </a:buClr>
              <a:buSzPts val="1800"/>
              <a:buNone/>
              <a:defRPr sz="2400">
                <a:solidFill>
                  <a:srgbClr val="A7A4BC"/>
                </a:solidFill>
              </a:defRPr>
            </a:lvl9pPr>
          </a:lstStyle>
          <a:p>
            <a:endParaRPr/>
          </a:p>
        </p:txBody>
      </p:sp>
    </p:spTree>
    <p:extLst>
      <p:ext uri="{BB962C8B-B14F-4D97-AF65-F5344CB8AC3E}">
        <p14:creationId xmlns:p14="http://schemas.microsoft.com/office/powerpoint/2010/main" val="275178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763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6765429" y="3121048"/>
            <a:ext cx="5172000" cy="3505443"/>
          </a:xfrm>
          <a:prstGeom prst="rect">
            <a:avLst/>
          </a:prstGeom>
          <a:noFill/>
          <a:ln>
            <a:noFill/>
          </a:ln>
        </p:spPr>
      </p:pic>
      <p:sp>
        <p:nvSpPr>
          <p:cNvPr id="18" name="Google Shape;18;p4"/>
          <p:cNvSpPr txBox="1">
            <a:spLocks noGrp="1"/>
          </p:cNvSpPr>
          <p:nvPr>
            <p:ph type="body" idx="1"/>
          </p:nvPr>
        </p:nvSpPr>
        <p:spPr>
          <a:xfrm>
            <a:off x="1283800" y="1226633"/>
            <a:ext cx="5958800" cy="4456000"/>
          </a:xfrm>
          <a:prstGeom prst="rect">
            <a:avLst/>
          </a:prstGeom>
        </p:spPr>
        <p:txBody>
          <a:bodyPr spcFirstLastPara="1" wrap="square" lIns="0" tIns="0" rIns="0" bIns="0" anchor="t" anchorCtr="0"/>
          <a:lstStyle>
            <a:lvl1pPr marL="609585" lvl="0" indent="-575719" rtl="0">
              <a:lnSpc>
                <a:spcPct val="115000"/>
              </a:lnSpc>
              <a:spcBef>
                <a:spcPts val="800"/>
              </a:spcBef>
              <a:spcAft>
                <a:spcPts val="0"/>
              </a:spcAft>
              <a:buClr>
                <a:srgbClr val="A7A4BC"/>
              </a:buClr>
              <a:buSzPts val="3200"/>
              <a:buChar char="●"/>
              <a:defRPr sz="4267">
                <a:solidFill>
                  <a:srgbClr val="A7A4BC"/>
                </a:solidFill>
              </a:defRPr>
            </a:lvl1pPr>
            <a:lvl2pPr marL="1219170" lvl="1" indent="-575719" rtl="0">
              <a:lnSpc>
                <a:spcPct val="115000"/>
              </a:lnSpc>
              <a:spcBef>
                <a:spcPts val="0"/>
              </a:spcBef>
              <a:spcAft>
                <a:spcPts val="0"/>
              </a:spcAft>
              <a:buSzPts val="3200"/>
              <a:buChar char="○"/>
              <a:defRPr sz="4267">
                <a:solidFill>
                  <a:srgbClr val="A7A4BC"/>
                </a:solidFill>
              </a:defRPr>
            </a:lvl2pPr>
            <a:lvl3pPr marL="1828754" lvl="2" indent="-575719" rtl="0">
              <a:lnSpc>
                <a:spcPct val="115000"/>
              </a:lnSpc>
              <a:spcBef>
                <a:spcPts val="0"/>
              </a:spcBef>
              <a:spcAft>
                <a:spcPts val="0"/>
              </a:spcAft>
              <a:buSzPts val="3200"/>
              <a:buChar char="■"/>
              <a:defRPr sz="4267">
                <a:solidFill>
                  <a:srgbClr val="A7A4BC"/>
                </a:solidFill>
              </a:defRPr>
            </a:lvl3pPr>
            <a:lvl4pPr marL="2438339" lvl="3" indent="-575719" rtl="0">
              <a:lnSpc>
                <a:spcPct val="115000"/>
              </a:lnSpc>
              <a:spcBef>
                <a:spcPts val="0"/>
              </a:spcBef>
              <a:spcAft>
                <a:spcPts val="0"/>
              </a:spcAft>
              <a:buSzPts val="3200"/>
              <a:buChar char="●"/>
              <a:defRPr sz="4267">
                <a:solidFill>
                  <a:srgbClr val="A7A4BC"/>
                </a:solidFill>
              </a:defRPr>
            </a:lvl4pPr>
            <a:lvl5pPr marL="3047924" lvl="4" indent="-575719" rtl="0">
              <a:lnSpc>
                <a:spcPct val="115000"/>
              </a:lnSpc>
              <a:spcBef>
                <a:spcPts val="0"/>
              </a:spcBef>
              <a:spcAft>
                <a:spcPts val="0"/>
              </a:spcAft>
              <a:buSzPts val="3200"/>
              <a:buChar char="○"/>
              <a:defRPr sz="4267">
                <a:solidFill>
                  <a:srgbClr val="A7A4BC"/>
                </a:solidFill>
              </a:defRPr>
            </a:lvl5pPr>
            <a:lvl6pPr marL="3657509" lvl="5" indent="-575719" rtl="0">
              <a:lnSpc>
                <a:spcPct val="115000"/>
              </a:lnSpc>
              <a:spcBef>
                <a:spcPts val="0"/>
              </a:spcBef>
              <a:spcAft>
                <a:spcPts val="0"/>
              </a:spcAft>
              <a:buSzPts val="3200"/>
              <a:buChar char="■"/>
              <a:defRPr sz="4267">
                <a:solidFill>
                  <a:srgbClr val="A7A4BC"/>
                </a:solidFill>
              </a:defRPr>
            </a:lvl6pPr>
            <a:lvl7pPr marL="4267093" lvl="6" indent="-575719" rtl="0">
              <a:lnSpc>
                <a:spcPct val="115000"/>
              </a:lnSpc>
              <a:spcBef>
                <a:spcPts val="0"/>
              </a:spcBef>
              <a:spcAft>
                <a:spcPts val="0"/>
              </a:spcAft>
              <a:buSzPts val="3200"/>
              <a:buChar char="●"/>
              <a:defRPr sz="4267">
                <a:solidFill>
                  <a:srgbClr val="A7A4BC"/>
                </a:solidFill>
              </a:defRPr>
            </a:lvl7pPr>
            <a:lvl8pPr marL="4876678" lvl="7" indent="-575719" rtl="0">
              <a:lnSpc>
                <a:spcPct val="115000"/>
              </a:lnSpc>
              <a:spcBef>
                <a:spcPts val="0"/>
              </a:spcBef>
              <a:spcAft>
                <a:spcPts val="0"/>
              </a:spcAft>
              <a:buSzPts val="3200"/>
              <a:buChar char="○"/>
              <a:defRPr sz="4267">
                <a:solidFill>
                  <a:srgbClr val="A7A4BC"/>
                </a:solidFill>
              </a:defRPr>
            </a:lvl8pPr>
            <a:lvl9pPr marL="5486263" lvl="8" indent="-575719">
              <a:lnSpc>
                <a:spcPct val="115000"/>
              </a:lnSpc>
              <a:spcBef>
                <a:spcPts val="0"/>
              </a:spcBef>
              <a:spcAft>
                <a:spcPts val="0"/>
              </a:spcAft>
              <a:buSzPts val="3200"/>
              <a:buChar char="■"/>
              <a:defRPr sz="4267">
                <a:solidFill>
                  <a:srgbClr val="A7A4BC"/>
                </a:solidFill>
              </a:defRPr>
            </a:lvl9pPr>
          </a:lstStyle>
          <a:p>
            <a:endParaRPr/>
          </a:p>
        </p:txBody>
      </p:sp>
      <p:sp>
        <p:nvSpPr>
          <p:cNvPr id="19" name="Google Shape;19;p4"/>
          <p:cNvSpPr txBox="1"/>
          <p:nvPr/>
        </p:nvSpPr>
        <p:spPr>
          <a:xfrm>
            <a:off x="520761" y="761433"/>
            <a:ext cx="8640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800" b="1">
                <a:solidFill>
                  <a:srgbClr val="A7D86D"/>
                </a:solidFill>
                <a:latin typeface="Muli"/>
                <a:ea typeface="Muli"/>
                <a:cs typeface="Muli"/>
                <a:sym typeface="Muli"/>
              </a:rPr>
              <a:t>“</a:t>
            </a:r>
            <a:endParaRPr sz="12800" b="1">
              <a:solidFill>
                <a:srgbClr val="A7D86D"/>
              </a:solidFill>
              <a:latin typeface="Muli"/>
              <a:ea typeface="Muli"/>
              <a:cs typeface="Muli"/>
              <a:sym typeface="Muli"/>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6775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7052466" y="3068433"/>
            <a:ext cx="4936332" cy="3581500"/>
          </a:xfrm>
          <a:prstGeom prst="rect">
            <a:avLst/>
          </a:prstGeom>
          <a:noFill/>
          <a:ln>
            <a:noFill/>
          </a:ln>
        </p:spPr>
      </p:pic>
      <p:sp>
        <p:nvSpPr>
          <p:cNvPr id="23" name="Google Shape;23;p5"/>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4" name="Google Shape;24;p5"/>
          <p:cNvSpPr txBox="1">
            <a:spLocks noGrp="1"/>
          </p:cNvSpPr>
          <p:nvPr>
            <p:ph type="body" idx="1"/>
          </p:nvPr>
        </p:nvSpPr>
        <p:spPr>
          <a:xfrm>
            <a:off x="609600" y="2717800"/>
            <a:ext cx="6572400" cy="2483600"/>
          </a:xfrm>
          <a:prstGeom prst="rect">
            <a:avLst/>
          </a:prstGeom>
        </p:spPr>
        <p:txBody>
          <a:bodyPr spcFirstLastPara="1" wrap="square" lIns="0" tIns="0" rIns="0" bIns="0" anchor="t" anchorCtr="0"/>
          <a:lstStyle>
            <a:lvl1pPr marL="609585" lvl="0" indent="-491054">
              <a:spcBef>
                <a:spcPts val="80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a:p>
        </p:txBody>
      </p:sp>
      <p:sp>
        <p:nvSpPr>
          <p:cNvPr id="25" name="Google Shape;25;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8011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 image mask">
  <p:cSld name="Title + 1 column + image mask">
    <p:bg>
      <p:bgPr>
        <a:solidFill>
          <a:srgbClr val="A7D86D"/>
        </a:solidFill>
        <a:effectLst/>
      </p:bgPr>
    </p:bg>
    <p:spTree>
      <p:nvGrpSpPr>
        <p:cNvPr id="1" name="Shape 26"/>
        <p:cNvGrpSpPr/>
        <p:nvPr/>
      </p:nvGrpSpPr>
      <p:grpSpPr>
        <a:xfrm>
          <a:off x="0" y="0"/>
          <a:ext cx="0" cy="0"/>
          <a:chOff x="0" y="0"/>
          <a:chExt cx="0" cy="0"/>
        </a:xfrm>
      </p:grpSpPr>
      <p:grpSp>
        <p:nvGrpSpPr>
          <p:cNvPr id="27" name="Google Shape;27;p6"/>
          <p:cNvGrpSpPr/>
          <p:nvPr/>
        </p:nvGrpSpPr>
        <p:grpSpPr>
          <a:xfrm>
            <a:off x="-192" y="5472"/>
            <a:ext cx="12192000" cy="6857984"/>
            <a:chOff x="238125" y="848325"/>
            <a:chExt cx="7143750" cy="4018350"/>
          </a:xfrm>
        </p:grpSpPr>
        <p:sp>
          <p:nvSpPr>
            <p:cNvPr id="28" name="Google Shape;28;p6"/>
            <p:cNvSpPr/>
            <p:nvPr/>
          </p:nvSpPr>
          <p:spPr>
            <a:xfrm>
              <a:off x="238125" y="848325"/>
              <a:ext cx="7143750" cy="4018350"/>
            </a:xfrm>
            <a:custGeom>
              <a:avLst/>
              <a:gdLst/>
              <a:ahLst/>
              <a:cxnLst/>
              <a:rect l="l" t="t" r="r" b="b"/>
              <a:pathLst>
                <a:path w="285750" h="160734" extrusionOk="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6"/>
            <p:cNvSpPr/>
            <p:nvPr/>
          </p:nvSpPr>
          <p:spPr>
            <a:xfrm>
              <a:off x="238125" y="848325"/>
              <a:ext cx="7143750" cy="4018350"/>
            </a:xfrm>
            <a:custGeom>
              <a:avLst/>
              <a:gdLst/>
              <a:ahLst/>
              <a:cxnLst/>
              <a:rect l="l" t="t" r="r" b="b"/>
              <a:pathLst>
                <a:path w="285750" h="160734" extrusionOk="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6"/>
          <p:cNvSpPr txBox="1">
            <a:spLocks noGrp="1"/>
          </p:cNvSpPr>
          <p:nvPr>
            <p:ph type="title"/>
          </p:nvPr>
        </p:nvSpPr>
        <p:spPr>
          <a:xfrm>
            <a:off x="609600" y="1900233"/>
            <a:ext cx="4135200" cy="1143200"/>
          </a:xfrm>
          <a:prstGeom prst="rect">
            <a:avLst/>
          </a:prstGeom>
        </p:spPr>
        <p:txBody>
          <a:bodyPr spcFirstLastPara="1" wrap="square" lIns="0" tIns="0" rIns="0" bIns="0" anchor="b" anchorCtr="0"/>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1" name="Google Shape;31;p6"/>
          <p:cNvSpPr txBox="1">
            <a:spLocks noGrp="1"/>
          </p:cNvSpPr>
          <p:nvPr>
            <p:ph type="body" idx="1"/>
          </p:nvPr>
        </p:nvSpPr>
        <p:spPr>
          <a:xfrm>
            <a:off x="609600" y="3225800"/>
            <a:ext cx="4135200" cy="2483600"/>
          </a:xfrm>
          <a:prstGeom prst="rect">
            <a:avLst/>
          </a:prstGeom>
        </p:spPr>
        <p:txBody>
          <a:bodyPr spcFirstLastPara="1" wrap="square" lIns="0" tIns="0" rIns="0" bIns="0" anchor="t" anchorCtr="0"/>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32" name="Google Shape;32;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3394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7277605" y="3163229"/>
            <a:ext cx="4711200" cy="3491500"/>
          </a:xfrm>
          <a:prstGeom prst="rect">
            <a:avLst/>
          </a:prstGeom>
          <a:noFill/>
          <a:ln>
            <a:noFill/>
          </a:ln>
        </p:spPr>
      </p:pic>
      <p:sp>
        <p:nvSpPr>
          <p:cNvPr id="35" name="Google Shape;35;p7"/>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6" name="Google Shape;36;p7"/>
          <p:cNvSpPr txBox="1">
            <a:spLocks noGrp="1"/>
          </p:cNvSpPr>
          <p:nvPr>
            <p:ph type="body" idx="1"/>
          </p:nvPr>
        </p:nvSpPr>
        <p:spPr>
          <a:xfrm>
            <a:off x="609600" y="2776433"/>
            <a:ext cx="3190000" cy="3689600"/>
          </a:xfrm>
          <a:prstGeom prst="rect">
            <a:avLst/>
          </a:prstGeom>
        </p:spPr>
        <p:txBody>
          <a:bodyPr spcFirstLastPara="1" wrap="square" lIns="0" tIns="0" rIns="0" bIns="0"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37" name="Google Shape;37;p7"/>
          <p:cNvSpPr txBox="1">
            <a:spLocks noGrp="1"/>
          </p:cNvSpPr>
          <p:nvPr>
            <p:ph type="body" idx="2"/>
          </p:nvPr>
        </p:nvSpPr>
        <p:spPr>
          <a:xfrm>
            <a:off x="3991904" y="2776433"/>
            <a:ext cx="3190000" cy="3689600"/>
          </a:xfrm>
          <a:prstGeom prst="rect">
            <a:avLst/>
          </a:prstGeom>
        </p:spPr>
        <p:txBody>
          <a:bodyPr spcFirstLastPara="1" wrap="square" lIns="0" tIns="0" rIns="0" bIns="0"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38" name="Google Shape;38;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6337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1" name="Google Shape;41;p8"/>
          <p:cNvSpPr txBox="1">
            <a:spLocks noGrp="1"/>
          </p:cNvSpPr>
          <p:nvPr>
            <p:ph type="body" idx="1"/>
          </p:nvPr>
        </p:nvSpPr>
        <p:spPr>
          <a:xfrm>
            <a:off x="609600"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2" name="Google Shape;42;p8"/>
          <p:cNvSpPr txBox="1">
            <a:spLocks noGrp="1"/>
          </p:cNvSpPr>
          <p:nvPr>
            <p:ph type="body" idx="2"/>
          </p:nvPr>
        </p:nvSpPr>
        <p:spPr>
          <a:xfrm>
            <a:off x="4522800"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3" name="Google Shape;43;p8"/>
          <p:cNvSpPr txBox="1">
            <a:spLocks noGrp="1"/>
          </p:cNvSpPr>
          <p:nvPr>
            <p:ph type="body" idx="3"/>
          </p:nvPr>
        </p:nvSpPr>
        <p:spPr>
          <a:xfrm>
            <a:off x="8435996" y="2776433"/>
            <a:ext cx="3146400" cy="37912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4" name="Google Shape;44;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433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no illustration">
  <p:cSld name="Title only no illustra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609600" y="1392233"/>
            <a:ext cx="8400400" cy="1143200"/>
          </a:xfrm>
          <a:prstGeom prst="rect">
            <a:avLst/>
          </a:prstGeom>
        </p:spPr>
        <p:txBody>
          <a:bodyPr spcFirstLastPara="1" wrap="square" lIns="0" tIns="0" rIns="0" bIns="0"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51" name="Google Shape;5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3525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609600" y="5875079"/>
            <a:ext cx="10972800" cy="692800"/>
          </a:xfrm>
          <a:prstGeom prst="rect">
            <a:avLst/>
          </a:prstGeom>
        </p:spPr>
        <p:txBody>
          <a:bodyPr spcFirstLastPara="1" wrap="square" lIns="0" tIns="0" rIns="0" bIns="0" anchor="t" anchorCtr="0"/>
          <a:lstStyle>
            <a:lvl1pPr marL="609585" lvl="0" indent="-304792">
              <a:spcBef>
                <a:spcPts val="480"/>
              </a:spcBef>
              <a:spcAft>
                <a:spcPts val="0"/>
              </a:spcAft>
              <a:buSzPts val="1600"/>
              <a:buNone/>
              <a:defRPr sz="2133"/>
            </a:lvl1pPr>
          </a:lstStyle>
          <a:p>
            <a:endParaRPr/>
          </a:p>
        </p:txBody>
      </p:sp>
      <p:sp>
        <p:nvSpPr>
          <p:cNvPr id="54" name="Google Shape;54;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5" name="Google Shape;55;p11"/>
          <p:cNvPicPr preferRelativeResize="0"/>
          <p:nvPr/>
        </p:nvPicPr>
        <p:blipFill>
          <a:blip r:embed="rId2">
            <a:alphaModFix/>
          </a:blip>
          <a:stretch>
            <a:fillRect/>
          </a:stretch>
        </p:blipFill>
        <p:spPr>
          <a:xfrm>
            <a:off x="6973701" y="2709501"/>
            <a:ext cx="5015100" cy="3945233"/>
          </a:xfrm>
          <a:prstGeom prst="rect">
            <a:avLst/>
          </a:prstGeom>
          <a:noFill/>
          <a:ln>
            <a:noFill/>
          </a:ln>
        </p:spPr>
      </p:pic>
    </p:spTree>
    <p:extLst>
      <p:ext uri="{BB962C8B-B14F-4D97-AF65-F5344CB8AC3E}">
        <p14:creationId xmlns:p14="http://schemas.microsoft.com/office/powerpoint/2010/main" val="1363071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pic>
        <p:nvPicPr>
          <p:cNvPr id="57" name="Google Shape;57;p12"/>
          <p:cNvPicPr preferRelativeResize="0"/>
          <p:nvPr/>
        </p:nvPicPr>
        <p:blipFill>
          <a:blip r:embed="rId2">
            <a:alphaModFix/>
          </a:blip>
          <a:stretch>
            <a:fillRect/>
          </a:stretch>
        </p:blipFill>
        <p:spPr>
          <a:xfrm>
            <a:off x="7388227" y="3357713"/>
            <a:ext cx="4600567" cy="3297100"/>
          </a:xfrm>
          <a:prstGeom prst="rect">
            <a:avLst/>
          </a:prstGeom>
          <a:noFill/>
          <a:ln>
            <a:noFill/>
          </a:ln>
        </p:spPr>
      </p:pic>
      <p:sp>
        <p:nvSpPr>
          <p:cNvPr id="58" name="Google Shape;58;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929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no illustration">
  <p:cSld name="Blank no illustration">
    <p:spTree>
      <p:nvGrpSpPr>
        <p:cNvPr id="1" name="Shape 59"/>
        <p:cNvGrpSpPr/>
        <p:nvPr/>
      </p:nvGrpSpPr>
      <p:grpSpPr>
        <a:xfrm>
          <a:off x="0" y="0"/>
          <a:ext cx="0" cy="0"/>
          <a:chOff x="0" y="0"/>
          <a:chExt cx="0" cy="0"/>
        </a:xfrm>
      </p:grpSpPr>
      <p:sp>
        <p:nvSpPr>
          <p:cNvPr id="60" name="Google Shape;60;p13"/>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5613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BFB89C84-4DD4-FE4C-A4C5-FAA31223CFE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69BBDB38-071C-1443-BED2-220517A87E7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B2BAC1E-DCC7-FE4C-ADE1-07BC964288DF}"/>
              </a:ext>
            </a:extLst>
          </p:cNvPr>
          <p:cNvSpPr>
            <a:spLocks noGrp="1" noChangeArrowheads="1"/>
          </p:cNvSpPr>
          <p:nvPr>
            <p:ph type="sldNum" sz="quarter" idx="12"/>
          </p:nvPr>
        </p:nvSpPr>
        <p:spPr>
          <a:ln/>
        </p:spPr>
        <p:txBody>
          <a:bodyPr/>
          <a:lstStyle>
            <a:lvl1pPr>
              <a:defRPr/>
            </a:lvl1pPr>
          </a:lstStyle>
          <a:p>
            <a:fld id="{E52CC4A8-F65F-264A-9DEA-54D023EA2547}" type="slidenum">
              <a:rPr lang="en-US" altLang="vi-VN"/>
              <a:pPr/>
              <a:t>‹#›</a:t>
            </a:fld>
            <a:endParaRPr lang="en-US" altLang="vi-VN"/>
          </a:p>
        </p:txBody>
      </p:sp>
    </p:spTree>
    <p:extLst>
      <p:ext uri="{BB962C8B-B14F-4D97-AF65-F5344CB8AC3E}">
        <p14:creationId xmlns:p14="http://schemas.microsoft.com/office/powerpoint/2010/main" val="54139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5401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E494F79-9DFD-4D47-B9A1-84423FE71E7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BE23864-D8A1-D14E-8F85-06C7DE085BF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8B025F3-5DD7-BB4A-92E7-F41995EFE0A5}"/>
              </a:ext>
            </a:extLst>
          </p:cNvPr>
          <p:cNvSpPr>
            <a:spLocks noGrp="1" noChangeArrowheads="1"/>
          </p:cNvSpPr>
          <p:nvPr>
            <p:ph type="sldNum" sz="quarter" idx="12"/>
          </p:nvPr>
        </p:nvSpPr>
        <p:spPr>
          <a:ln/>
        </p:spPr>
        <p:txBody>
          <a:bodyPr/>
          <a:lstStyle>
            <a:lvl1pPr>
              <a:defRPr/>
            </a:lvl1pPr>
          </a:lstStyle>
          <a:p>
            <a:fld id="{5AB7249A-87BB-CD4F-AAB2-BB18C5D24D18}" type="slidenum">
              <a:rPr lang="en-US" altLang="vi-VN"/>
              <a:pPr/>
              <a:t>‹#›</a:t>
            </a:fld>
            <a:endParaRPr lang="en-US" altLang="vi-VN"/>
          </a:p>
        </p:txBody>
      </p:sp>
    </p:spTree>
    <p:extLst>
      <p:ext uri="{BB962C8B-B14F-4D97-AF65-F5344CB8AC3E}">
        <p14:creationId xmlns:p14="http://schemas.microsoft.com/office/powerpoint/2010/main" val="1431088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D6FC1BE-0B29-6242-ABA5-C7A74FAF51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B86B58E-727D-E248-9591-57875651DE7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59C9345-3747-DB4C-B70B-D302440DFBA9}"/>
              </a:ext>
            </a:extLst>
          </p:cNvPr>
          <p:cNvSpPr>
            <a:spLocks noGrp="1" noChangeArrowheads="1"/>
          </p:cNvSpPr>
          <p:nvPr>
            <p:ph type="sldNum" sz="quarter" idx="12"/>
          </p:nvPr>
        </p:nvSpPr>
        <p:spPr>
          <a:ln/>
        </p:spPr>
        <p:txBody>
          <a:bodyPr/>
          <a:lstStyle>
            <a:lvl1pPr>
              <a:defRPr/>
            </a:lvl1pPr>
          </a:lstStyle>
          <a:p>
            <a:fld id="{9B08830B-C85F-8744-A779-048D563E4B40}" type="slidenum">
              <a:rPr lang="en-US" altLang="vi-VN"/>
              <a:pPr/>
              <a:t>‹#›</a:t>
            </a:fld>
            <a:endParaRPr lang="en-US" altLang="vi-VN"/>
          </a:p>
        </p:txBody>
      </p:sp>
    </p:spTree>
    <p:extLst>
      <p:ext uri="{BB962C8B-B14F-4D97-AF65-F5344CB8AC3E}">
        <p14:creationId xmlns:p14="http://schemas.microsoft.com/office/powerpoint/2010/main" val="2220137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11F18396-41E2-5845-8CDC-3E2F577462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F1E3B72E-5783-284D-9671-DE865C24BBC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DB3DFB08-EE35-CC49-A13A-6E8751EFC4A0}"/>
              </a:ext>
            </a:extLst>
          </p:cNvPr>
          <p:cNvSpPr>
            <a:spLocks noGrp="1" noChangeArrowheads="1"/>
          </p:cNvSpPr>
          <p:nvPr>
            <p:ph type="sldNum" sz="quarter" idx="12"/>
          </p:nvPr>
        </p:nvSpPr>
        <p:spPr>
          <a:ln/>
        </p:spPr>
        <p:txBody>
          <a:bodyPr/>
          <a:lstStyle>
            <a:lvl1pPr>
              <a:defRPr/>
            </a:lvl1pPr>
          </a:lstStyle>
          <a:p>
            <a:fld id="{18819F3D-ABDC-7448-9A37-615BB755CEA4}" type="slidenum">
              <a:rPr lang="en-US" altLang="vi-VN"/>
              <a:pPr/>
              <a:t>‹#›</a:t>
            </a:fld>
            <a:endParaRPr lang="en-US" altLang="vi-VN"/>
          </a:p>
        </p:txBody>
      </p:sp>
    </p:spTree>
    <p:extLst>
      <p:ext uri="{BB962C8B-B14F-4D97-AF65-F5344CB8AC3E}">
        <p14:creationId xmlns:p14="http://schemas.microsoft.com/office/powerpoint/2010/main" val="3411008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7F00627D-FDF8-264F-B949-053898BACEBA}"/>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FE73BB9E-E07E-D94B-9747-7DBCA31AFCC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8DD8B3A0-30BC-3743-AF27-8748B99944C0}"/>
              </a:ext>
            </a:extLst>
          </p:cNvPr>
          <p:cNvSpPr>
            <a:spLocks noGrp="1" noChangeArrowheads="1"/>
          </p:cNvSpPr>
          <p:nvPr>
            <p:ph type="sldNum" sz="quarter" idx="12"/>
          </p:nvPr>
        </p:nvSpPr>
        <p:spPr>
          <a:ln/>
        </p:spPr>
        <p:txBody>
          <a:bodyPr/>
          <a:lstStyle>
            <a:lvl1pPr>
              <a:defRPr/>
            </a:lvl1pPr>
          </a:lstStyle>
          <a:p>
            <a:fld id="{E11AAF33-FB5F-D047-A07D-67A75CEDCB28}" type="slidenum">
              <a:rPr lang="en-US" altLang="vi-VN"/>
              <a:pPr/>
              <a:t>‹#›</a:t>
            </a:fld>
            <a:endParaRPr lang="en-US" altLang="vi-VN"/>
          </a:p>
        </p:txBody>
      </p:sp>
    </p:spTree>
    <p:extLst>
      <p:ext uri="{BB962C8B-B14F-4D97-AF65-F5344CB8AC3E}">
        <p14:creationId xmlns:p14="http://schemas.microsoft.com/office/powerpoint/2010/main" val="1499179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B6F1A482-0307-FE4B-9051-06EA887ED9A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0F458F35-D829-954F-959A-1462843A03E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8B7DA9D8-C9A1-D848-AC82-A65310F35A97}"/>
              </a:ext>
            </a:extLst>
          </p:cNvPr>
          <p:cNvSpPr>
            <a:spLocks noGrp="1" noChangeArrowheads="1"/>
          </p:cNvSpPr>
          <p:nvPr>
            <p:ph type="sldNum" sz="quarter" idx="12"/>
          </p:nvPr>
        </p:nvSpPr>
        <p:spPr>
          <a:ln/>
        </p:spPr>
        <p:txBody>
          <a:bodyPr/>
          <a:lstStyle>
            <a:lvl1pPr>
              <a:defRPr/>
            </a:lvl1pPr>
          </a:lstStyle>
          <a:p>
            <a:fld id="{EFC0CD97-BC18-9B46-AD14-3A5150879253}" type="slidenum">
              <a:rPr lang="en-US" altLang="vi-VN"/>
              <a:pPr/>
              <a:t>‹#›</a:t>
            </a:fld>
            <a:endParaRPr lang="en-US" altLang="vi-VN"/>
          </a:p>
        </p:txBody>
      </p:sp>
    </p:spTree>
    <p:extLst>
      <p:ext uri="{BB962C8B-B14F-4D97-AF65-F5344CB8AC3E}">
        <p14:creationId xmlns:p14="http://schemas.microsoft.com/office/powerpoint/2010/main" val="3650144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E33729-74A6-7549-9DBC-349F447CCF7A}"/>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B41F2417-4E8D-D14C-BF55-270E653925A0}"/>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3C24AC36-1B22-5643-93F7-04915076417B}"/>
              </a:ext>
            </a:extLst>
          </p:cNvPr>
          <p:cNvSpPr>
            <a:spLocks noGrp="1" noChangeArrowheads="1"/>
          </p:cNvSpPr>
          <p:nvPr>
            <p:ph type="sldNum" sz="quarter" idx="12"/>
          </p:nvPr>
        </p:nvSpPr>
        <p:spPr>
          <a:ln/>
        </p:spPr>
        <p:txBody>
          <a:bodyPr/>
          <a:lstStyle>
            <a:lvl1pPr>
              <a:defRPr/>
            </a:lvl1pPr>
          </a:lstStyle>
          <a:p>
            <a:fld id="{484F16A4-6131-1144-ADFF-7228090DCACB}" type="slidenum">
              <a:rPr lang="en-US" altLang="vi-VN"/>
              <a:pPr/>
              <a:t>‹#›</a:t>
            </a:fld>
            <a:endParaRPr lang="en-US" altLang="vi-VN"/>
          </a:p>
        </p:txBody>
      </p:sp>
    </p:spTree>
    <p:extLst>
      <p:ext uri="{BB962C8B-B14F-4D97-AF65-F5344CB8AC3E}">
        <p14:creationId xmlns:p14="http://schemas.microsoft.com/office/powerpoint/2010/main" val="3084599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1FCCA43-329C-A340-8425-6B6E788B4AA2}"/>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144EC38B-531C-1D45-A73C-2239FB63FAC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F5FEE430-6DFC-5642-9477-5200503EADB2}"/>
              </a:ext>
            </a:extLst>
          </p:cNvPr>
          <p:cNvSpPr>
            <a:spLocks noGrp="1" noChangeArrowheads="1"/>
          </p:cNvSpPr>
          <p:nvPr>
            <p:ph type="sldNum" sz="quarter" idx="12"/>
          </p:nvPr>
        </p:nvSpPr>
        <p:spPr>
          <a:ln/>
        </p:spPr>
        <p:txBody>
          <a:bodyPr/>
          <a:lstStyle>
            <a:lvl1pPr>
              <a:defRPr/>
            </a:lvl1pPr>
          </a:lstStyle>
          <a:p>
            <a:fld id="{8EC29CFD-FAEE-674B-9291-979A525A7534}" type="slidenum">
              <a:rPr lang="en-US" altLang="vi-VN"/>
              <a:pPr/>
              <a:t>‹#›</a:t>
            </a:fld>
            <a:endParaRPr lang="en-US" altLang="vi-VN"/>
          </a:p>
        </p:txBody>
      </p:sp>
    </p:spTree>
    <p:extLst>
      <p:ext uri="{BB962C8B-B14F-4D97-AF65-F5344CB8AC3E}">
        <p14:creationId xmlns:p14="http://schemas.microsoft.com/office/powerpoint/2010/main" val="3529763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8EAB1A3-DCE1-764A-BA23-94188B33602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4EEEC0EE-3B7D-9E42-8D4A-7EC0B2BBA87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D0E62E7C-898B-6D4E-8EED-A1AFF2FFDEAD}"/>
              </a:ext>
            </a:extLst>
          </p:cNvPr>
          <p:cNvSpPr>
            <a:spLocks noGrp="1" noChangeArrowheads="1"/>
          </p:cNvSpPr>
          <p:nvPr>
            <p:ph type="sldNum" sz="quarter" idx="12"/>
          </p:nvPr>
        </p:nvSpPr>
        <p:spPr>
          <a:ln/>
        </p:spPr>
        <p:txBody>
          <a:bodyPr/>
          <a:lstStyle>
            <a:lvl1pPr>
              <a:defRPr/>
            </a:lvl1pPr>
          </a:lstStyle>
          <a:p>
            <a:fld id="{B4686B68-3A2A-584F-95FC-FDD0B421591F}" type="slidenum">
              <a:rPr lang="en-US" altLang="vi-VN"/>
              <a:pPr/>
              <a:t>‹#›</a:t>
            </a:fld>
            <a:endParaRPr lang="en-US" altLang="vi-VN"/>
          </a:p>
        </p:txBody>
      </p:sp>
    </p:spTree>
    <p:extLst>
      <p:ext uri="{BB962C8B-B14F-4D97-AF65-F5344CB8AC3E}">
        <p14:creationId xmlns:p14="http://schemas.microsoft.com/office/powerpoint/2010/main" val="535581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EB6AF6FD-6286-C44E-A35B-75FC55891EE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99722854-02F3-3F49-987A-DC19B286BC5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860DCCF-361D-FF40-BB34-6B5365A1E64B}"/>
              </a:ext>
            </a:extLst>
          </p:cNvPr>
          <p:cNvSpPr>
            <a:spLocks noGrp="1" noChangeArrowheads="1"/>
          </p:cNvSpPr>
          <p:nvPr>
            <p:ph type="sldNum" sz="quarter" idx="12"/>
          </p:nvPr>
        </p:nvSpPr>
        <p:spPr>
          <a:ln/>
        </p:spPr>
        <p:txBody>
          <a:bodyPr/>
          <a:lstStyle>
            <a:lvl1pPr>
              <a:defRPr/>
            </a:lvl1pPr>
          </a:lstStyle>
          <a:p>
            <a:fld id="{F8B30C04-BC72-2040-8D57-C7F83BBF44D6}" type="slidenum">
              <a:rPr lang="en-US" altLang="vi-VN"/>
              <a:pPr/>
              <a:t>‹#›</a:t>
            </a:fld>
            <a:endParaRPr lang="en-US" altLang="vi-VN"/>
          </a:p>
        </p:txBody>
      </p:sp>
    </p:spTree>
    <p:extLst>
      <p:ext uri="{BB962C8B-B14F-4D97-AF65-F5344CB8AC3E}">
        <p14:creationId xmlns:p14="http://schemas.microsoft.com/office/powerpoint/2010/main" val="26963425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959C53B-38A8-0C4C-9C16-DC94E40A919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4A31010C-76A8-1048-8DE3-221FE295759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625570C4-0187-FF41-BC7B-AB1A7EECFE83}"/>
              </a:ext>
            </a:extLst>
          </p:cNvPr>
          <p:cNvSpPr>
            <a:spLocks noGrp="1" noChangeArrowheads="1"/>
          </p:cNvSpPr>
          <p:nvPr>
            <p:ph type="sldNum" sz="quarter" idx="12"/>
          </p:nvPr>
        </p:nvSpPr>
        <p:spPr>
          <a:ln/>
        </p:spPr>
        <p:txBody>
          <a:bodyPr/>
          <a:lstStyle>
            <a:lvl1pPr>
              <a:defRPr/>
            </a:lvl1pPr>
          </a:lstStyle>
          <a:p>
            <a:fld id="{59D28E31-F020-8443-9CD0-3040F6E52279}" type="slidenum">
              <a:rPr lang="en-US" altLang="vi-VN"/>
              <a:pPr/>
              <a:t>‹#›</a:t>
            </a:fld>
            <a:endParaRPr lang="en-US" altLang="vi-VN"/>
          </a:p>
        </p:txBody>
      </p:sp>
    </p:spTree>
    <p:extLst>
      <p:ext uri="{BB962C8B-B14F-4D97-AF65-F5344CB8AC3E}">
        <p14:creationId xmlns:p14="http://schemas.microsoft.com/office/powerpoint/2010/main" val="393525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8269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A8798898-6AD6-F645-8F55-2A04D5219F2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D9133712-F9A3-8E41-8914-A5ABA5BC252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B889AD8E-5AE3-1941-B250-281DC05D75E3}"/>
              </a:ext>
            </a:extLst>
          </p:cNvPr>
          <p:cNvSpPr>
            <a:spLocks noGrp="1" noChangeArrowheads="1"/>
          </p:cNvSpPr>
          <p:nvPr>
            <p:ph type="sldNum" sz="quarter" idx="12"/>
          </p:nvPr>
        </p:nvSpPr>
        <p:spPr>
          <a:ln/>
        </p:spPr>
        <p:txBody>
          <a:bodyPr/>
          <a:lstStyle>
            <a:lvl1pPr>
              <a:defRPr/>
            </a:lvl1pPr>
          </a:lstStyle>
          <a:p>
            <a:fld id="{FD1D7EAD-3E59-F74C-8432-495046C18F54}" type="slidenum">
              <a:rPr lang="en-US" altLang="vi-VN"/>
              <a:pPr/>
              <a:t>‹#›</a:t>
            </a:fld>
            <a:endParaRPr lang="en-US" altLang="vi-VN"/>
          </a:p>
        </p:txBody>
      </p:sp>
    </p:spTree>
    <p:extLst>
      <p:ext uri="{BB962C8B-B14F-4D97-AF65-F5344CB8AC3E}">
        <p14:creationId xmlns:p14="http://schemas.microsoft.com/office/powerpoint/2010/main" val="1874847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12ED7EEB-EFE2-3940-AE4C-24C9D37402A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5E73E355-4753-A44C-8F50-AD40DA0AA0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E5A0C0A8-D862-4F4E-83A2-294152FDFEFB}"/>
              </a:ext>
            </a:extLst>
          </p:cNvPr>
          <p:cNvSpPr>
            <a:spLocks noGrp="1" noChangeArrowheads="1"/>
          </p:cNvSpPr>
          <p:nvPr>
            <p:ph type="sldNum" sz="quarter" idx="12"/>
          </p:nvPr>
        </p:nvSpPr>
        <p:spPr>
          <a:ln/>
        </p:spPr>
        <p:txBody>
          <a:bodyPr/>
          <a:lstStyle>
            <a:lvl1pPr>
              <a:defRPr/>
            </a:lvl1pPr>
          </a:lstStyle>
          <a:p>
            <a:fld id="{108F250D-3221-BF40-8FF9-133DF07E47E7}" type="slidenum">
              <a:rPr lang="en-US" altLang="vi-VN"/>
              <a:pPr/>
              <a:t>‹#›</a:t>
            </a:fld>
            <a:endParaRPr lang="en-US" altLang="vi-VN"/>
          </a:p>
        </p:txBody>
      </p:sp>
    </p:spTree>
    <p:extLst>
      <p:ext uri="{BB962C8B-B14F-4D97-AF65-F5344CB8AC3E}">
        <p14:creationId xmlns:p14="http://schemas.microsoft.com/office/powerpoint/2010/main" val="4264910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DEA9-05F3-BD4D-AA6D-F195E31DC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3E688C6-B85E-7440-88BB-27519C8E0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39DD533-1515-0149-B302-7C0E61591E61}"/>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ABBDB925-B607-AB4B-B78F-9FBDD341078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B588EFC-D136-1041-9773-08459958846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943249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22D5-245A-B146-ABD5-304DDFC3067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DC0745A-1EF5-2C41-95C0-CC705DE46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819D2C1-1CD3-E94B-A300-97C3354D3350}"/>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9194DCB7-8886-2141-8BD5-00EDCD607A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3E5E22-7E14-BA49-B380-2AED151C6305}"/>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500761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C78E-7F10-7840-95F6-45823E422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22621150-53D2-B34A-952F-12812334E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0CE8B-83FB-3D41-B6D1-1E2B19C75369}"/>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7931B700-20A1-674D-9D65-D616A981DF1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976907A-FD62-8F4B-8FB5-A93D0E7DA380}"/>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106126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9F38-100D-1547-8738-98EE5832792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3874EF6-ACA3-5342-8B10-D88371C14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1A54A14-5E1C-984B-A12D-BAB853BD26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641DF4D-F7E0-E14F-B586-42887B079E6A}"/>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6" name="Footer Placeholder 5">
            <a:extLst>
              <a:ext uri="{FF2B5EF4-FFF2-40B4-BE49-F238E27FC236}">
                <a16:creationId xmlns:a16="http://schemas.microsoft.com/office/drawing/2014/main" id="{C17C53F7-6231-6242-B48A-8A538A61250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DA2B6C1-47E3-B048-A7EF-2A13791A83F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301021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E2A9-68BD-DD4C-BE2F-2F1DCDD9945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A8A00D9-745F-8A49-A04E-B5C1F7CA7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BF51C-B3D2-1846-BF0A-561BEB348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90081E8B-CFD1-2649-A3CF-9C5FCBCDD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26A434-A8F5-C343-8705-A4E0CB2D60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9C18673-0DD9-DD4E-B9AC-C11F9306311B}"/>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8" name="Footer Placeholder 7">
            <a:extLst>
              <a:ext uri="{FF2B5EF4-FFF2-40B4-BE49-F238E27FC236}">
                <a16:creationId xmlns:a16="http://schemas.microsoft.com/office/drawing/2014/main" id="{7A4EF06B-B762-634B-BF9F-93D46E0D5E0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93B2E43-1595-764B-B652-AFE6747E7A07}"/>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5541281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C1F3-D5EE-5141-A9CE-06D55CE80E7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865973D-15CE-1E44-AE5A-DE5F75179D51}"/>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4" name="Footer Placeholder 3">
            <a:extLst>
              <a:ext uri="{FF2B5EF4-FFF2-40B4-BE49-F238E27FC236}">
                <a16:creationId xmlns:a16="http://schemas.microsoft.com/office/drawing/2014/main" id="{F1682E4E-3305-C743-83A0-1C69414F879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A28E685-085C-5B4C-8380-8ED11BAE5B1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250231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F0542-9D86-8C43-9686-555B8D1AD8A6}"/>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3" name="Footer Placeholder 2">
            <a:extLst>
              <a:ext uri="{FF2B5EF4-FFF2-40B4-BE49-F238E27FC236}">
                <a16:creationId xmlns:a16="http://schemas.microsoft.com/office/drawing/2014/main" id="{37FEBE0B-5641-7A4F-B97C-26ED31C4F8A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DBC52EA-4D49-E842-9167-42C524368C3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928765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1CBC-0A0E-6444-BC6B-D2706E950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964F651-6F37-5D4C-BBD5-D381D0446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0BE9652-1BA5-6D45-BDAE-84C948DCD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BB316-54E3-3344-B904-EC8F9FCFBAF0}"/>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6" name="Footer Placeholder 5">
            <a:extLst>
              <a:ext uri="{FF2B5EF4-FFF2-40B4-BE49-F238E27FC236}">
                <a16:creationId xmlns:a16="http://schemas.microsoft.com/office/drawing/2014/main" id="{2AA36E22-0D1B-ED46-8793-631EE8CFDD9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3CCBC1F-C402-0A41-8F53-E4C3D0185D11}"/>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48606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5592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5974-2361-024C-8704-353F8755E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89F646C-66EC-3846-9A90-BDE7D619D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44186F5-BFC4-D643-89C4-801394DF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F8F86-B152-0A4D-85F3-9E8A2DAE4952}"/>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6" name="Footer Placeholder 5">
            <a:extLst>
              <a:ext uri="{FF2B5EF4-FFF2-40B4-BE49-F238E27FC236}">
                <a16:creationId xmlns:a16="http://schemas.microsoft.com/office/drawing/2014/main" id="{13E53577-AF53-4B43-B634-51B081AB8B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E778903-F2E6-2248-994E-A5AC48B93B0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9782689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CC9F-9AA3-C744-9E7B-5F26487AB48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5E00BBA-1584-4943-B750-B9BEAFC072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EDA76B2-C31B-494C-A186-A25A037DC316}"/>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1E101A59-686F-204A-BBB9-C70D12ECFFF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3983136-EE3F-834C-AB0F-A52CF479090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41222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CB6A21-E27B-EB4A-81A6-F154BEB745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1270747-5401-4C4C-B577-8BAB0EB8D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694B778-4599-6D48-82E2-47D1552536A5}"/>
              </a:ext>
            </a:extLst>
          </p:cNvPr>
          <p:cNvSpPr>
            <a:spLocks noGrp="1"/>
          </p:cNvSpPr>
          <p:nvPr>
            <p:ph type="dt" sz="half" idx="10"/>
          </p:nvPr>
        </p:nvSpPr>
        <p:spPr/>
        <p:txBody>
          <a:body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8117096C-A2C1-CD43-981E-20A76F41651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71827BD-9F1D-1D46-B2E3-EC1A7A805FA4}"/>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833055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F479-C495-4591-9F48-B77831B328E2}"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035979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04546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F479-C495-4591-9F48-B77831B328E2}"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264581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F479-C495-4591-9F48-B77831B328E2}"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407467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F479-C495-4591-9F48-B77831B328E2}"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564369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F479-C495-4591-9F48-B77831B328E2}"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472383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F479-C495-4591-9F48-B77831B328E2}"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25642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4.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10" Type="http://schemas.openxmlformats.org/officeDocument/2006/relationships/theme" Target="../theme/theme14.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935128109"/>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9" r:id="rId6"/>
    <p:sldLayoutId id="2147483680" r:id="rId7"/>
    <p:sldLayoutId id="2147483681" r:id="rId8"/>
    <p:sldLayoutId id="2147483682"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6267" y="524633"/>
            <a:ext cx="8986000" cy="1075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2075108" y="1798855"/>
            <a:ext cx="9447600" cy="39180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11667200" y="5808300"/>
            <a:ext cx="524800" cy="524800"/>
          </a:xfrm>
          <a:prstGeom prst="rect">
            <a:avLst/>
          </a:prstGeom>
          <a:noFill/>
          <a:ln>
            <a:noFill/>
          </a:ln>
        </p:spPr>
        <p:txBody>
          <a:bodyPr spcFirstLastPara="1" wrap="square" lIns="91425" tIns="91425" rIns="91425" bIns="91425" anchor="ctr" anchorCtr="0">
            <a:noAutofit/>
          </a:bodyPr>
          <a:lstStyle>
            <a:lvl1pPr lvl="0" algn="ctr">
              <a:buNone/>
              <a:defRPr sz="1600" b="1">
                <a:solidFill>
                  <a:srgbClr val="FFFFFF"/>
                </a:solidFill>
                <a:latin typeface="Barlow"/>
                <a:ea typeface="Barlow"/>
                <a:cs typeface="Barlow"/>
                <a:sym typeface="Barlow"/>
              </a:defRPr>
            </a:lvl1pPr>
            <a:lvl2pPr lvl="1" algn="ctr">
              <a:buNone/>
              <a:defRPr sz="1600" b="1">
                <a:solidFill>
                  <a:srgbClr val="FFFFFF"/>
                </a:solidFill>
                <a:latin typeface="Barlow"/>
                <a:ea typeface="Barlow"/>
                <a:cs typeface="Barlow"/>
                <a:sym typeface="Barlow"/>
              </a:defRPr>
            </a:lvl2pPr>
            <a:lvl3pPr lvl="2" algn="ctr">
              <a:buNone/>
              <a:defRPr sz="1600" b="1">
                <a:solidFill>
                  <a:srgbClr val="FFFFFF"/>
                </a:solidFill>
                <a:latin typeface="Barlow"/>
                <a:ea typeface="Barlow"/>
                <a:cs typeface="Barlow"/>
                <a:sym typeface="Barlow"/>
              </a:defRPr>
            </a:lvl3pPr>
            <a:lvl4pPr lvl="3" algn="ctr">
              <a:buNone/>
              <a:defRPr sz="1600" b="1">
                <a:solidFill>
                  <a:srgbClr val="FFFFFF"/>
                </a:solidFill>
                <a:latin typeface="Barlow"/>
                <a:ea typeface="Barlow"/>
                <a:cs typeface="Barlow"/>
                <a:sym typeface="Barlow"/>
              </a:defRPr>
            </a:lvl4pPr>
            <a:lvl5pPr lvl="4" algn="ctr">
              <a:buNone/>
              <a:defRPr sz="1600" b="1">
                <a:solidFill>
                  <a:srgbClr val="FFFFFF"/>
                </a:solidFill>
                <a:latin typeface="Barlow"/>
                <a:ea typeface="Barlow"/>
                <a:cs typeface="Barlow"/>
                <a:sym typeface="Barlow"/>
              </a:defRPr>
            </a:lvl5pPr>
            <a:lvl6pPr lvl="5" algn="ctr">
              <a:buNone/>
              <a:defRPr sz="1600" b="1">
                <a:solidFill>
                  <a:srgbClr val="FFFFFF"/>
                </a:solidFill>
                <a:latin typeface="Barlow"/>
                <a:ea typeface="Barlow"/>
                <a:cs typeface="Barlow"/>
                <a:sym typeface="Barlow"/>
              </a:defRPr>
            </a:lvl6pPr>
            <a:lvl7pPr lvl="6" algn="ctr">
              <a:buNone/>
              <a:defRPr sz="1600" b="1">
                <a:solidFill>
                  <a:srgbClr val="FFFFFF"/>
                </a:solidFill>
                <a:latin typeface="Barlow"/>
                <a:ea typeface="Barlow"/>
                <a:cs typeface="Barlow"/>
                <a:sym typeface="Barlow"/>
              </a:defRPr>
            </a:lvl7pPr>
            <a:lvl8pPr lvl="7" algn="ctr">
              <a:buNone/>
              <a:defRPr sz="1600" b="1">
                <a:solidFill>
                  <a:srgbClr val="FFFFFF"/>
                </a:solidFill>
                <a:latin typeface="Barlow"/>
                <a:ea typeface="Barlow"/>
                <a:cs typeface="Barlow"/>
                <a:sym typeface="Barlow"/>
              </a:defRPr>
            </a:lvl8pPr>
            <a:lvl9pPr lvl="8" algn="ctr">
              <a:buNone/>
              <a:defRPr sz="1600" b="1">
                <a:solidFill>
                  <a:srgbClr val="FFFFFF"/>
                </a:solidFill>
                <a:latin typeface="Barlow"/>
                <a:ea typeface="Barlow"/>
                <a:cs typeface="Barlow"/>
                <a:sym typeface="Barlow"/>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8315376"/>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78527623"/>
      </p:ext>
    </p:extLst>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392233"/>
            <a:ext cx="8400400" cy="1143200"/>
          </a:xfrm>
          <a:prstGeom prst="rect">
            <a:avLst/>
          </a:prstGeom>
          <a:noFill/>
          <a:ln>
            <a:noFill/>
          </a:ln>
        </p:spPr>
        <p:txBody>
          <a:bodyPr spcFirstLastPara="1" wrap="square" lIns="0" tIns="0" rIns="0" bIns="0" anchor="b" anchorCtr="0"/>
          <a:lstStyle>
            <a:lvl1pPr lvl="0">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1pPr>
            <a:lvl2pPr lvl="1">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2pPr>
            <a:lvl3pPr lvl="2">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3pPr>
            <a:lvl4pPr lvl="3">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4pPr>
            <a:lvl5pPr lvl="4">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5pPr>
            <a:lvl6pPr lvl="5">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6pPr>
            <a:lvl7pPr lvl="6">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7pPr>
            <a:lvl8pPr lvl="7">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8pPr>
            <a:lvl9pPr lvl="8">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609600" y="2717800"/>
            <a:ext cx="6572400" cy="2483600"/>
          </a:xfrm>
          <a:prstGeom prst="rect">
            <a:avLst/>
          </a:prstGeom>
          <a:noFill/>
          <a:ln>
            <a:noFill/>
          </a:ln>
        </p:spPr>
        <p:txBody>
          <a:bodyPr spcFirstLastPara="1" wrap="square" lIns="0" tIns="0" rIns="0" bIns="0" anchor="t" anchorCtr="0"/>
          <a:lstStyle>
            <a:lvl1pPr marL="457200" lvl="0" indent="-368300">
              <a:lnSpc>
                <a:spcPct val="115000"/>
              </a:lnSpc>
              <a:spcBef>
                <a:spcPts val="600"/>
              </a:spcBef>
              <a:spcAft>
                <a:spcPts val="0"/>
              </a:spcAft>
              <a:buClr>
                <a:srgbClr val="A7D86D"/>
              </a:buClr>
              <a:buSzPts val="2200"/>
              <a:buFont typeface="Muli Light"/>
              <a:buChar char="●"/>
              <a:defRPr sz="2200">
                <a:solidFill>
                  <a:srgbClr val="65617D"/>
                </a:solidFill>
                <a:latin typeface="Muli Light"/>
                <a:ea typeface="Muli Light"/>
                <a:cs typeface="Muli Light"/>
                <a:sym typeface="Muli Light"/>
              </a:defRPr>
            </a:lvl1pPr>
            <a:lvl2pPr marL="914400" lvl="1"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2pPr>
            <a:lvl3pPr marL="1371600" lvl="2"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3pPr>
            <a:lvl4pPr marL="1828800" lvl="3"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4pPr>
            <a:lvl5pPr marL="2286000" lvl="4"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5pPr>
            <a:lvl6pPr marL="2743200" lvl="5"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6pPr>
            <a:lvl7pPr marL="3200400" lvl="6"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7pPr>
            <a:lvl8pPr marL="3657600" lvl="7"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8pPr>
            <a:lvl9pPr marL="4114800" lvl="8"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a:buNone/>
              <a:defRPr sz="1733">
                <a:solidFill>
                  <a:srgbClr val="A7D86D"/>
                </a:solidFill>
                <a:latin typeface="Poppins Light"/>
                <a:ea typeface="Poppins Light"/>
                <a:cs typeface="Poppins Light"/>
                <a:sym typeface="Poppins Light"/>
              </a:defRPr>
            </a:lvl1pPr>
            <a:lvl2pPr lvl="1" algn="r">
              <a:buNone/>
              <a:defRPr sz="1733">
                <a:solidFill>
                  <a:srgbClr val="A7D86D"/>
                </a:solidFill>
                <a:latin typeface="Poppins Light"/>
                <a:ea typeface="Poppins Light"/>
                <a:cs typeface="Poppins Light"/>
                <a:sym typeface="Poppins Light"/>
              </a:defRPr>
            </a:lvl2pPr>
            <a:lvl3pPr lvl="2" algn="r">
              <a:buNone/>
              <a:defRPr sz="1733">
                <a:solidFill>
                  <a:srgbClr val="A7D86D"/>
                </a:solidFill>
                <a:latin typeface="Poppins Light"/>
                <a:ea typeface="Poppins Light"/>
                <a:cs typeface="Poppins Light"/>
                <a:sym typeface="Poppins Light"/>
              </a:defRPr>
            </a:lvl3pPr>
            <a:lvl4pPr lvl="3" algn="r">
              <a:buNone/>
              <a:defRPr sz="1733">
                <a:solidFill>
                  <a:srgbClr val="A7D86D"/>
                </a:solidFill>
                <a:latin typeface="Poppins Light"/>
                <a:ea typeface="Poppins Light"/>
                <a:cs typeface="Poppins Light"/>
                <a:sym typeface="Poppins Light"/>
              </a:defRPr>
            </a:lvl4pPr>
            <a:lvl5pPr lvl="4" algn="r">
              <a:buNone/>
              <a:defRPr sz="1733">
                <a:solidFill>
                  <a:srgbClr val="A7D86D"/>
                </a:solidFill>
                <a:latin typeface="Poppins Light"/>
                <a:ea typeface="Poppins Light"/>
                <a:cs typeface="Poppins Light"/>
                <a:sym typeface="Poppins Light"/>
              </a:defRPr>
            </a:lvl5pPr>
            <a:lvl6pPr lvl="5" algn="r">
              <a:buNone/>
              <a:defRPr sz="1733">
                <a:solidFill>
                  <a:srgbClr val="A7D86D"/>
                </a:solidFill>
                <a:latin typeface="Poppins Light"/>
                <a:ea typeface="Poppins Light"/>
                <a:cs typeface="Poppins Light"/>
                <a:sym typeface="Poppins Light"/>
              </a:defRPr>
            </a:lvl6pPr>
            <a:lvl7pPr lvl="6" algn="r">
              <a:buNone/>
              <a:defRPr sz="1733">
                <a:solidFill>
                  <a:srgbClr val="A7D86D"/>
                </a:solidFill>
                <a:latin typeface="Poppins Light"/>
                <a:ea typeface="Poppins Light"/>
                <a:cs typeface="Poppins Light"/>
                <a:sym typeface="Poppins Light"/>
              </a:defRPr>
            </a:lvl7pPr>
            <a:lvl8pPr lvl="7" algn="r">
              <a:buNone/>
              <a:defRPr sz="1733">
                <a:solidFill>
                  <a:srgbClr val="A7D86D"/>
                </a:solidFill>
                <a:latin typeface="Poppins Light"/>
                <a:ea typeface="Poppins Light"/>
                <a:cs typeface="Poppins Light"/>
                <a:sym typeface="Poppins Light"/>
              </a:defRPr>
            </a:lvl8pPr>
            <a:lvl9pPr lvl="8" algn="r">
              <a:buNone/>
              <a:defRPr sz="1733">
                <a:solidFill>
                  <a:srgbClr val="A7D86D"/>
                </a:solidFill>
                <a:latin typeface="Poppins Light"/>
                <a:ea typeface="Poppins Light"/>
                <a:cs typeface="Poppins Light"/>
                <a:sym typeface="Poppins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667877"/>
      </p:ext>
    </p:extLst>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0059122"/>
      </p:ext>
    </p:extLst>
  </p:cSld>
  <p:clrMap bg1="lt1" tx1="dk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6689323"/>
      </p:ext>
    </p:extLst>
  </p:cSld>
  <p:clrMap bg1="lt1" tx1="dk1" bg2="dk2"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3C78D8"/>
            </a:gs>
            <a:gs pos="100000">
              <a:srgbClr val="00FF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2000" y="1215600"/>
            <a:ext cx="2694400" cy="44368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5125767" y="1073767"/>
            <a:ext cx="6456800" cy="4730800"/>
          </a:xfrm>
          <a:prstGeom prst="rect">
            <a:avLst/>
          </a:prstGeom>
          <a:noFill/>
          <a:ln>
            <a:noFill/>
          </a:ln>
        </p:spPr>
        <p:txBody>
          <a:bodyPr spcFirstLastPara="1" wrap="square" lIns="0" tIns="0" rIns="0" bIns="0" anchor="ctr" anchorCtr="0"/>
          <a:lstStyle>
            <a:lvl1pPr marL="457200" lvl="0" indent="-36830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a:buNone/>
              <a:defRPr sz="1600">
                <a:solidFill>
                  <a:srgbClr val="B7B7B7"/>
                </a:solidFill>
                <a:latin typeface="Montserrat Light"/>
                <a:ea typeface="Montserrat Light"/>
                <a:cs typeface="Montserrat Light"/>
                <a:sym typeface="Montserrat Light"/>
              </a:defRPr>
            </a:lvl1pPr>
            <a:lvl2pPr lvl="1" algn="r">
              <a:buNone/>
              <a:defRPr sz="1600">
                <a:solidFill>
                  <a:srgbClr val="B7B7B7"/>
                </a:solidFill>
                <a:latin typeface="Montserrat Light"/>
                <a:ea typeface="Montserrat Light"/>
                <a:cs typeface="Montserrat Light"/>
                <a:sym typeface="Montserrat Light"/>
              </a:defRPr>
            </a:lvl2pPr>
            <a:lvl3pPr lvl="2" algn="r">
              <a:buNone/>
              <a:defRPr sz="1600">
                <a:solidFill>
                  <a:srgbClr val="B7B7B7"/>
                </a:solidFill>
                <a:latin typeface="Montserrat Light"/>
                <a:ea typeface="Montserrat Light"/>
                <a:cs typeface="Montserrat Light"/>
                <a:sym typeface="Montserrat Light"/>
              </a:defRPr>
            </a:lvl3pPr>
            <a:lvl4pPr lvl="3" algn="r">
              <a:buNone/>
              <a:defRPr sz="1600">
                <a:solidFill>
                  <a:srgbClr val="B7B7B7"/>
                </a:solidFill>
                <a:latin typeface="Montserrat Light"/>
                <a:ea typeface="Montserrat Light"/>
                <a:cs typeface="Montserrat Light"/>
                <a:sym typeface="Montserrat Light"/>
              </a:defRPr>
            </a:lvl4pPr>
            <a:lvl5pPr lvl="4" algn="r">
              <a:buNone/>
              <a:defRPr sz="1600">
                <a:solidFill>
                  <a:srgbClr val="B7B7B7"/>
                </a:solidFill>
                <a:latin typeface="Montserrat Light"/>
                <a:ea typeface="Montserrat Light"/>
                <a:cs typeface="Montserrat Light"/>
                <a:sym typeface="Montserrat Light"/>
              </a:defRPr>
            </a:lvl5pPr>
            <a:lvl6pPr lvl="5" algn="r">
              <a:buNone/>
              <a:defRPr sz="1600">
                <a:solidFill>
                  <a:srgbClr val="B7B7B7"/>
                </a:solidFill>
                <a:latin typeface="Montserrat Light"/>
                <a:ea typeface="Montserrat Light"/>
                <a:cs typeface="Montserrat Light"/>
                <a:sym typeface="Montserrat Light"/>
              </a:defRPr>
            </a:lvl6pPr>
            <a:lvl7pPr lvl="6" algn="r">
              <a:buNone/>
              <a:defRPr sz="1600">
                <a:solidFill>
                  <a:srgbClr val="B7B7B7"/>
                </a:solidFill>
                <a:latin typeface="Montserrat Light"/>
                <a:ea typeface="Montserrat Light"/>
                <a:cs typeface="Montserrat Light"/>
                <a:sym typeface="Montserrat Light"/>
              </a:defRPr>
            </a:lvl7pPr>
            <a:lvl8pPr lvl="7" algn="r">
              <a:buNone/>
              <a:defRPr sz="1600">
                <a:solidFill>
                  <a:srgbClr val="B7B7B7"/>
                </a:solidFill>
                <a:latin typeface="Montserrat Light"/>
                <a:ea typeface="Montserrat Light"/>
                <a:cs typeface="Montserrat Light"/>
                <a:sym typeface="Montserrat Light"/>
              </a:defRPr>
            </a:lvl8pPr>
            <a:lvl9pPr lvl="8" algn="r">
              <a:buNone/>
              <a:defRPr sz="1600">
                <a:solidFill>
                  <a:srgbClr val="B7B7B7"/>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15317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1613DD7-B912-4A43-87A2-A1C69098A53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051" name="Rectangle 3">
            <a:extLst>
              <a:ext uri="{FF2B5EF4-FFF2-40B4-BE49-F238E27FC236}">
                <a16:creationId xmlns:a16="http://schemas.microsoft.com/office/drawing/2014/main" id="{FB955D3F-F934-B14E-AA30-BB101DA2C32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8C5DFCC8-0DC1-714D-8B5F-D4E5C72EDDE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B6A2E07F-C605-294E-8379-C4590B2080A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85315E47-5DFF-374E-961F-79A675AA82E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732C760C-EC55-EC43-AFF1-D4FD96AC8996}" type="slidenum">
              <a:rPr lang="en-US" altLang="en-VN"/>
              <a:pPr/>
              <a:t>‹#›</a:t>
            </a:fld>
            <a:endParaRPr lang="en-US" altLang="en-VN"/>
          </a:p>
        </p:txBody>
      </p:sp>
    </p:spTree>
    <p:extLst>
      <p:ext uri="{BB962C8B-B14F-4D97-AF65-F5344CB8AC3E}">
        <p14:creationId xmlns:p14="http://schemas.microsoft.com/office/powerpoint/2010/main" val="12209545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VNI-Ariston" pitchFamily="2" charset="0"/>
        </a:defRPr>
      </a:lvl6pPr>
      <a:lvl7pPr marL="914400" algn="ctr" rtl="0" fontAlgn="base">
        <a:spcBef>
          <a:spcPct val="0"/>
        </a:spcBef>
        <a:spcAft>
          <a:spcPct val="0"/>
        </a:spcAft>
        <a:defRPr sz="4400">
          <a:solidFill>
            <a:schemeClr val="tx2"/>
          </a:solidFill>
          <a:latin typeface="VNI-Ariston" pitchFamily="2" charset="0"/>
        </a:defRPr>
      </a:lvl7pPr>
      <a:lvl8pPr marL="1371600" algn="ctr" rtl="0" fontAlgn="base">
        <a:spcBef>
          <a:spcPct val="0"/>
        </a:spcBef>
        <a:spcAft>
          <a:spcPct val="0"/>
        </a:spcAft>
        <a:defRPr sz="4400">
          <a:solidFill>
            <a:schemeClr val="tx2"/>
          </a:solidFill>
          <a:latin typeface="VNI-Ariston" pitchFamily="2" charset="0"/>
        </a:defRPr>
      </a:lvl8pPr>
      <a:lvl9pPr marL="1828800" algn="ctr" rtl="0" fontAlgn="base">
        <a:spcBef>
          <a:spcPct val="0"/>
        </a:spcBef>
        <a:spcAft>
          <a:spcPct val="0"/>
        </a:spcAft>
        <a:defRPr sz="4400">
          <a:solidFill>
            <a:schemeClr val="tx2"/>
          </a:solidFill>
          <a:latin typeface="VNI-Ariston"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3ABAA6A-C7B6-B24C-ABE2-E87F387100D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4099" name="Rectangle 3">
            <a:extLst>
              <a:ext uri="{FF2B5EF4-FFF2-40B4-BE49-F238E27FC236}">
                <a16:creationId xmlns:a16="http://schemas.microsoft.com/office/drawing/2014/main" id="{633DC816-D932-CF4C-B4D1-221F40F5FB4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96B21A35-313D-1046-8338-753F455000C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6B7D6D0-1EDE-6F47-A1BE-403EBF94F67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A3193F97-A755-AB4E-A11D-A0AD7E30D65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A5780BB8-EE7D-CF4E-BE26-9DF877FDEA38}" type="slidenum">
              <a:rPr lang="en-US" altLang="en-VN"/>
              <a:pPr/>
              <a:t>‹#›</a:t>
            </a:fld>
            <a:endParaRPr lang="en-US" altLang="en-VN"/>
          </a:p>
        </p:txBody>
      </p:sp>
    </p:spTree>
    <p:extLst>
      <p:ext uri="{BB962C8B-B14F-4D97-AF65-F5344CB8AC3E}">
        <p14:creationId xmlns:p14="http://schemas.microsoft.com/office/powerpoint/2010/main" val="4971498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E0C93AE-89DC-C34A-87D9-58A127875EC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5123" name="Rectangle 3">
            <a:extLst>
              <a:ext uri="{FF2B5EF4-FFF2-40B4-BE49-F238E27FC236}">
                <a16:creationId xmlns:a16="http://schemas.microsoft.com/office/drawing/2014/main" id="{BC2FC387-D35A-6D40-BB41-30DBFF38EF8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9D353F98-AD93-FC4C-A238-98D0319ECF9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D50AA9D1-3AF2-EA4C-9694-E72A023DA5E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78E96751-6524-C543-9153-B624026257F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CFFF3C35-81F7-3340-9C5C-43389B37428F}" type="slidenum">
              <a:rPr lang="en-US" altLang="en-VN"/>
              <a:pPr/>
              <a:t>‹#›</a:t>
            </a:fld>
            <a:endParaRPr lang="en-US" altLang="en-VN"/>
          </a:p>
        </p:txBody>
      </p:sp>
    </p:spTree>
    <p:extLst>
      <p:ext uri="{BB962C8B-B14F-4D97-AF65-F5344CB8AC3E}">
        <p14:creationId xmlns:p14="http://schemas.microsoft.com/office/powerpoint/2010/main" val="7208155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392233"/>
            <a:ext cx="8400400" cy="1143200"/>
          </a:xfrm>
          <a:prstGeom prst="rect">
            <a:avLst/>
          </a:prstGeom>
          <a:noFill/>
          <a:ln>
            <a:noFill/>
          </a:ln>
        </p:spPr>
        <p:txBody>
          <a:bodyPr spcFirstLastPara="1" wrap="square" lIns="0" tIns="0" rIns="0" bIns="0" anchor="b" anchorCtr="0"/>
          <a:lstStyle>
            <a:lvl1pPr lvl="0">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1pPr>
            <a:lvl2pPr lvl="1">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2pPr>
            <a:lvl3pPr lvl="2">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3pPr>
            <a:lvl4pPr lvl="3">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4pPr>
            <a:lvl5pPr lvl="4">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5pPr>
            <a:lvl6pPr lvl="5">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6pPr>
            <a:lvl7pPr lvl="6">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7pPr>
            <a:lvl8pPr lvl="7">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8pPr>
            <a:lvl9pPr lvl="8">
              <a:spcBef>
                <a:spcPts val="0"/>
              </a:spcBef>
              <a:spcAft>
                <a:spcPts val="0"/>
              </a:spcAft>
              <a:buClr>
                <a:srgbClr val="A7D86D"/>
              </a:buClr>
              <a:buSzPts val="4800"/>
              <a:buFont typeface="Poppins"/>
              <a:buNone/>
              <a:defRPr sz="4800" b="1">
                <a:solidFill>
                  <a:srgbClr val="A7D86D"/>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609600" y="2717800"/>
            <a:ext cx="6572400" cy="2483600"/>
          </a:xfrm>
          <a:prstGeom prst="rect">
            <a:avLst/>
          </a:prstGeom>
          <a:noFill/>
          <a:ln>
            <a:noFill/>
          </a:ln>
        </p:spPr>
        <p:txBody>
          <a:bodyPr spcFirstLastPara="1" wrap="square" lIns="0" tIns="0" rIns="0" bIns="0" anchor="t" anchorCtr="0"/>
          <a:lstStyle>
            <a:lvl1pPr marL="457200" lvl="0" indent="-368300">
              <a:lnSpc>
                <a:spcPct val="115000"/>
              </a:lnSpc>
              <a:spcBef>
                <a:spcPts val="600"/>
              </a:spcBef>
              <a:spcAft>
                <a:spcPts val="0"/>
              </a:spcAft>
              <a:buClr>
                <a:srgbClr val="A7D86D"/>
              </a:buClr>
              <a:buSzPts val="2200"/>
              <a:buFont typeface="Muli Light"/>
              <a:buChar char="●"/>
              <a:defRPr sz="2200">
                <a:solidFill>
                  <a:srgbClr val="65617D"/>
                </a:solidFill>
                <a:latin typeface="Muli Light"/>
                <a:ea typeface="Muli Light"/>
                <a:cs typeface="Muli Light"/>
                <a:sym typeface="Muli Light"/>
              </a:defRPr>
            </a:lvl1pPr>
            <a:lvl2pPr marL="914400" lvl="1"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2pPr>
            <a:lvl3pPr marL="1371600" lvl="2"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3pPr>
            <a:lvl4pPr marL="1828800" lvl="3"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4pPr>
            <a:lvl5pPr marL="2286000" lvl="4"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5pPr>
            <a:lvl6pPr marL="2743200" lvl="5"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6pPr>
            <a:lvl7pPr marL="3200400" lvl="6"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7pPr>
            <a:lvl8pPr marL="3657600" lvl="7"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8pPr>
            <a:lvl9pPr marL="4114800" lvl="8" indent="-36830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a:buNone/>
              <a:defRPr sz="1733">
                <a:solidFill>
                  <a:srgbClr val="A7D86D"/>
                </a:solidFill>
                <a:latin typeface="Poppins Light"/>
                <a:ea typeface="Poppins Light"/>
                <a:cs typeface="Poppins Light"/>
                <a:sym typeface="Poppins Light"/>
              </a:defRPr>
            </a:lvl1pPr>
            <a:lvl2pPr lvl="1" algn="r">
              <a:buNone/>
              <a:defRPr sz="1733">
                <a:solidFill>
                  <a:srgbClr val="A7D86D"/>
                </a:solidFill>
                <a:latin typeface="Poppins Light"/>
                <a:ea typeface="Poppins Light"/>
                <a:cs typeface="Poppins Light"/>
                <a:sym typeface="Poppins Light"/>
              </a:defRPr>
            </a:lvl2pPr>
            <a:lvl3pPr lvl="2" algn="r">
              <a:buNone/>
              <a:defRPr sz="1733">
                <a:solidFill>
                  <a:srgbClr val="A7D86D"/>
                </a:solidFill>
                <a:latin typeface="Poppins Light"/>
                <a:ea typeface="Poppins Light"/>
                <a:cs typeface="Poppins Light"/>
                <a:sym typeface="Poppins Light"/>
              </a:defRPr>
            </a:lvl3pPr>
            <a:lvl4pPr lvl="3" algn="r">
              <a:buNone/>
              <a:defRPr sz="1733">
                <a:solidFill>
                  <a:srgbClr val="A7D86D"/>
                </a:solidFill>
                <a:latin typeface="Poppins Light"/>
                <a:ea typeface="Poppins Light"/>
                <a:cs typeface="Poppins Light"/>
                <a:sym typeface="Poppins Light"/>
              </a:defRPr>
            </a:lvl4pPr>
            <a:lvl5pPr lvl="4" algn="r">
              <a:buNone/>
              <a:defRPr sz="1733">
                <a:solidFill>
                  <a:srgbClr val="A7D86D"/>
                </a:solidFill>
                <a:latin typeface="Poppins Light"/>
                <a:ea typeface="Poppins Light"/>
                <a:cs typeface="Poppins Light"/>
                <a:sym typeface="Poppins Light"/>
              </a:defRPr>
            </a:lvl5pPr>
            <a:lvl6pPr lvl="5" algn="r">
              <a:buNone/>
              <a:defRPr sz="1733">
                <a:solidFill>
                  <a:srgbClr val="A7D86D"/>
                </a:solidFill>
                <a:latin typeface="Poppins Light"/>
                <a:ea typeface="Poppins Light"/>
                <a:cs typeface="Poppins Light"/>
                <a:sym typeface="Poppins Light"/>
              </a:defRPr>
            </a:lvl6pPr>
            <a:lvl7pPr lvl="6" algn="r">
              <a:buNone/>
              <a:defRPr sz="1733">
                <a:solidFill>
                  <a:srgbClr val="A7D86D"/>
                </a:solidFill>
                <a:latin typeface="Poppins Light"/>
                <a:ea typeface="Poppins Light"/>
                <a:cs typeface="Poppins Light"/>
                <a:sym typeface="Poppins Light"/>
              </a:defRPr>
            </a:lvl7pPr>
            <a:lvl8pPr lvl="7" algn="r">
              <a:buNone/>
              <a:defRPr sz="1733">
                <a:solidFill>
                  <a:srgbClr val="A7D86D"/>
                </a:solidFill>
                <a:latin typeface="Poppins Light"/>
                <a:ea typeface="Poppins Light"/>
                <a:cs typeface="Poppins Light"/>
                <a:sym typeface="Poppins Light"/>
              </a:defRPr>
            </a:lvl8pPr>
            <a:lvl9pPr lvl="8" algn="r">
              <a:buNone/>
              <a:defRPr sz="1733">
                <a:solidFill>
                  <a:srgbClr val="A7D86D"/>
                </a:solidFill>
                <a:latin typeface="Poppins Light"/>
                <a:ea typeface="Poppins Light"/>
                <a:cs typeface="Poppins Light"/>
                <a:sym typeface="Poppins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6684964"/>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4" r:id="rId7"/>
    <p:sldLayoutId id="2147483785" r:id="rId8"/>
    <p:sldLayoutId id="2147483786" r:id="rId9"/>
    <p:sldLayoutId id="214748378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F184EAE-ADC0-FB4F-A338-3856E6ECF02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40C5D9DA-2CE0-F34B-A8CD-297462B9928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3A7E4CA1-8EAA-1E45-B89A-EEA9DEB4469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ltLang="vi-VN"/>
          </a:p>
        </p:txBody>
      </p:sp>
      <p:sp>
        <p:nvSpPr>
          <p:cNvPr id="1029" name="Rectangle 5">
            <a:extLst>
              <a:ext uri="{FF2B5EF4-FFF2-40B4-BE49-F238E27FC236}">
                <a16:creationId xmlns:a16="http://schemas.microsoft.com/office/drawing/2014/main" id="{32577BD7-5E53-A441-97FC-2BF1AF7B429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vi-VN"/>
          </a:p>
        </p:txBody>
      </p:sp>
      <p:sp>
        <p:nvSpPr>
          <p:cNvPr id="1030" name="Rectangle 6">
            <a:extLst>
              <a:ext uri="{FF2B5EF4-FFF2-40B4-BE49-F238E27FC236}">
                <a16:creationId xmlns:a16="http://schemas.microsoft.com/office/drawing/2014/main" id="{C10242DE-B429-924A-80C7-C545A413CC8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EDD0E500-EA42-BD42-BB0A-5D651FB1A418}" type="slidenum">
              <a:rPr lang="en-US" altLang="vi-VN"/>
              <a:pPr/>
              <a:t>‹#›</a:t>
            </a:fld>
            <a:endParaRPr lang="en-US" altLang="vi-VN"/>
          </a:p>
        </p:txBody>
      </p:sp>
    </p:spTree>
    <p:extLst>
      <p:ext uri="{BB962C8B-B14F-4D97-AF65-F5344CB8AC3E}">
        <p14:creationId xmlns:p14="http://schemas.microsoft.com/office/powerpoint/2010/main" val="133515182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0B0F5-0BB6-E545-9BDA-563E8A1C4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F68A636-545D-B148-B0BD-12751220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820C599-D215-9D40-A4DD-01F474E52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15994-8EE6-4A45-AA0F-54AAA6F3D60D}" type="datetimeFigureOut">
              <a:rPr lang="en-VN" smtClean="0"/>
              <a:t>01/26/2024</a:t>
            </a:fld>
            <a:endParaRPr lang="en-VN"/>
          </a:p>
        </p:txBody>
      </p:sp>
      <p:sp>
        <p:nvSpPr>
          <p:cNvPr id="5" name="Footer Placeholder 4">
            <a:extLst>
              <a:ext uri="{FF2B5EF4-FFF2-40B4-BE49-F238E27FC236}">
                <a16:creationId xmlns:a16="http://schemas.microsoft.com/office/drawing/2014/main" id="{0A5E0C4D-F366-0A43-8FC6-534F648D8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6E5D9E8-3F75-BE43-BE77-922618FF7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D027-EA43-6C4B-8E09-00F27B1D997B}" type="slidenum">
              <a:rPr lang="en-VN" smtClean="0"/>
              <a:t>‹#›</a:t>
            </a:fld>
            <a:endParaRPr lang="en-VN"/>
          </a:p>
        </p:txBody>
      </p:sp>
    </p:spTree>
    <p:extLst>
      <p:ext uri="{BB962C8B-B14F-4D97-AF65-F5344CB8AC3E}">
        <p14:creationId xmlns:p14="http://schemas.microsoft.com/office/powerpoint/2010/main" val="287169232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FF479-C495-4591-9F48-B77831B328E2}" type="datetimeFigureOut">
              <a:rPr lang="en-US" smtClean="0"/>
              <a:t>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150833588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2.png"/><Relationship Id="rId1" Type="http://schemas.openxmlformats.org/officeDocument/2006/relationships/slideLayout" Target="../slideLayouts/slideLayout13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99.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eg"/><Relationship Id="rId1" Type="http://schemas.openxmlformats.org/officeDocument/2006/relationships/slideLayout" Target="../slideLayouts/slideLayout69.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7.xml"/><Relationship Id="rId5" Type="http://schemas.openxmlformats.org/officeDocument/2006/relationships/image" Target="../media/image51.gif"/><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7.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41.xml"/><Relationship Id="rId5" Type="http://schemas.openxmlformats.org/officeDocument/2006/relationships/image" Target="../media/image63.jpeg"/><Relationship Id="rId4" Type="http://schemas.openxmlformats.org/officeDocument/2006/relationships/image" Target="../media/image62.gif"/></Relationships>
</file>

<file path=ppt/slides/_rels/slide2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4.jpeg"/><Relationship Id="rId1" Type="http://schemas.openxmlformats.org/officeDocument/2006/relationships/slideLayout" Target="../slideLayouts/slideLayout14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7.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7.xml"/><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3" Type="http://schemas.microsoft.com/office/2007/relationships/media" Target="../media/media3.mp4"/><Relationship Id="rId7" Type="http://schemas.openxmlformats.org/officeDocument/2006/relationships/hyperlink" Target="https://fptshop.com.vn/tin-tuc/tin-cap-nhat/ban-co-biet-da-hon-40-nam-ke-tu-khi-cuoc-goi-dien-thoai-di-dong-dau-tien-duoc-thuc-hien-4805" TargetMode="Externa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8.jpeg"/><Relationship Id="rId11" Type="http://schemas.openxmlformats.org/officeDocument/2006/relationships/image" Target="../media/image82.png"/><Relationship Id="rId5" Type="http://schemas.openxmlformats.org/officeDocument/2006/relationships/slideLayout" Target="../slideLayouts/slideLayout99.xml"/><Relationship Id="rId10" Type="http://schemas.openxmlformats.org/officeDocument/2006/relationships/image" Target="../media/image81.png"/><Relationship Id="rId4" Type="http://schemas.openxmlformats.org/officeDocument/2006/relationships/video" Target="../media/media3.mp4"/><Relationship Id="rId9" Type="http://schemas.openxmlformats.org/officeDocument/2006/relationships/image" Target="../media/image8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3584273" y="1434912"/>
            <a:ext cx="5744100" cy="2573629"/>
          </a:xfrm>
          <a:prstGeom prst="rect">
            <a:avLst/>
          </a:prstGeom>
        </p:spPr>
        <p:txBody>
          <a:bodyPr spcFirstLastPara="1" wrap="square" lIns="121900" tIns="121900" rIns="121900" bIns="121900" anchor="ctr" anchorCtr="0">
            <a:noAutofit/>
          </a:bodyPr>
          <a:lstStyle/>
          <a:p>
            <a:r>
              <a:rPr lang="en-US" sz="3600">
                <a:solidFill>
                  <a:schemeClr val="bg1"/>
                </a:solidFill>
                <a:latin typeface="Times New Roman" panose="02020603050405020304" pitchFamily="18" charset="0"/>
                <a:cs typeface="Times New Roman" panose="02020603050405020304" pitchFamily="18" charset="0"/>
              </a:rPr>
              <a:t>SỰ PHÁT TRIỂN CỦA KHOA HỌC, KĨ THUẬT, VĂN HỌC, NGHỆ THUẬT TRONG CÁC THẾ KỈ XVIII – XIX (T1)</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142" name="Google Shape;142;p14"/>
          <p:cNvGrpSpPr/>
          <p:nvPr/>
        </p:nvGrpSpPr>
        <p:grpSpPr>
          <a:xfrm>
            <a:off x="1748105" y="1314034"/>
            <a:ext cx="1109475" cy="1109469"/>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4EDDACBA-AD10-224D-B415-D84D3A2ABDEB}"/>
              </a:ext>
            </a:extLst>
          </p:cNvPr>
          <p:cNvSpPr/>
          <p:nvPr/>
        </p:nvSpPr>
        <p:spPr>
          <a:xfrm>
            <a:off x="4551544" y="176156"/>
            <a:ext cx="2050562" cy="923330"/>
          </a:xfrm>
          <a:prstGeom prst="rect">
            <a:avLst/>
          </a:prstGeom>
          <a:noFill/>
        </p:spPr>
        <p:txBody>
          <a:bodyPr wrap="none" lIns="91440" tIns="45720" rIns="91440" bIns="45720">
            <a:spAutoFit/>
          </a:bodyPr>
          <a:lstStyle/>
          <a:p>
            <a:pPr algn="ctr"/>
            <a:r>
              <a:rPr lang="en-US" sz="54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13</a:t>
            </a:r>
            <a:endPar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1"/>
                                        </p:tgtEl>
                                        <p:attrNameLst>
                                          <p:attrName>style.visibility</p:attrName>
                                        </p:attrNameLst>
                                      </p:cBhvr>
                                      <p:to>
                                        <p:strVal val="visible"/>
                                      </p:to>
                                    </p:set>
                                    <p:anim by="(-#ppt_w*2)" calcmode="lin" valueType="num">
                                      <p:cBhvr rctx="PPT">
                                        <p:cTn id="7" dur="125" autoRev="1" fill="hold">
                                          <p:stCondLst>
                                            <p:cond delay="0"/>
                                          </p:stCondLst>
                                        </p:cTn>
                                        <p:tgtEl>
                                          <p:spTgt spid="141"/>
                                        </p:tgtEl>
                                        <p:attrNameLst>
                                          <p:attrName>ppt_w</p:attrName>
                                        </p:attrNameLst>
                                      </p:cBhvr>
                                    </p:anim>
                                    <p:anim by="(#ppt_w*0.50)" calcmode="lin" valueType="num">
                                      <p:cBhvr>
                                        <p:cTn id="8" dur="125" decel="50000" autoRev="1" fill="hold">
                                          <p:stCondLst>
                                            <p:cond delay="0"/>
                                          </p:stCondLst>
                                        </p:cTn>
                                        <p:tgtEl>
                                          <p:spTgt spid="141"/>
                                        </p:tgtEl>
                                        <p:attrNameLst>
                                          <p:attrName>ppt_x</p:attrName>
                                        </p:attrNameLst>
                                      </p:cBhvr>
                                    </p:anim>
                                    <p:anim from="(-#ppt_h/2)" to="(#ppt_y)" calcmode="lin" valueType="num">
                                      <p:cBhvr>
                                        <p:cTn id="9" dur="250" fill="hold">
                                          <p:stCondLst>
                                            <p:cond delay="0"/>
                                          </p:stCondLst>
                                        </p:cTn>
                                        <p:tgtEl>
                                          <p:spTgt spid="141"/>
                                        </p:tgtEl>
                                        <p:attrNameLst>
                                          <p:attrName>ppt_y</p:attrName>
                                        </p:attrNameLst>
                                      </p:cBhvr>
                                    </p:anim>
                                    <p:animRot by="21600000">
                                      <p:cBhvr>
                                        <p:cTn id="10" dur="250" fill="hold">
                                          <p:stCondLst>
                                            <p:cond delay="0"/>
                                          </p:stCondLst>
                                        </p:cTn>
                                        <p:tgtEl>
                                          <p:spTgt spid="141"/>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125" autoRev="1" fill="hold">
                                          <p:stCondLst>
                                            <p:cond delay="0"/>
                                          </p:stCondLst>
                                        </p:cTn>
                                        <p:tgtEl>
                                          <p:spTgt spid="2"/>
                                        </p:tgtEl>
                                        <p:attrNameLst>
                                          <p:attrName>ppt_w</p:attrName>
                                        </p:attrNameLst>
                                      </p:cBhvr>
                                    </p:anim>
                                    <p:anim by="(#ppt_w*0.50)" calcmode="lin" valueType="num">
                                      <p:cBhvr>
                                        <p:cTn id="14" dur="125" decel="50000" autoRev="1" fill="hold">
                                          <p:stCondLst>
                                            <p:cond delay="0"/>
                                          </p:stCondLst>
                                        </p:cTn>
                                        <p:tgtEl>
                                          <p:spTgt spid="2"/>
                                        </p:tgtEl>
                                        <p:attrNameLst>
                                          <p:attrName>ppt_x</p:attrName>
                                        </p:attrNameLst>
                                      </p:cBhvr>
                                    </p:anim>
                                    <p:anim from="(-#ppt_h/2)" to="(#ppt_y)" calcmode="lin" valueType="num">
                                      <p:cBhvr>
                                        <p:cTn id="15" dur="250" fill="hold">
                                          <p:stCondLst>
                                            <p:cond delay="0"/>
                                          </p:stCondLst>
                                        </p:cTn>
                                        <p:tgtEl>
                                          <p:spTgt spid="2"/>
                                        </p:tgtEl>
                                        <p:attrNameLst>
                                          <p:attrName>ppt_y</p:attrName>
                                        </p:attrNameLst>
                                      </p:cBhvr>
                                    </p:anim>
                                    <p:animRot by="21600000">
                                      <p:cBhvr>
                                        <p:cTn id="16" dur="2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ctrTitle" idx="4294967295"/>
          </p:nvPr>
        </p:nvSpPr>
        <p:spPr>
          <a:xfrm>
            <a:off x="0" y="12180"/>
            <a:ext cx="6255449" cy="2347428"/>
          </a:xfrm>
          <a:prstGeom prst="rect">
            <a:avLst/>
          </a:prstGeom>
        </p:spPr>
        <p:txBody>
          <a:bodyPr spcFirstLastPara="1" wrap="square" lIns="0" tIns="0" rIns="0" bIns="0" anchor="b" anchorCtr="0">
            <a:noAutofit/>
          </a:bodyPr>
          <a:lstStyle/>
          <a:p>
            <a:pPr algn="ctr"/>
            <a:r>
              <a:rPr lang="en-US" sz="7200">
                <a:solidFill>
                  <a:srgbClr val="FF0000"/>
                </a:solidFill>
                <a:latin typeface="Times New Roman" panose="02020603050405020304" pitchFamily="18" charset="0"/>
                <a:cs typeface="Times New Roman" panose="02020603050405020304" pitchFamily="18" charset="0"/>
              </a:rPr>
              <a:t>KHOA </a:t>
            </a:r>
            <a:r>
              <a:rPr lang="en-US" sz="7200" dirty="0">
                <a:solidFill>
                  <a:srgbClr val="FF0000"/>
                </a:solidFill>
                <a:latin typeface="Times New Roman" panose="02020603050405020304" pitchFamily="18" charset="0"/>
                <a:cs typeface="Times New Roman" panose="02020603050405020304" pitchFamily="18" charset="0"/>
              </a:rPr>
              <a:t>HỌC TỰ NHIÊN</a:t>
            </a:r>
          </a:p>
        </p:txBody>
      </p:sp>
      <p:sp>
        <p:nvSpPr>
          <p:cNvPr id="107" name="Google Shape;107;p20"/>
          <p:cNvSpPr/>
          <p:nvPr/>
        </p:nvSpPr>
        <p:spPr>
          <a:xfrm>
            <a:off x="9709705" y="4015991"/>
            <a:ext cx="453159" cy="43269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08" name="Google Shape;108;p20"/>
          <p:cNvGrpSpPr/>
          <p:nvPr/>
        </p:nvGrpSpPr>
        <p:grpSpPr>
          <a:xfrm>
            <a:off x="9147299" y="1586214"/>
            <a:ext cx="1941371" cy="1941871"/>
            <a:chOff x="6654650" y="3665275"/>
            <a:chExt cx="409100" cy="409125"/>
          </a:xfrm>
        </p:grpSpPr>
        <p:sp>
          <p:nvSpPr>
            <p:cNvPr id="109" name="Google Shape;109;p2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A7A4B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0" name="Google Shape;110;p2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A7A4B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1" name="Google Shape;111;p20"/>
          <p:cNvGrpSpPr/>
          <p:nvPr/>
        </p:nvGrpSpPr>
        <p:grpSpPr>
          <a:xfrm rot="1056949">
            <a:off x="7276445" y="3112750"/>
            <a:ext cx="1282588" cy="1282737"/>
            <a:chOff x="570875" y="4322250"/>
            <a:chExt cx="443300" cy="443325"/>
          </a:xfrm>
        </p:grpSpPr>
        <p:sp>
          <p:nvSpPr>
            <p:cNvPr id="112" name="Google Shape;112;p2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2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2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2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6" name="Google Shape;116;p20"/>
          <p:cNvSpPr/>
          <p:nvPr/>
        </p:nvSpPr>
        <p:spPr>
          <a:xfrm rot="2466722">
            <a:off x="7420222" y="1962580"/>
            <a:ext cx="629605" cy="6011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20"/>
          <p:cNvSpPr/>
          <p:nvPr/>
        </p:nvSpPr>
        <p:spPr>
          <a:xfrm rot="-1609319">
            <a:off x="8340990" y="2340832"/>
            <a:ext cx="453092" cy="43262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20"/>
          <p:cNvSpPr/>
          <p:nvPr/>
        </p:nvSpPr>
        <p:spPr>
          <a:xfrm rot="2926198">
            <a:off x="11088195" y="2683553"/>
            <a:ext cx="339299" cy="32397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19;p20"/>
          <p:cNvSpPr/>
          <p:nvPr/>
        </p:nvSpPr>
        <p:spPr>
          <a:xfrm rot="-1609137">
            <a:off x="9676186" y="513159"/>
            <a:ext cx="305673" cy="29186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0FFE8921-E8E5-2641-8848-5CEE907E1B64}"/>
              </a:ext>
            </a:extLst>
          </p:cNvPr>
          <p:cNvPicPr>
            <a:picLocks noChangeAspect="1"/>
          </p:cNvPicPr>
          <p:nvPr/>
        </p:nvPicPr>
        <p:blipFill>
          <a:blip r:embed="rId3"/>
          <a:stretch>
            <a:fillRect/>
          </a:stretch>
        </p:blipFill>
        <p:spPr>
          <a:xfrm>
            <a:off x="0" y="2316566"/>
            <a:ext cx="6095999" cy="4541434"/>
          </a:xfrm>
          <a:prstGeom prst="rect">
            <a:avLst/>
          </a:prstGeom>
        </p:spPr>
      </p:pic>
    </p:spTree>
    <p:extLst>
      <p:ext uri="{BB962C8B-B14F-4D97-AF65-F5344CB8AC3E}">
        <p14:creationId xmlns:p14="http://schemas.microsoft.com/office/powerpoint/2010/main" val="4242828775"/>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05"/>
                                            </p:tgtEl>
                                            <p:attrNameLst>
                                              <p:attrName>style.visibility</p:attrName>
                                            </p:attrNameLst>
                                          </p:cBhvr>
                                          <p:to>
                                            <p:strVal val="visible"/>
                                          </p:to>
                                        </p:set>
                                        <p:set>
                                          <p:cBhvr>
                                            <p:cTn id="7" dur="114" fill="hold">
                                              <p:stCondLst>
                                                <p:cond delay="0"/>
                                              </p:stCondLst>
                                            </p:cTn>
                                            <p:tgtEl>
                                              <p:spTgt spid="105"/>
                                            </p:tgtEl>
                                            <p:attrNameLst>
                                              <p:attrName>style.rotation</p:attrName>
                                            </p:attrNameLst>
                                          </p:cBhvr>
                                          <p:to>
                                            <p:strVal val="-45.0"/>
                                          </p:to>
                                        </p:set>
                                        <p:anim calcmode="lin" valueType="num">
                                          <p:cBhvr>
                                            <p:cTn id="8" dur="114" fill="hold">
                                              <p:stCondLst>
                                                <p:cond delay="114"/>
                                              </p:stCondLst>
                                            </p:cTn>
                                            <p:tgtEl>
                                              <p:spTgt spid="10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10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10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105"/>
                                            </p:tgtEl>
                                            <p:attrNameLst>
                                              <p:attrName>ppt_y</p:attrName>
                                            </p:attrNameLst>
                                          </p:cBhvr>
                                          <p:tavLst>
                                            <p:tav tm="0">
                                              <p:val>
                                                <p:strVal val="#ppt_y-(0.354*#ppt_w-0.172*#ppt_h)"/>
                                              </p:val>
                                            </p:tav>
                                            <p:tav tm="100000">
                                              <p:val>
                                                <p:strVal val="#ppt_y"/>
                                              </p:val>
                                            </p:tav>
                                          </p:tavLst>
                                        </p:anim>
                                      </p:childTnLst>
                                    </p:cTn>
                                  </p:par>
                                  <p:par>
                                    <p:cTn id="12" presetID="2" presetClass="entr" presetSubtype="1" fill="hold" nodeType="withEffect" p14:presetBounceEnd="50000">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14:bounceEnd="50000">
                                          <p:cBhvr additive="base">
                                            <p:cTn id="14"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05"/>
                                            </p:tgtEl>
                                            <p:attrNameLst>
                                              <p:attrName>style.visibility</p:attrName>
                                            </p:attrNameLst>
                                          </p:cBhvr>
                                          <p:to>
                                            <p:strVal val="visible"/>
                                          </p:to>
                                        </p:set>
                                        <p:set>
                                          <p:cBhvr>
                                            <p:cTn id="7" dur="114" fill="hold">
                                              <p:stCondLst>
                                                <p:cond delay="0"/>
                                              </p:stCondLst>
                                            </p:cTn>
                                            <p:tgtEl>
                                              <p:spTgt spid="105"/>
                                            </p:tgtEl>
                                            <p:attrNameLst>
                                              <p:attrName>style.rotation</p:attrName>
                                            </p:attrNameLst>
                                          </p:cBhvr>
                                          <p:to>
                                            <p:strVal val="-45.0"/>
                                          </p:to>
                                        </p:set>
                                        <p:anim calcmode="lin" valueType="num">
                                          <p:cBhvr>
                                            <p:cTn id="8" dur="114" fill="hold">
                                              <p:stCondLst>
                                                <p:cond delay="114"/>
                                              </p:stCondLst>
                                            </p:cTn>
                                            <p:tgtEl>
                                              <p:spTgt spid="10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10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10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105"/>
                                            </p:tgtEl>
                                            <p:attrNameLst>
                                              <p:attrName>ppt_y</p:attrName>
                                            </p:attrNameLst>
                                          </p:cBhvr>
                                          <p:tavLst>
                                            <p:tav tm="0">
                                              <p:val>
                                                <p:strVal val="#ppt_y-(0.354*#ppt_w-0.172*#ppt_h)"/>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846DD7-DF74-6949-A631-4B196A160072}"/>
              </a:ext>
            </a:extLst>
          </p:cNvPr>
          <p:cNvPicPr>
            <a:picLocks noChangeAspect="1"/>
          </p:cNvPicPr>
          <p:nvPr/>
        </p:nvPicPr>
        <p:blipFill>
          <a:blip r:embed="rId2"/>
          <a:stretch>
            <a:fillRect/>
          </a:stretch>
        </p:blipFill>
        <p:spPr>
          <a:xfrm>
            <a:off x="-1" y="0"/>
            <a:ext cx="12192001" cy="6857999"/>
          </a:xfrm>
          <a:prstGeom prst="rect">
            <a:avLst/>
          </a:prstGeom>
        </p:spPr>
      </p:pic>
      <p:sp>
        <p:nvSpPr>
          <p:cNvPr id="5" name="Rectangle 4">
            <a:extLst>
              <a:ext uri="{FF2B5EF4-FFF2-40B4-BE49-F238E27FC236}">
                <a16:creationId xmlns:a16="http://schemas.microsoft.com/office/drawing/2014/main" id="{B0B88C33-1075-AE41-B4D1-07A05C00BA4C}"/>
              </a:ext>
            </a:extLst>
          </p:cNvPr>
          <p:cNvSpPr/>
          <p:nvPr/>
        </p:nvSpPr>
        <p:spPr>
          <a:xfrm>
            <a:off x="98236" y="1438813"/>
            <a:ext cx="2751835"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TKXVIII</a:t>
            </a:r>
          </a:p>
        </p:txBody>
      </p:sp>
      <p:sp>
        <p:nvSpPr>
          <p:cNvPr id="6" name="Text Box 33">
            <a:extLst>
              <a:ext uri="{FF2B5EF4-FFF2-40B4-BE49-F238E27FC236}">
                <a16:creationId xmlns:a16="http://schemas.microsoft.com/office/drawing/2014/main" id="{DD057C2B-019D-BE41-B731-8422EC95935C}"/>
              </a:ext>
            </a:extLst>
          </p:cNvPr>
          <p:cNvSpPr txBox="1">
            <a:spLocks noChangeArrowheads="1"/>
          </p:cNvSpPr>
          <p:nvPr/>
        </p:nvSpPr>
        <p:spPr bwMode="auto">
          <a:xfrm>
            <a:off x="3058924" y="1485557"/>
            <a:ext cx="25658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Niu-tơn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a:t>
            </a:r>
          </a:p>
        </p:txBody>
      </p:sp>
      <p:sp>
        <p:nvSpPr>
          <p:cNvPr id="7" name="Text Box 37">
            <a:extLst>
              <a:ext uri="{FF2B5EF4-FFF2-40B4-BE49-F238E27FC236}">
                <a16:creationId xmlns:a16="http://schemas.microsoft.com/office/drawing/2014/main" id="{EB92909B-93E5-0C4A-90D8-B6AF7E685D39}"/>
              </a:ext>
            </a:extLst>
          </p:cNvPr>
          <p:cNvSpPr txBox="1">
            <a:spLocks noChangeArrowheads="1"/>
          </p:cNvSpPr>
          <p:nvPr/>
        </p:nvSpPr>
        <p:spPr bwMode="auto">
          <a:xfrm>
            <a:off x="7269023" y="1337113"/>
            <a:ext cx="40246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hấp</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dẫn</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34">
            <a:extLst>
              <a:ext uri="{FF2B5EF4-FFF2-40B4-BE49-F238E27FC236}">
                <a16:creationId xmlns:a16="http://schemas.microsoft.com/office/drawing/2014/main" id="{441F3507-B83E-514F-94DA-5A53015798C1}"/>
              </a:ext>
            </a:extLst>
          </p:cNvPr>
          <p:cNvSpPr txBox="1">
            <a:spLocks noChangeArrowheads="1"/>
          </p:cNvSpPr>
          <p:nvPr/>
        </p:nvSpPr>
        <p:spPr bwMode="auto">
          <a:xfrm>
            <a:off x="3075372" y="2575597"/>
            <a:ext cx="36826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Lô-</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mô</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nô-xốp</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(Nga)</a:t>
            </a:r>
          </a:p>
        </p:txBody>
      </p:sp>
      <p:sp>
        <p:nvSpPr>
          <p:cNvPr id="9" name="Text Box 35">
            <a:extLst>
              <a:ext uri="{FF2B5EF4-FFF2-40B4-BE49-F238E27FC236}">
                <a16:creationId xmlns:a16="http://schemas.microsoft.com/office/drawing/2014/main" id="{32B9ABA6-83EF-184B-8A37-9F4930ED4031}"/>
              </a:ext>
            </a:extLst>
          </p:cNvPr>
          <p:cNvSpPr txBox="1">
            <a:spLocks noChangeArrowheads="1"/>
          </p:cNvSpPr>
          <p:nvPr/>
        </p:nvSpPr>
        <p:spPr bwMode="auto">
          <a:xfrm>
            <a:off x="3058924" y="4061154"/>
            <a:ext cx="34042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Puốc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-kin-</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giơ</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Séc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 Box 36">
            <a:extLst>
              <a:ext uri="{FF2B5EF4-FFF2-40B4-BE49-F238E27FC236}">
                <a16:creationId xmlns:a16="http://schemas.microsoft.com/office/drawing/2014/main" id="{F8A2FBED-0F30-6743-AD9C-116881960C49}"/>
              </a:ext>
            </a:extLst>
          </p:cNvPr>
          <p:cNvSpPr txBox="1">
            <a:spLocks noChangeArrowheads="1"/>
          </p:cNvSpPr>
          <p:nvPr/>
        </p:nvSpPr>
        <p:spPr bwMode="auto">
          <a:xfrm>
            <a:off x="3075372" y="5674414"/>
            <a:ext cx="30206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Đác-uyn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a:t>
            </a:r>
          </a:p>
        </p:txBody>
      </p:sp>
      <p:sp>
        <p:nvSpPr>
          <p:cNvPr id="11" name="Text Box 38">
            <a:extLst>
              <a:ext uri="{FF2B5EF4-FFF2-40B4-BE49-F238E27FC236}">
                <a16:creationId xmlns:a16="http://schemas.microsoft.com/office/drawing/2014/main" id="{FE4AD666-98B8-2B4D-98B4-BCC085304F46}"/>
              </a:ext>
            </a:extLst>
          </p:cNvPr>
          <p:cNvSpPr txBox="1">
            <a:spLocks noChangeArrowheads="1"/>
          </p:cNvSpPr>
          <p:nvPr/>
        </p:nvSpPr>
        <p:spPr bwMode="auto">
          <a:xfrm>
            <a:off x="6989376" y="2557067"/>
            <a:ext cx="51875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toàn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lượng</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 Box 39">
            <a:extLst>
              <a:ext uri="{FF2B5EF4-FFF2-40B4-BE49-F238E27FC236}">
                <a16:creationId xmlns:a16="http://schemas.microsoft.com/office/drawing/2014/main" id="{9D7C39F8-3383-E34E-9F45-2A2C2EA7D0DF}"/>
              </a:ext>
            </a:extLst>
          </p:cNvPr>
          <p:cNvSpPr txBox="1">
            <a:spLocks noChangeArrowheads="1"/>
          </p:cNvSpPr>
          <p:nvPr/>
        </p:nvSpPr>
        <p:spPr bwMode="auto">
          <a:xfrm>
            <a:off x="7996067" y="4192850"/>
            <a:ext cx="24322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bào</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 Box 40">
            <a:extLst>
              <a:ext uri="{FF2B5EF4-FFF2-40B4-BE49-F238E27FC236}">
                <a16:creationId xmlns:a16="http://schemas.microsoft.com/office/drawing/2014/main" id="{7100C280-2FC0-E142-B1F7-40227E3C1EC3}"/>
              </a:ext>
            </a:extLst>
          </p:cNvPr>
          <p:cNvSpPr txBox="1">
            <a:spLocks noChangeArrowheads="1"/>
          </p:cNvSpPr>
          <p:nvPr/>
        </p:nvSpPr>
        <p:spPr bwMode="auto">
          <a:xfrm>
            <a:off x="6989376" y="5674414"/>
            <a:ext cx="4945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di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truyền</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1D6D7BF4-65F7-7C42-9662-E28C1DD8A8DF}"/>
              </a:ext>
            </a:extLst>
          </p:cNvPr>
          <p:cNvSpPr/>
          <p:nvPr/>
        </p:nvSpPr>
        <p:spPr>
          <a:xfrm>
            <a:off x="32804" y="2562205"/>
            <a:ext cx="2895152"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TKXVIII</a:t>
            </a:r>
          </a:p>
        </p:txBody>
      </p:sp>
      <p:sp>
        <p:nvSpPr>
          <p:cNvPr id="15" name="Rectangle 14">
            <a:extLst>
              <a:ext uri="{FF2B5EF4-FFF2-40B4-BE49-F238E27FC236}">
                <a16:creationId xmlns:a16="http://schemas.microsoft.com/office/drawing/2014/main" id="{015B943B-D199-9F40-B9FC-6891C9C8AABA}"/>
              </a:ext>
            </a:extLst>
          </p:cNvPr>
          <p:cNvSpPr/>
          <p:nvPr/>
        </p:nvSpPr>
        <p:spPr>
          <a:xfrm>
            <a:off x="795030" y="4017142"/>
            <a:ext cx="1101043"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1837</a:t>
            </a:r>
          </a:p>
        </p:txBody>
      </p:sp>
      <p:sp>
        <p:nvSpPr>
          <p:cNvPr id="16" name="Rectangle 15">
            <a:extLst>
              <a:ext uri="{FF2B5EF4-FFF2-40B4-BE49-F238E27FC236}">
                <a16:creationId xmlns:a16="http://schemas.microsoft.com/office/drawing/2014/main" id="{1AF774A3-504F-2949-873D-E8B6F67EEBC8}"/>
              </a:ext>
            </a:extLst>
          </p:cNvPr>
          <p:cNvSpPr/>
          <p:nvPr/>
        </p:nvSpPr>
        <p:spPr>
          <a:xfrm>
            <a:off x="795029" y="5625311"/>
            <a:ext cx="1101043"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1859</a:t>
            </a:r>
          </a:p>
        </p:txBody>
      </p:sp>
    </p:spTree>
    <p:extLst>
      <p:ext uri="{BB962C8B-B14F-4D97-AF65-F5344CB8AC3E}">
        <p14:creationId xmlns:p14="http://schemas.microsoft.com/office/powerpoint/2010/main" val="42344951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WordArt 3">
            <a:extLst>
              <a:ext uri="{FF2B5EF4-FFF2-40B4-BE49-F238E27FC236}">
                <a16:creationId xmlns:a16="http://schemas.microsoft.com/office/drawing/2014/main" id="{64ABCE96-9EEF-B64E-8457-2FE5F1B88919}"/>
              </a:ext>
            </a:extLst>
          </p:cNvPr>
          <p:cNvSpPr>
            <a:spLocks noChangeArrowheads="1" noChangeShapeType="1" noTextEdit="1"/>
          </p:cNvSpPr>
          <p:nvPr/>
        </p:nvSpPr>
        <p:spPr bwMode="auto">
          <a:xfrm>
            <a:off x="560804" y="6217697"/>
            <a:ext cx="10924060" cy="6096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3333CC"/>
                  </a:solidFill>
                  <a:round/>
                  <a:headEnd/>
                  <a:tailEnd/>
                </a:ln>
                <a:solidFill>
                  <a:srgbClr val="00B050">
                    <a:alpha val="50195"/>
                  </a:srgbClr>
                </a:solidFill>
                <a:effectLst/>
                <a:uLnTx/>
                <a:uFillTx/>
                <a:latin typeface="Arial"/>
                <a:ea typeface="+mn-ea"/>
                <a:cs typeface="Arial" panose="020B0604020202020204" pitchFamily="34" charset="0"/>
              </a:rPr>
              <a:t>CÁC NHÀ KHOA HỌC TỰ NHIÊN THẾ KỶ XVIII - THẾ KỶ XIX</a:t>
            </a:r>
            <a:endParaRPr kumimoji="0" lang="en-VN" sz="3600" b="1" i="0" u="none" strike="noStrike" kern="10" cap="none" spc="0" normalizeH="0" baseline="0" noProof="0" dirty="0">
              <a:ln w="12700">
                <a:solidFill>
                  <a:srgbClr val="3333CC"/>
                </a:solidFill>
                <a:round/>
                <a:headEnd/>
                <a:tailEnd/>
              </a:ln>
              <a:solidFill>
                <a:srgbClr val="00B050">
                  <a:alpha val="50195"/>
                </a:srgbClr>
              </a:solidFill>
              <a:effectLst/>
              <a:uLnTx/>
              <a:uFillTx/>
              <a:latin typeface="Arial"/>
              <a:ea typeface="+mn-ea"/>
              <a:cs typeface="Arial" panose="020B0604020202020204" pitchFamily="34" charset="0"/>
            </a:endParaRPr>
          </a:p>
        </p:txBody>
      </p:sp>
      <p:pic>
        <p:nvPicPr>
          <p:cNvPr id="32772" name="Picture 4">
            <a:extLst>
              <a:ext uri="{FF2B5EF4-FFF2-40B4-BE49-F238E27FC236}">
                <a16:creationId xmlns:a16="http://schemas.microsoft.com/office/drawing/2014/main" id="{6C8C919A-3803-6545-9679-CF50F5258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0"/>
            <a:ext cx="3957638" cy="535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descr="White marble">
            <a:extLst>
              <a:ext uri="{FF2B5EF4-FFF2-40B4-BE49-F238E27FC236}">
                <a16:creationId xmlns:a16="http://schemas.microsoft.com/office/drawing/2014/main" id="{8C145EC3-328B-DF4D-8EC4-30985D355D21}"/>
              </a:ext>
            </a:extLst>
          </p:cNvPr>
          <p:cNvSpPr txBox="1">
            <a:spLocks noChangeArrowheads="1"/>
          </p:cNvSpPr>
          <p:nvPr/>
        </p:nvSpPr>
        <p:spPr bwMode="auto">
          <a:xfrm>
            <a:off x="2041525" y="6591300"/>
            <a:ext cx="184150" cy="641350"/>
          </a:xfrm>
          <a:prstGeom prst="rect">
            <a:avLst/>
          </a:prstGeom>
          <a:noFill/>
          <a:ln>
            <a:noFill/>
          </a:ln>
          <a:effectLst/>
          <a:extLst>
            <a:ext uri="{909E8E84-426E-40DD-AFC4-6F175D3DCCD1}">
              <a14:hiddenFill xmlns:a14="http://schemas.microsoft.com/office/drawing/2010/main">
                <a:blipFill dpi="0" rotWithShape="0">
                  <a:blip r:embed="rId3">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a:ln>
                <a:noFill/>
              </a:ln>
              <a:solidFill>
                <a:srgbClr val="0000FF"/>
              </a:solidFill>
              <a:effectLst/>
              <a:uLnTx/>
              <a:uFillTx/>
              <a:latin typeface=".VnTime"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2774" name="Picture 6">
            <a:extLst>
              <a:ext uri="{FF2B5EF4-FFF2-40B4-BE49-F238E27FC236}">
                <a16:creationId xmlns:a16="http://schemas.microsoft.com/office/drawing/2014/main" id="{E98DCA81-A444-4A4A-951B-47C03E053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483" y="9772"/>
            <a:ext cx="3962805" cy="534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Text Box 8" descr="White marble">
            <a:extLst>
              <a:ext uri="{FF2B5EF4-FFF2-40B4-BE49-F238E27FC236}">
                <a16:creationId xmlns:a16="http://schemas.microsoft.com/office/drawing/2014/main" id="{DADC5C06-AFBD-DA44-B6F8-2C0808E52D23}"/>
              </a:ext>
            </a:extLst>
          </p:cNvPr>
          <p:cNvSpPr txBox="1">
            <a:spLocks noChangeArrowheads="1"/>
          </p:cNvSpPr>
          <p:nvPr/>
        </p:nvSpPr>
        <p:spPr bwMode="auto">
          <a:xfrm>
            <a:off x="243096" y="5471553"/>
            <a:ext cx="3480969" cy="523220"/>
          </a:xfrm>
          <a:prstGeom prst="rect">
            <a:avLst/>
          </a:prstGeom>
          <a:noFill/>
          <a:ln>
            <a:noFill/>
          </a:ln>
          <a:effectLst/>
          <a:extLst>
            <a:ext uri="{909E8E84-426E-40DD-AFC4-6F175D3DCCD1}">
              <a14:hiddenFill xmlns:a14="http://schemas.microsoft.com/office/drawing/2010/main">
                <a:blipFill dpi="0" rotWithShape="0">
                  <a:blip r:embed="rId3">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Niu-tơn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(1643-1727)</a:t>
            </a:r>
          </a:p>
        </p:txBody>
      </p:sp>
      <p:sp>
        <p:nvSpPr>
          <p:cNvPr id="32777" name="Text Box 9" descr="White marble">
            <a:extLst>
              <a:ext uri="{FF2B5EF4-FFF2-40B4-BE49-F238E27FC236}">
                <a16:creationId xmlns:a16="http://schemas.microsoft.com/office/drawing/2014/main" id="{86F67E49-96D1-5542-A306-869089BB27AA}"/>
              </a:ext>
            </a:extLst>
          </p:cNvPr>
          <p:cNvSpPr txBox="1">
            <a:spLocks noChangeArrowheads="1"/>
          </p:cNvSpPr>
          <p:nvPr/>
        </p:nvSpPr>
        <p:spPr bwMode="auto">
          <a:xfrm>
            <a:off x="3841943" y="5471553"/>
            <a:ext cx="4267884" cy="523220"/>
          </a:xfrm>
          <a:prstGeom prst="rect">
            <a:avLst/>
          </a:prstGeom>
          <a:noFill/>
          <a:ln>
            <a:noFill/>
          </a:ln>
          <a:effectLst/>
          <a:extLst>
            <a:ext uri="{909E8E84-426E-40DD-AFC4-6F175D3DCCD1}">
              <a14:hiddenFill xmlns:a14="http://schemas.microsoft.com/office/drawing/2010/main">
                <a:blipFill dpi="0" rotWithShape="0">
                  <a:blip r:embed="rId3">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Lô-</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nô-xốp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(1720-1742)</a:t>
            </a:r>
          </a:p>
        </p:txBody>
      </p:sp>
      <p:pic>
        <p:nvPicPr>
          <p:cNvPr id="155650" name="Picture 2">
            <a:extLst>
              <a:ext uri="{FF2B5EF4-FFF2-40B4-BE49-F238E27FC236}">
                <a16:creationId xmlns:a16="http://schemas.microsoft.com/office/drawing/2014/main" id="{2A273D09-B14A-6044-921F-3B2592269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370" y="30703"/>
            <a:ext cx="4197867" cy="53288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5">
            <a:extLst>
              <a:ext uri="{FF2B5EF4-FFF2-40B4-BE49-F238E27FC236}">
                <a16:creationId xmlns:a16="http://schemas.microsoft.com/office/drawing/2014/main" id="{F24C2C66-F04B-1544-94F3-391A76216AB9}"/>
              </a:ext>
            </a:extLst>
          </p:cNvPr>
          <p:cNvSpPr txBox="1">
            <a:spLocks noChangeArrowheads="1"/>
          </p:cNvSpPr>
          <p:nvPr/>
        </p:nvSpPr>
        <p:spPr bwMode="auto">
          <a:xfrm>
            <a:off x="8126566" y="5471553"/>
            <a:ext cx="4197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Puốc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-kin-</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giơ</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1787-1869</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10" name="Group 9">
            <a:extLst>
              <a:ext uri="{FF2B5EF4-FFF2-40B4-BE49-F238E27FC236}">
                <a16:creationId xmlns:a16="http://schemas.microsoft.com/office/drawing/2014/main" id="{9169063D-53F5-8443-8320-12DAB1EF059A}"/>
              </a:ext>
            </a:extLst>
          </p:cNvPr>
          <p:cNvGrpSpPr/>
          <p:nvPr/>
        </p:nvGrpSpPr>
        <p:grpSpPr>
          <a:xfrm>
            <a:off x="7957288" y="9772"/>
            <a:ext cx="4280810" cy="5959798"/>
            <a:chOff x="260658" y="0"/>
            <a:chExt cx="5872591" cy="6756792"/>
          </a:xfrm>
        </p:grpSpPr>
        <p:pic>
          <p:nvPicPr>
            <p:cNvPr id="12" name="Picture 2" descr="Nguồn gốc kinh dịch">
              <a:extLst>
                <a:ext uri="{FF2B5EF4-FFF2-40B4-BE49-F238E27FC236}">
                  <a16:creationId xmlns:a16="http://schemas.microsoft.com/office/drawing/2014/main" id="{6CF7F4C0-9545-2447-AA39-261F06EFD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658" y="0"/>
              <a:ext cx="5835341" cy="60652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6">
              <a:extLst>
                <a:ext uri="{FF2B5EF4-FFF2-40B4-BE49-F238E27FC236}">
                  <a16:creationId xmlns:a16="http://schemas.microsoft.com/office/drawing/2014/main" id="{3668A189-AC0F-6E4C-9EC1-09D7B3E16E4C}"/>
                </a:ext>
              </a:extLst>
            </p:cNvPr>
            <p:cNvSpPr txBox="1">
              <a:spLocks noChangeArrowheads="1"/>
            </p:cNvSpPr>
            <p:nvPr/>
          </p:nvSpPr>
          <p:spPr bwMode="auto">
            <a:xfrm>
              <a:off x="762362" y="6172017"/>
              <a:ext cx="53708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Đác-uyn</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(1809 -1882)</a:t>
              </a:r>
            </a:p>
          </p:txBody>
        </p:sp>
      </p:grpSp>
    </p:spTree>
    <p:extLst>
      <p:ext uri="{BB962C8B-B14F-4D97-AF65-F5344CB8AC3E}">
        <p14:creationId xmlns:p14="http://schemas.microsoft.com/office/powerpoint/2010/main" val="246452066"/>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14:bounceEnd="50000">
                                          <p:cBhvr additive="base">
                                            <p:cTn id="7" dur="500" fill="hold"/>
                                            <p:tgtEl>
                                              <p:spTgt spid="3277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77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14:bounceEnd="50000">
                                          <p:cBhvr additive="base">
                                            <p:cTn id="11" dur="500" fill="hold"/>
                                            <p:tgtEl>
                                              <p:spTgt spid="3277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77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50000">
                                      <p:stCondLst>
                                        <p:cond delay="0"/>
                                      </p:stCondLst>
                                      <p:endCondLst>
                                        <p:cond evt="begin" delay="0">
                                          <p:tn val="13"/>
                                        </p:cond>
                                      </p:endCondLst>
                                      <p:childTnLst>
                                        <p:set>
                                          <p:cBhvr>
                                            <p:cTn id="14" dur="1" fill="hold">
                                              <p:stCondLst>
                                                <p:cond delay="0"/>
                                              </p:stCondLst>
                                            </p:cTn>
                                            <p:tgtEl>
                                              <p:spTgt spid="32773"/>
                                            </p:tgtEl>
                                            <p:attrNameLst>
                                              <p:attrName>style.visibility</p:attrName>
                                            </p:attrNameLst>
                                          </p:cBhvr>
                                          <p:to>
                                            <p:strVal val="visible"/>
                                          </p:to>
                                        </p:set>
                                        <p:anim calcmode="lin" valueType="num" p14:bounceEnd="50000">
                                          <p:cBhvr additive="base">
                                            <p:cTn id="15" dur="500" fill="hold"/>
                                            <p:tgtEl>
                                              <p:spTgt spid="3277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277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14:bounceEnd="50000">
                                          <p:cBhvr additive="base">
                                            <p:cTn id="19" dur="500" fill="hold"/>
                                            <p:tgtEl>
                                              <p:spTgt spid="3277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77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32776"/>
                                            </p:tgtEl>
                                            <p:attrNameLst>
                                              <p:attrName>style.visibility</p:attrName>
                                            </p:attrNameLst>
                                          </p:cBhvr>
                                          <p:to>
                                            <p:strVal val="visible"/>
                                          </p:to>
                                        </p:set>
                                        <p:anim calcmode="lin" valueType="num" p14:bounceEnd="50000">
                                          <p:cBhvr additive="base">
                                            <p:cTn id="23" dur="500" fill="hold"/>
                                            <p:tgtEl>
                                              <p:spTgt spid="32776"/>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3277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32777"/>
                                            </p:tgtEl>
                                            <p:attrNameLst>
                                              <p:attrName>style.visibility</p:attrName>
                                            </p:attrNameLst>
                                          </p:cBhvr>
                                          <p:to>
                                            <p:strVal val="visible"/>
                                          </p:to>
                                        </p:set>
                                        <p:anim calcmode="lin" valueType="num" p14:bounceEnd="50000">
                                          <p:cBhvr additive="base">
                                            <p:cTn id="27" dur="500" fill="hold"/>
                                            <p:tgtEl>
                                              <p:spTgt spid="3277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3277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155650"/>
                                            </p:tgtEl>
                                            <p:attrNameLst>
                                              <p:attrName>style.visibility</p:attrName>
                                            </p:attrNameLst>
                                          </p:cBhvr>
                                          <p:to>
                                            <p:strVal val="visible"/>
                                          </p:to>
                                        </p:set>
                                        <p:anim calcmode="lin" valueType="num" p14:bounceEnd="50000">
                                          <p:cBhvr additive="base">
                                            <p:cTn id="31" dur="500" fill="hold"/>
                                            <p:tgtEl>
                                              <p:spTgt spid="15565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5565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55650"/>
                                            </p:tgtEl>
                                          </p:cBhvr>
                                        </p:animEffect>
                                        <p:set>
                                          <p:cBhvr>
                                            <p:cTn id="41" dur="1" fill="hold">
                                              <p:stCondLst>
                                                <p:cond delay="499"/>
                                              </p:stCondLst>
                                            </p:cTn>
                                            <p:tgtEl>
                                              <p:spTgt spid="155650"/>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21" presetClass="entr" presetSubtype="2"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2)">
                                          <p:cBhvr>
                                            <p:cTn id="4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3" grpId="0"/>
          <p:bldP spid="32776" grpId="0"/>
          <p:bldP spid="32777" grpId="0"/>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32773"/>
                                            </p:tgtEl>
                                            <p:attrNameLst>
                                              <p:attrName>style.visibility</p:attrName>
                                            </p:attrNameLst>
                                          </p:cBhvr>
                                          <p:to>
                                            <p:strVal val="visible"/>
                                          </p:to>
                                        </p:set>
                                        <p:anim calcmode="lin" valueType="num">
                                          <p:cBhvr additive="base">
                                            <p:cTn id="15" dur="500" fill="hold"/>
                                            <p:tgtEl>
                                              <p:spTgt spid="32773"/>
                                            </p:tgtEl>
                                            <p:attrNameLst>
                                              <p:attrName>ppt_x</p:attrName>
                                            </p:attrNameLst>
                                          </p:cBhvr>
                                          <p:tavLst>
                                            <p:tav tm="0">
                                              <p:val>
                                                <p:strVal val="#ppt_x"/>
                                              </p:val>
                                            </p:tav>
                                            <p:tav tm="100000">
                                              <p:val>
                                                <p:strVal val="#ppt_x"/>
                                              </p:val>
                                            </p:tav>
                                          </p:tavLst>
                                        </p:anim>
                                        <p:anim calcmode="lin" valueType="num">
                                          <p:cBhvr additive="base">
                                            <p:cTn id="16" dur="500" fill="hold"/>
                                            <p:tgtEl>
                                              <p:spTgt spid="3277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cBhvr additive="base">
                                            <p:cTn id="19" dur="500" fill="hold"/>
                                            <p:tgtEl>
                                              <p:spTgt spid="32774"/>
                                            </p:tgtEl>
                                            <p:attrNameLst>
                                              <p:attrName>ppt_x</p:attrName>
                                            </p:attrNameLst>
                                          </p:cBhvr>
                                          <p:tavLst>
                                            <p:tav tm="0">
                                              <p:val>
                                                <p:strVal val="#ppt_x"/>
                                              </p:val>
                                            </p:tav>
                                            <p:tav tm="100000">
                                              <p:val>
                                                <p:strVal val="#ppt_x"/>
                                              </p:val>
                                            </p:tav>
                                          </p:tavLst>
                                        </p:anim>
                                        <p:anim calcmode="lin" valueType="num">
                                          <p:cBhvr additive="base">
                                            <p:cTn id="20" dur="500" fill="hold"/>
                                            <p:tgtEl>
                                              <p:spTgt spid="3277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2776"/>
                                            </p:tgtEl>
                                            <p:attrNameLst>
                                              <p:attrName>style.visibility</p:attrName>
                                            </p:attrNameLst>
                                          </p:cBhvr>
                                          <p:to>
                                            <p:strVal val="visible"/>
                                          </p:to>
                                        </p:set>
                                        <p:anim calcmode="lin" valueType="num">
                                          <p:cBhvr additive="base">
                                            <p:cTn id="23" dur="500" fill="hold"/>
                                            <p:tgtEl>
                                              <p:spTgt spid="32776"/>
                                            </p:tgtEl>
                                            <p:attrNameLst>
                                              <p:attrName>ppt_x</p:attrName>
                                            </p:attrNameLst>
                                          </p:cBhvr>
                                          <p:tavLst>
                                            <p:tav tm="0">
                                              <p:val>
                                                <p:strVal val="#ppt_x"/>
                                              </p:val>
                                            </p:tav>
                                            <p:tav tm="100000">
                                              <p:val>
                                                <p:strVal val="#ppt_x"/>
                                              </p:val>
                                            </p:tav>
                                          </p:tavLst>
                                        </p:anim>
                                        <p:anim calcmode="lin" valueType="num">
                                          <p:cBhvr additive="base">
                                            <p:cTn id="24" dur="500" fill="hold"/>
                                            <p:tgtEl>
                                              <p:spTgt spid="3277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2777"/>
                                            </p:tgtEl>
                                            <p:attrNameLst>
                                              <p:attrName>style.visibility</p:attrName>
                                            </p:attrNameLst>
                                          </p:cBhvr>
                                          <p:to>
                                            <p:strVal val="visible"/>
                                          </p:to>
                                        </p:set>
                                        <p:anim calcmode="lin" valueType="num">
                                          <p:cBhvr additive="base">
                                            <p:cTn id="27" dur="500" fill="hold"/>
                                            <p:tgtEl>
                                              <p:spTgt spid="32777"/>
                                            </p:tgtEl>
                                            <p:attrNameLst>
                                              <p:attrName>ppt_x</p:attrName>
                                            </p:attrNameLst>
                                          </p:cBhvr>
                                          <p:tavLst>
                                            <p:tav tm="0">
                                              <p:val>
                                                <p:strVal val="#ppt_x"/>
                                              </p:val>
                                            </p:tav>
                                            <p:tav tm="100000">
                                              <p:val>
                                                <p:strVal val="#ppt_x"/>
                                              </p:val>
                                            </p:tav>
                                          </p:tavLst>
                                        </p:anim>
                                        <p:anim calcmode="lin" valueType="num">
                                          <p:cBhvr additive="base">
                                            <p:cTn id="28" dur="500" fill="hold"/>
                                            <p:tgtEl>
                                              <p:spTgt spid="3277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55650"/>
                                            </p:tgtEl>
                                            <p:attrNameLst>
                                              <p:attrName>style.visibility</p:attrName>
                                            </p:attrNameLst>
                                          </p:cBhvr>
                                          <p:to>
                                            <p:strVal val="visible"/>
                                          </p:to>
                                        </p:set>
                                        <p:anim calcmode="lin" valueType="num">
                                          <p:cBhvr additive="base">
                                            <p:cTn id="31" dur="500" fill="hold"/>
                                            <p:tgtEl>
                                              <p:spTgt spid="155650"/>
                                            </p:tgtEl>
                                            <p:attrNameLst>
                                              <p:attrName>ppt_x</p:attrName>
                                            </p:attrNameLst>
                                          </p:cBhvr>
                                          <p:tavLst>
                                            <p:tav tm="0">
                                              <p:val>
                                                <p:strVal val="#ppt_x"/>
                                              </p:val>
                                            </p:tav>
                                            <p:tav tm="100000">
                                              <p:val>
                                                <p:strVal val="#ppt_x"/>
                                              </p:val>
                                            </p:tav>
                                          </p:tavLst>
                                        </p:anim>
                                        <p:anim calcmode="lin" valueType="num">
                                          <p:cBhvr additive="base">
                                            <p:cTn id="32" dur="500" fill="hold"/>
                                            <p:tgtEl>
                                              <p:spTgt spid="15565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55650"/>
                                            </p:tgtEl>
                                          </p:cBhvr>
                                        </p:animEffect>
                                        <p:set>
                                          <p:cBhvr>
                                            <p:cTn id="41" dur="1" fill="hold">
                                              <p:stCondLst>
                                                <p:cond delay="499"/>
                                              </p:stCondLst>
                                            </p:cTn>
                                            <p:tgtEl>
                                              <p:spTgt spid="155650"/>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21" presetClass="entr" presetSubtype="2"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2)">
                                          <p:cBhvr>
                                            <p:cTn id="4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3" grpId="0"/>
          <p:bldP spid="32776" grpId="0"/>
          <p:bldP spid="32777" grpId="0"/>
          <p:bldP spid="11" grpId="0"/>
          <p:bldP spid="11"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2E9B5-F52C-554F-6B4D-BE0EA3F86B9F}"/>
              </a:ext>
            </a:extLst>
          </p:cNvPr>
          <p:cNvPicPr>
            <a:picLocks noChangeAspect="1"/>
          </p:cNvPicPr>
          <p:nvPr/>
        </p:nvPicPr>
        <p:blipFill>
          <a:blip r:embed="rId2"/>
          <a:stretch>
            <a:fillRect/>
          </a:stretch>
        </p:blipFill>
        <p:spPr>
          <a:xfrm>
            <a:off x="0" y="71438"/>
            <a:ext cx="6096000" cy="6786562"/>
          </a:xfrm>
          <a:prstGeom prst="rect">
            <a:avLst/>
          </a:prstGeom>
        </p:spPr>
      </p:pic>
      <p:pic>
        <p:nvPicPr>
          <p:cNvPr id="3" name="Picture 2">
            <a:extLst>
              <a:ext uri="{FF2B5EF4-FFF2-40B4-BE49-F238E27FC236}">
                <a16:creationId xmlns:a16="http://schemas.microsoft.com/office/drawing/2014/main" id="{A8AFF46E-54FB-6268-172C-5EFB51DEBF53}"/>
              </a:ext>
            </a:extLst>
          </p:cNvPr>
          <p:cNvPicPr>
            <a:picLocks noChangeAspect="1"/>
          </p:cNvPicPr>
          <p:nvPr/>
        </p:nvPicPr>
        <p:blipFill>
          <a:blip r:embed="rId3"/>
          <a:stretch>
            <a:fillRect/>
          </a:stretch>
        </p:blipFill>
        <p:spPr>
          <a:xfrm>
            <a:off x="6223000" y="0"/>
            <a:ext cx="5968999" cy="6858000"/>
          </a:xfrm>
          <a:prstGeom prst="rect">
            <a:avLst/>
          </a:prstGeom>
        </p:spPr>
      </p:pic>
    </p:spTree>
    <p:extLst>
      <p:ext uri="{BB962C8B-B14F-4D97-AF65-F5344CB8AC3E}">
        <p14:creationId xmlns:p14="http://schemas.microsoft.com/office/powerpoint/2010/main" val="37315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F4724-B6A3-41DC-FF45-7115139334B3}"/>
              </a:ext>
            </a:extLst>
          </p:cNvPr>
          <p:cNvPicPr>
            <a:picLocks noChangeAspect="1"/>
          </p:cNvPicPr>
          <p:nvPr/>
        </p:nvPicPr>
        <p:blipFill>
          <a:blip r:embed="rId2"/>
          <a:stretch>
            <a:fillRect/>
          </a:stretch>
        </p:blipFill>
        <p:spPr>
          <a:xfrm>
            <a:off x="0" y="0"/>
            <a:ext cx="6203950" cy="6858000"/>
          </a:xfrm>
          <a:prstGeom prst="rect">
            <a:avLst/>
          </a:prstGeom>
        </p:spPr>
      </p:pic>
      <p:pic>
        <p:nvPicPr>
          <p:cNvPr id="3" name="Picture 2">
            <a:extLst>
              <a:ext uri="{FF2B5EF4-FFF2-40B4-BE49-F238E27FC236}">
                <a16:creationId xmlns:a16="http://schemas.microsoft.com/office/drawing/2014/main" id="{CB2F4A78-665F-263E-0AC9-665FB7376156}"/>
              </a:ext>
            </a:extLst>
          </p:cNvPr>
          <p:cNvPicPr>
            <a:picLocks noChangeAspect="1"/>
          </p:cNvPicPr>
          <p:nvPr/>
        </p:nvPicPr>
        <p:blipFill>
          <a:blip r:embed="rId3"/>
          <a:stretch>
            <a:fillRect/>
          </a:stretch>
        </p:blipFill>
        <p:spPr>
          <a:xfrm>
            <a:off x="6203950" y="0"/>
            <a:ext cx="5988050" cy="6043613"/>
          </a:xfrm>
          <a:prstGeom prst="rect">
            <a:avLst/>
          </a:prstGeom>
        </p:spPr>
      </p:pic>
      <p:sp>
        <p:nvSpPr>
          <p:cNvPr id="5" name="TextBox 4">
            <a:extLst>
              <a:ext uri="{FF2B5EF4-FFF2-40B4-BE49-F238E27FC236}">
                <a16:creationId xmlns:a16="http://schemas.microsoft.com/office/drawing/2014/main" id="{2065C3E0-A3A4-52C7-8FEE-B36CB7EC7157}"/>
              </a:ext>
            </a:extLst>
          </p:cNvPr>
          <p:cNvSpPr txBox="1"/>
          <p:nvPr/>
        </p:nvSpPr>
        <p:spPr>
          <a:xfrm>
            <a:off x="6203950" y="6016527"/>
            <a:ext cx="6093618" cy="1471172"/>
          </a:xfrm>
          <a:prstGeom prst="rect">
            <a:avLst/>
          </a:prstGeom>
          <a:noFill/>
        </p:spPr>
        <p:txBody>
          <a:bodyPr wrap="square">
            <a:spAutoFit/>
          </a:bodyPr>
          <a:lstStyle/>
          <a:p>
            <a:pPr algn="ctr" fontAlgn="base">
              <a:spcBef>
                <a:spcPct val="20000"/>
              </a:spcBef>
              <a:spcAft>
                <a:spcPct val="0"/>
              </a:spcAf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Định luật bảo toàn vật chất và năng lượng của Lô-mô-nô-xốp (Nga)</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33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uyết tương đối của Albert Einstein là gì? Trọng lực là gì?">
            <a:extLst>
              <a:ext uri="{FF2B5EF4-FFF2-40B4-BE49-F238E27FC236}">
                <a16:creationId xmlns:a16="http://schemas.microsoft.com/office/drawing/2014/main" id="{8F1E4675-1638-4041-838A-871FEAA9D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hững điều có thể bạn chưa biết về nhà bác học Albert Einstein | HỌC VIỆN  ĐÀO TẠO TRỰC TUYẾN-TẬN TÂM-CHẤT LƯỢNG">
            <a:extLst>
              <a:ext uri="{FF2B5EF4-FFF2-40B4-BE49-F238E27FC236}">
                <a16:creationId xmlns:a16="http://schemas.microsoft.com/office/drawing/2014/main" id="{F1F5B949-072B-1445-AA91-B66230F7D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5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ai lầm lớn nhất của Einstein">
            <a:extLst>
              <a:ext uri="{FF2B5EF4-FFF2-40B4-BE49-F238E27FC236}">
                <a16:creationId xmlns:a16="http://schemas.microsoft.com/office/drawing/2014/main" id="{285B75C8-D6FE-BE4B-B440-DD4CEEB6E1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7" r="35000"/>
          <a:stretch/>
        </p:blipFill>
        <p:spPr bwMode="auto">
          <a:xfrm>
            <a:off x="5645150" y="0"/>
            <a:ext cx="6546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06228"/>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14:bounceEnd="50000">
                                          <p:cBhvr additive="base">
                                            <p:cTn id="7"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14:bounceEnd="50000">
                                          <p:cBhvr additive="base">
                                            <p:cTn id="13" dur="500" fill="hold"/>
                                            <p:tgtEl>
                                              <p:spTgt spid="512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5126"/>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14:presetBounceEnd="50000">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14:bounceEnd="50000">
                                          <p:cBhvr additive="base">
                                            <p:cTn id="17" dur="500" fill="hold"/>
                                            <p:tgtEl>
                                              <p:spTgt spid="512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cBhvr additive="base">
                                            <p:cTn id="13" dur="500" fill="hold"/>
                                            <p:tgtEl>
                                              <p:spTgt spid="5126"/>
                                            </p:tgtEl>
                                            <p:attrNameLst>
                                              <p:attrName>ppt_x</p:attrName>
                                            </p:attrNameLst>
                                          </p:cBhvr>
                                          <p:tavLst>
                                            <p:tav tm="0">
                                              <p:val>
                                                <p:strVal val="#ppt_x"/>
                                              </p:val>
                                            </p:tav>
                                            <p:tav tm="100000">
                                              <p:val>
                                                <p:strVal val="#ppt_x"/>
                                              </p:val>
                                            </p:tav>
                                          </p:tavLst>
                                        </p:anim>
                                        <p:anim calcmode="lin" valueType="num">
                                          <p:cBhvr additive="base">
                                            <p:cTn id="14" dur="500" fill="hold"/>
                                            <p:tgtEl>
                                              <p:spTgt spid="5126"/>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additive="base">
                                            <p:cTn id="17" dur="500" fill="hold"/>
                                            <p:tgtEl>
                                              <p:spTgt spid="5124"/>
                                            </p:tgtEl>
                                            <p:attrNameLst>
                                              <p:attrName>ppt_x</p:attrName>
                                            </p:attrNameLst>
                                          </p:cBhvr>
                                          <p:tavLst>
                                            <p:tav tm="0">
                                              <p:val>
                                                <p:strVal val="#ppt_x"/>
                                              </p:val>
                                            </p:tav>
                                            <p:tav tm="100000">
                                              <p:val>
                                                <p:strVal val="#ppt_x"/>
                                              </p:val>
                                            </p:tav>
                                          </p:tavLst>
                                        </p:anim>
                                        <p:anim calcmode="lin" valueType="num">
                                          <p:cBhvr additive="base">
                                            <p:cTn id="18"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72">
            <a:extLst>
              <a:ext uri="{FF2B5EF4-FFF2-40B4-BE49-F238E27FC236}">
                <a16:creationId xmlns:a16="http://schemas.microsoft.com/office/drawing/2014/main" id="{1910FFE8-1B82-CA44-8BA3-E406D3479BB8}"/>
              </a:ext>
            </a:extLst>
          </p:cNvPr>
          <p:cNvSpPr txBox="1">
            <a:spLocks noChangeArrowheads="1"/>
          </p:cNvSpPr>
          <p:nvPr/>
        </p:nvSpPr>
        <p:spPr bwMode="auto">
          <a:xfrm>
            <a:off x="6934200" y="78486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endParaRPr lang="en-VN" altLang="en-VN" sz="2800" b="1">
              <a:solidFill>
                <a:srgbClr val="FF3300"/>
              </a:solidFill>
              <a:latin typeface="Times New Roman" panose="02020603050405020304" pitchFamily="18" charset="0"/>
            </a:endParaRPr>
          </a:p>
        </p:txBody>
      </p:sp>
      <p:sp>
        <p:nvSpPr>
          <p:cNvPr id="89091" name="Text Box 173">
            <a:extLst>
              <a:ext uri="{FF2B5EF4-FFF2-40B4-BE49-F238E27FC236}">
                <a16:creationId xmlns:a16="http://schemas.microsoft.com/office/drawing/2014/main" id="{3A98A9AE-A701-A94E-9E02-9A6CCAD7421E}"/>
              </a:ext>
            </a:extLst>
          </p:cNvPr>
          <p:cNvSpPr txBox="1">
            <a:spLocks noChangeArrowheads="1"/>
          </p:cNvSpPr>
          <p:nvPr/>
        </p:nvSpPr>
        <p:spPr bwMode="auto">
          <a:xfrm flipV="1">
            <a:off x="5943600" y="60198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800">
                <a:solidFill>
                  <a:srgbClr val="FF3300"/>
                </a:solidFill>
                <a:latin typeface="Times New Roman" panose="02020603050405020304" pitchFamily="18" charset="0"/>
              </a:rPr>
              <a:t>    </a:t>
            </a:r>
          </a:p>
        </p:txBody>
      </p:sp>
      <p:graphicFrame>
        <p:nvGraphicFramePr>
          <p:cNvPr id="11" name="Group 50">
            <a:extLst>
              <a:ext uri="{FF2B5EF4-FFF2-40B4-BE49-F238E27FC236}">
                <a16:creationId xmlns:a16="http://schemas.microsoft.com/office/drawing/2014/main" id="{C054DEA7-D910-3D46-8B74-03244C914B0C}"/>
              </a:ext>
            </a:extLst>
          </p:cNvPr>
          <p:cNvGraphicFramePr>
            <a:graphicFrameLocks noGrp="1"/>
          </p:cNvGraphicFramePr>
          <p:nvPr>
            <p:extLst>
              <p:ext uri="{D42A27DB-BD31-4B8C-83A1-F6EECF244321}">
                <p14:modId xmlns:p14="http://schemas.microsoft.com/office/powerpoint/2010/main" val="2489957784"/>
              </p:ext>
            </p:extLst>
          </p:nvPr>
        </p:nvGraphicFramePr>
        <p:xfrm>
          <a:off x="55888" y="802105"/>
          <a:ext cx="12151896" cy="6055895"/>
        </p:xfrm>
        <a:graphic>
          <a:graphicData uri="http://schemas.openxmlformats.org/drawingml/2006/table">
            <a:tbl>
              <a:tblPr/>
              <a:tblGrid>
                <a:gridCol w="1717318">
                  <a:extLst>
                    <a:ext uri="{9D8B030D-6E8A-4147-A177-3AD203B41FA5}">
                      <a16:colId xmlns:a16="http://schemas.microsoft.com/office/drawing/2014/main" val="20000"/>
                    </a:ext>
                  </a:extLst>
                </a:gridCol>
                <a:gridCol w="5217289">
                  <a:extLst>
                    <a:ext uri="{9D8B030D-6E8A-4147-A177-3AD203B41FA5}">
                      <a16:colId xmlns:a16="http://schemas.microsoft.com/office/drawing/2014/main" val="20001"/>
                    </a:ext>
                  </a:extLst>
                </a:gridCol>
                <a:gridCol w="5217289">
                  <a:extLst>
                    <a:ext uri="{9D8B030D-6E8A-4147-A177-3AD203B41FA5}">
                      <a16:colId xmlns:a16="http://schemas.microsoft.com/office/drawing/2014/main" val="130817897"/>
                    </a:ext>
                  </a:extLst>
                </a:gridCol>
              </a:tblGrid>
              <a:tr h="13559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Lĩnh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vực</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Thành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tựu</a:t>
                      </a:r>
                      <a:r>
                        <a:rPr kumimoji="0" lang="en-US" sz="3200" b="0" i="0" u="none" strike="noStrike" cap="none" normalizeH="0" baseline="0" dirty="0">
                          <a:ln>
                            <a:noFill/>
                          </a:ln>
                          <a:solidFill>
                            <a:srgbClr val="FF0000"/>
                          </a:solidFill>
                          <a:effectLst/>
                          <a:latin typeface="Arial" charset="0"/>
                        </a:rPr>
                        <a:t>  </a:t>
                      </a:r>
                      <a:r>
                        <a:rPr kumimoji="0" lang="en-US" sz="3200" b="1" i="0" u="none" strike="noStrike" cap="none" normalizeH="0" baseline="0" dirty="0">
                          <a:ln>
                            <a:noFill/>
                          </a:ln>
                          <a:solidFill>
                            <a:srgbClr val="FF0000"/>
                          </a:solidFill>
                          <a:effectLst/>
                          <a:latin typeface="Times New Roman" pitchFamily="18" charset="0"/>
                        </a:rPr>
                        <a:t> </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Tác động</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9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Khoa học xã hội </a:t>
                      </a: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3200" dirty="0">
                          <a:solidFill>
                            <a:srgbClr val="FF0000"/>
                          </a:solidFill>
                          <a:effectLst/>
                          <a:latin typeface="Times New Roman"/>
                          <a:ea typeface="Times New Roman"/>
                        </a:rPr>
                        <a:t>  </a:t>
                      </a: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CA2375FA-3539-5846-8DD3-71F594AC7232}"/>
              </a:ext>
            </a:extLst>
          </p:cNvPr>
          <p:cNvSpPr/>
          <p:nvPr/>
        </p:nvSpPr>
        <p:spPr>
          <a:xfrm>
            <a:off x="40104" y="0"/>
            <a:ext cx="12151896" cy="646331"/>
          </a:xfrm>
          <a:prstGeom prst="rect">
            <a:avLst/>
          </a:prstGeom>
        </p:spPr>
        <p:txBody>
          <a:bodyPr wrap="square">
            <a:spAutoFit/>
          </a:bodyPr>
          <a:lstStyle/>
          <a:p>
            <a:pPr lvl="0" algn="ctr">
              <a:defRPr/>
            </a:pPr>
            <a:r>
              <a:rPr lang="en-US" sz="3600" b="1">
                <a:solidFill>
                  <a:srgbClr val="0070C0"/>
                </a:solidFill>
                <a:latin typeface="Times New Roman" panose="02020603050405020304" pitchFamily="18" charset="0"/>
                <a:cs typeface="Times New Roman" panose="02020603050405020304" pitchFamily="18" charset="0"/>
              </a:rPr>
              <a:t>1</a:t>
            </a:r>
            <a:r>
              <a:rPr lang="vi-VN" sz="3600" b="1">
                <a:solidFill>
                  <a:srgbClr val="0070C0"/>
                </a:solidFill>
                <a:latin typeface="Times New Roman" panose="02020603050405020304" pitchFamily="18" charset="0"/>
                <a:cs typeface="Times New Roman" panose="02020603050405020304" pitchFamily="18" charset="0"/>
              </a:rPr>
              <a:t>. </a:t>
            </a:r>
            <a:r>
              <a:rPr lang="en-US" sz="3600" b="1">
                <a:solidFill>
                  <a:srgbClr val="0070C0"/>
                </a:solidFill>
                <a:latin typeface="Times New Roman" panose="02020603050405020304" pitchFamily="18" charset="0"/>
                <a:cs typeface="Times New Roman" panose="02020603050405020304" pitchFamily="18" charset="0"/>
              </a:rPr>
              <a:t>Những thành tựu tiêu biểu về khoa học và kĩ thuật</a:t>
            </a:r>
            <a:endParaRPr lang="vi-VN" sz="3600" b="1">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80ED4D-609B-C39F-2718-FAB151852D5D}"/>
              </a:ext>
            </a:extLst>
          </p:cNvPr>
          <p:cNvSpPr txBox="1"/>
          <p:nvPr/>
        </p:nvSpPr>
        <p:spPr>
          <a:xfrm>
            <a:off x="1849695" y="2209544"/>
            <a:ext cx="4855905" cy="4524315"/>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Chủ nghĩa duy vật và phép biện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a:t>
            </a:r>
            <a:r>
              <a:rPr lang="en-US" sz="3200" dirty="0">
                <a:latin typeface="Times New Roman" panose="02020603050405020304" pitchFamily="18" charset="0"/>
                <a:cs typeface="Times New Roman" panose="02020603050405020304" pitchFamily="18" charset="0"/>
              </a:rPr>
              <a:t>ứ</a:t>
            </a:r>
            <a:r>
              <a:rPr lang="vi-VN" sz="3200" dirty="0">
                <a:latin typeface="Times New Roman" panose="02020603050405020304" pitchFamily="18" charset="0"/>
                <a:cs typeface="Times New Roman" panose="02020603050405020304" pitchFamily="18" charset="0"/>
              </a:rPr>
              <a:t>ng của L.Phoi-</a:t>
            </a:r>
            <a:r>
              <a:rPr lang="en-US" sz="3200" dirty="0">
                <a:latin typeface="Times New Roman" panose="02020603050405020304" pitchFamily="18" charset="0"/>
                <a:cs typeface="Times New Roman" panose="02020603050405020304" pitchFamily="18" charset="0"/>
              </a:rPr>
              <a:t>ơ</a:t>
            </a:r>
            <a:r>
              <a:rPr lang="vi-VN"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bách</a:t>
            </a:r>
            <a:r>
              <a:rPr lang="vi-VN" sz="3200" dirty="0">
                <a:latin typeface="Times New Roman" panose="02020603050405020304" pitchFamily="18" charset="0"/>
                <a:cs typeface="Times New Roman" panose="02020603050405020304" pitchFamily="18" charset="0"/>
              </a:rPr>
              <a:t>. 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Hê</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ghen. </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Kinh </a:t>
            </a:r>
            <a:r>
              <a:rPr lang="en-US" sz="3200" dirty="0" err="1" smtClean="0">
                <a:latin typeface="Times New Roman" panose="02020603050405020304" pitchFamily="18" charset="0"/>
                <a:cs typeface="Times New Roman" panose="02020603050405020304" pitchFamily="18" charset="0"/>
              </a:rPr>
              <a:t>tế</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chính trị học t</a:t>
            </a:r>
            <a:r>
              <a:rPr lang="en-US"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 sản của A. Xmit, </a:t>
            </a: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Ri-các-đô</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Chủ nghĩa xã hội khoa học của 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Mác và Ph. Ăng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ghen</a:t>
            </a:r>
          </a:p>
        </p:txBody>
      </p:sp>
      <p:sp>
        <p:nvSpPr>
          <p:cNvPr id="4" name="TextBox 3">
            <a:extLst>
              <a:ext uri="{FF2B5EF4-FFF2-40B4-BE49-F238E27FC236}">
                <a16:creationId xmlns:a16="http://schemas.microsoft.com/office/drawing/2014/main" id="{DDA8A33D-CC4A-041E-268F-16908E7AC2F1}"/>
              </a:ext>
            </a:extLst>
          </p:cNvPr>
          <p:cNvSpPr txBox="1"/>
          <p:nvPr/>
        </p:nvSpPr>
        <p:spPr>
          <a:xfrm>
            <a:off x="7101840" y="2160491"/>
            <a:ext cx="4855905"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Lên án mặt trái của chủ nghĩa tư bản, phản ánh khát vọng xây dựng một xã hội </a:t>
            </a:r>
            <a:r>
              <a:rPr lang="vi-VN" sz="3200" dirty="0" smtClean="0">
                <a:latin typeface="Times New Roman" panose="02020603050405020304" pitchFamily="18" charset="0"/>
                <a:cs typeface="Times New Roman" panose="02020603050405020304" pitchFamily="18" charset="0"/>
              </a:rPr>
              <a:t>mới</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ừ</a:t>
            </a:r>
            <a:r>
              <a:rPr lang="vi-VN" sz="3200" dirty="0">
                <a:latin typeface="Times New Roman" panose="02020603050405020304" pitchFamily="18" charset="0"/>
                <a:cs typeface="Times New Roman" panose="02020603050405020304" pitchFamily="18" charset="0"/>
              </a:rPr>
              <a:t>ng bước hình thành cương lĩnh của giai cấp công nhân trong cuộc đấu tranh </a:t>
            </a:r>
            <a:r>
              <a:rPr lang="vi-VN" sz="3200" dirty="0" smtClean="0">
                <a:latin typeface="Times New Roman" panose="02020603050405020304" pitchFamily="18" charset="0"/>
                <a:cs typeface="Times New Roman" panose="02020603050405020304" pitchFamily="18" charset="0"/>
              </a:rPr>
              <a:t>chống </a:t>
            </a:r>
            <a:r>
              <a:rPr lang="vi-VN" sz="3200" dirty="0">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 bản.</a:t>
            </a:r>
          </a:p>
        </p:txBody>
      </p:sp>
    </p:spTree>
    <p:extLst>
      <p:ext uri="{BB962C8B-B14F-4D97-AF65-F5344CB8AC3E}">
        <p14:creationId xmlns:p14="http://schemas.microsoft.com/office/powerpoint/2010/main" val="2207021655"/>
      </p:ext>
    </p:extLst>
  </p:cSld>
  <p:clrMapOvr>
    <a:masterClrMapping/>
  </p:clrMapOvr>
  <p:transition>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50000">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14:bounceEnd="50000">
                                          <p:cBhvr additive="base">
                                            <p:cTn id="7" dur="500" fill="hold"/>
                                            <p:tgtEl>
                                              <p:spTgt spid="8909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14:bounceEnd="50000">
                                          <p:cBhvr additive="base">
                                            <p:cTn id="11" dur="500" fill="hold"/>
                                            <p:tgtEl>
                                              <p:spTgt spid="8909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cBhvr additive="base">
                                            <p:cTn id="11" dur="500" fill="hold"/>
                                            <p:tgtEl>
                                              <p:spTgt spid="89091"/>
                                            </p:tgtEl>
                                            <p:attrNameLst>
                                              <p:attrName>ppt_x</p:attrName>
                                            </p:attrNameLst>
                                          </p:cBhvr>
                                          <p:tavLst>
                                            <p:tav tm="0">
                                              <p:val>
                                                <p:strVal val="#ppt_x"/>
                                              </p:val>
                                            </p:tav>
                                            <p:tav tm="100000">
                                              <p:val>
                                                <p:strVal val="#ppt_x"/>
                                              </p:val>
                                            </p:tav>
                                          </p:tavLst>
                                        </p:anim>
                                        <p:anim calcmode="lin" valueType="num">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P spid="3"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ctrTitle" idx="4294967295"/>
          </p:nvPr>
        </p:nvSpPr>
        <p:spPr>
          <a:xfrm>
            <a:off x="211046" y="828184"/>
            <a:ext cx="4371975" cy="1001744"/>
          </a:xfrm>
          <a:prstGeom prst="rect">
            <a:avLst/>
          </a:prstGeom>
        </p:spPr>
        <p:txBody>
          <a:bodyPr spcFirstLastPara="1" wrap="square" lIns="0" tIns="0" rIns="0" bIns="0" anchor="b" anchorCtr="0">
            <a:noAutofit/>
          </a:bodyPr>
          <a:lstStyle/>
          <a:p>
            <a:pPr algn="ctr"/>
            <a:r>
              <a:rPr lang="en-US" sz="5400">
                <a:solidFill>
                  <a:srgbClr val="FF0000"/>
                </a:solidFill>
                <a:latin typeface="Times New Roman" panose="02020603050405020304" pitchFamily="18" charset="0"/>
                <a:cs typeface="Times New Roman" panose="02020603050405020304" pitchFamily="18" charset="0"/>
              </a:rPr>
              <a:t>KHOA HỌC XÃ HỘI</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107" name="Google Shape;107;p20"/>
          <p:cNvSpPr/>
          <p:nvPr/>
        </p:nvSpPr>
        <p:spPr>
          <a:xfrm>
            <a:off x="9709705" y="4015991"/>
            <a:ext cx="453159" cy="43269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08" name="Google Shape;108;p20"/>
          <p:cNvGrpSpPr/>
          <p:nvPr/>
        </p:nvGrpSpPr>
        <p:grpSpPr>
          <a:xfrm>
            <a:off x="9147299" y="1586214"/>
            <a:ext cx="1941371" cy="1941871"/>
            <a:chOff x="6654650" y="3665275"/>
            <a:chExt cx="409100" cy="409125"/>
          </a:xfrm>
        </p:grpSpPr>
        <p:sp>
          <p:nvSpPr>
            <p:cNvPr id="109" name="Google Shape;109;p2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A7A4B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0" name="Google Shape;110;p2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A7A4B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1" name="Google Shape;111;p20"/>
          <p:cNvGrpSpPr/>
          <p:nvPr/>
        </p:nvGrpSpPr>
        <p:grpSpPr>
          <a:xfrm rot="1056949">
            <a:off x="7276445" y="3112750"/>
            <a:ext cx="1282588" cy="1282737"/>
            <a:chOff x="570875" y="4322250"/>
            <a:chExt cx="443300" cy="443325"/>
          </a:xfrm>
        </p:grpSpPr>
        <p:sp>
          <p:nvSpPr>
            <p:cNvPr id="112" name="Google Shape;112;p2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2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2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2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A7D8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6" name="Google Shape;116;p20"/>
          <p:cNvSpPr/>
          <p:nvPr/>
        </p:nvSpPr>
        <p:spPr>
          <a:xfrm rot="2466722">
            <a:off x="7420222" y="1962580"/>
            <a:ext cx="629605" cy="6011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20"/>
          <p:cNvSpPr/>
          <p:nvPr/>
        </p:nvSpPr>
        <p:spPr>
          <a:xfrm rot="-1609319">
            <a:off x="8340990" y="2340832"/>
            <a:ext cx="453092" cy="43262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20"/>
          <p:cNvSpPr/>
          <p:nvPr/>
        </p:nvSpPr>
        <p:spPr>
          <a:xfrm rot="2926198">
            <a:off x="11088195" y="2683553"/>
            <a:ext cx="339299" cy="32397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19;p20"/>
          <p:cNvSpPr/>
          <p:nvPr/>
        </p:nvSpPr>
        <p:spPr>
          <a:xfrm rot="-1609137">
            <a:off x="9676186" y="513159"/>
            <a:ext cx="305673" cy="29186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2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a:ln>
                  <a:noFill/>
                </a:ln>
                <a:solidFill>
                  <a:srgbClr val="A7D86D"/>
                </a:solidFill>
                <a:effectLst/>
                <a:uLnTx/>
                <a:uFillTx/>
                <a:latin typeface="Poppins Light"/>
                <a:cs typeface="Poppins Light"/>
                <a:sym typeface="Poppins Ligh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733" b="0" i="0" u="none" strike="noStrike" kern="1200" cap="none" spc="0" normalizeH="0" baseline="0" noProof="0">
              <a:ln>
                <a:noFill/>
              </a:ln>
              <a:solidFill>
                <a:srgbClr val="A7D86D"/>
              </a:solidFill>
              <a:effectLst/>
              <a:uLnTx/>
              <a:uFillTx/>
              <a:latin typeface="Poppins Light"/>
              <a:cs typeface="Poppins Light"/>
              <a:sym typeface="Poppins Light"/>
            </a:endParaRPr>
          </a:p>
        </p:txBody>
      </p:sp>
      <p:pic>
        <p:nvPicPr>
          <p:cNvPr id="3074" name="Picture 2">
            <a:extLst>
              <a:ext uri="{FF2B5EF4-FFF2-40B4-BE49-F238E27FC236}">
                <a16:creationId xmlns:a16="http://schemas.microsoft.com/office/drawing/2014/main" id="{66840136-6494-E04D-9C89-DF3487FAA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6566"/>
            <a:ext cx="6237817" cy="453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312732"/>
      </p:ext>
    </p:extLst>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6">
            <a:extLst>
              <a:ext uri="{FF2B5EF4-FFF2-40B4-BE49-F238E27FC236}">
                <a16:creationId xmlns:a16="http://schemas.microsoft.com/office/drawing/2014/main" id="{E2078225-F6E1-1848-AD49-3A4A3FB75B64}"/>
              </a:ext>
            </a:extLst>
          </p:cNvPr>
          <p:cNvSpPr txBox="1">
            <a:spLocks noChangeArrowheads="1"/>
          </p:cNvSpPr>
          <p:nvPr/>
        </p:nvSpPr>
        <p:spPr bwMode="auto">
          <a:xfrm>
            <a:off x="297964" y="-110200"/>
            <a:ext cx="77100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6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Khoa </a:t>
            </a:r>
            <a:r>
              <a:rPr kumimoji="0" lang="en-US" altLang="vi-VN" sz="6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vi-VN" sz="6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6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xã</a:t>
            </a:r>
            <a:r>
              <a:rPr kumimoji="0" lang="en-US" altLang="vi-VN" sz="6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6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hội</a:t>
            </a:r>
            <a:endParaRPr kumimoji="0" lang="en-US" altLang="vi-VN" sz="6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6631" name="Group 7">
            <a:extLst>
              <a:ext uri="{FF2B5EF4-FFF2-40B4-BE49-F238E27FC236}">
                <a16:creationId xmlns:a16="http://schemas.microsoft.com/office/drawing/2014/main" id="{B3E00252-E630-A147-9F75-FBA8E335E5BF}"/>
              </a:ext>
            </a:extLst>
          </p:cNvPr>
          <p:cNvGraphicFramePr>
            <a:graphicFrameLocks noGrp="1"/>
          </p:cNvGraphicFramePr>
          <p:nvPr/>
        </p:nvGraphicFramePr>
        <p:xfrm>
          <a:off x="-1" y="930442"/>
          <a:ext cx="12047621" cy="5927557"/>
        </p:xfrm>
        <a:graphic>
          <a:graphicData uri="http://schemas.openxmlformats.org/drawingml/2006/table">
            <a:tbl>
              <a:tblPr/>
              <a:tblGrid>
                <a:gridCol w="6833938">
                  <a:extLst>
                    <a:ext uri="{9D8B030D-6E8A-4147-A177-3AD203B41FA5}">
                      <a16:colId xmlns:a16="http://schemas.microsoft.com/office/drawing/2014/main" val="20000"/>
                    </a:ext>
                  </a:extLst>
                </a:gridCol>
                <a:gridCol w="5213683">
                  <a:extLst>
                    <a:ext uri="{9D8B030D-6E8A-4147-A177-3AD203B41FA5}">
                      <a16:colId xmlns:a16="http://schemas.microsoft.com/office/drawing/2014/main" val="20001"/>
                    </a:ext>
                  </a:extLst>
                </a:gridCol>
              </a:tblGrid>
              <a:tr h="97328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44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Ngành khoa học xã hội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44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Đại</a:t>
                      </a:r>
                      <a:r>
                        <a:rPr kumimoji="0" lang="en-US" altLang="vi-VN" sz="44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vi-VN" sz="44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biểu</a:t>
                      </a:r>
                      <a:endParaRPr kumimoji="0" lang="en-US" altLang="vi-VN" sz="44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9771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887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433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2336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0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6651" name="Text Box 27">
            <a:extLst>
              <a:ext uri="{FF2B5EF4-FFF2-40B4-BE49-F238E27FC236}">
                <a16:creationId xmlns:a16="http://schemas.microsoft.com/office/drawing/2014/main" id="{D2574B93-9CD7-9A42-82C0-D06B6C3DACB7}"/>
              </a:ext>
            </a:extLst>
          </p:cNvPr>
          <p:cNvSpPr txBox="1">
            <a:spLocks noChangeArrowheads="1"/>
          </p:cNvSpPr>
          <p:nvPr/>
        </p:nvSpPr>
        <p:spPr bwMode="auto">
          <a:xfrm>
            <a:off x="-21694" y="2116057"/>
            <a:ext cx="71390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duy</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phép</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biện</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2" name="Text Box 28">
            <a:extLst>
              <a:ext uri="{FF2B5EF4-FFF2-40B4-BE49-F238E27FC236}">
                <a16:creationId xmlns:a16="http://schemas.microsoft.com/office/drawing/2014/main" id="{195D708F-0CF3-8545-9E38-D4C20AEC34B9}"/>
              </a:ext>
            </a:extLst>
          </p:cNvPr>
          <p:cNvSpPr txBox="1">
            <a:spLocks noChangeArrowheads="1"/>
          </p:cNvSpPr>
          <p:nvPr/>
        </p:nvSpPr>
        <p:spPr bwMode="auto">
          <a:xfrm>
            <a:off x="297964" y="3359904"/>
            <a:ext cx="5396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trị</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3" name="Text Box 29">
            <a:extLst>
              <a:ext uri="{FF2B5EF4-FFF2-40B4-BE49-F238E27FC236}">
                <a16:creationId xmlns:a16="http://schemas.microsoft.com/office/drawing/2014/main" id="{336B2D71-23D5-8B4A-A8F8-C6CFC8787F94}"/>
              </a:ext>
            </a:extLst>
          </p:cNvPr>
          <p:cNvSpPr txBox="1">
            <a:spLocks noChangeArrowheads="1"/>
          </p:cNvSpPr>
          <p:nvPr/>
        </p:nvSpPr>
        <p:spPr bwMode="auto">
          <a:xfrm>
            <a:off x="180475" y="4603751"/>
            <a:ext cx="59155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tưởng</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4" name="Text Box 30">
            <a:extLst>
              <a:ext uri="{FF2B5EF4-FFF2-40B4-BE49-F238E27FC236}">
                <a16:creationId xmlns:a16="http://schemas.microsoft.com/office/drawing/2014/main" id="{A06BB1A8-75DB-6446-8A87-8F9068BDDDF8}"/>
              </a:ext>
            </a:extLst>
          </p:cNvPr>
          <p:cNvSpPr txBox="1">
            <a:spLocks noChangeArrowheads="1"/>
          </p:cNvSpPr>
          <p:nvPr/>
        </p:nvSpPr>
        <p:spPr bwMode="auto">
          <a:xfrm>
            <a:off x="144380" y="5927558"/>
            <a:ext cx="51495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khoa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5" name="Text Box 31">
            <a:extLst>
              <a:ext uri="{FF2B5EF4-FFF2-40B4-BE49-F238E27FC236}">
                <a16:creationId xmlns:a16="http://schemas.microsoft.com/office/drawing/2014/main" id="{4337FAD3-AEDB-8E40-90A0-270854ACB2B8}"/>
              </a:ext>
            </a:extLst>
          </p:cNvPr>
          <p:cNvSpPr txBox="1">
            <a:spLocks noChangeArrowheads="1"/>
          </p:cNvSpPr>
          <p:nvPr/>
        </p:nvSpPr>
        <p:spPr bwMode="auto">
          <a:xfrm>
            <a:off x="7261695" y="2257505"/>
            <a:ext cx="45528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Phoi</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ơ-bách</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Hê-ghen</a:t>
            </a:r>
            <a:endPar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6" name="Text Box 32">
            <a:extLst>
              <a:ext uri="{FF2B5EF4-FFF2-40B4-BE49-F238E27FC236}">
                <a16:creationId xmlns:a16="http://schemas.microsoft.com/office/drawing/2014/main" id="{8BD3FDB9-AAF5-8A4D-A445-8F13AE3D36D2}"/>
              </a:ext>
            </a:extLst>
          </p:cNvPr>
          <p:cNvSpPr txBox="1">
            <a:spLocks noChangeArrowheads="1"/>
          </p:cNvSpPr>
          <p:nvPr/>
        </p:nvSpPr>
        <p:spPr bwMode="auto">
          <a:xfrm>
            <a:off x="7505452" y="3496828"/>
            <a:ext cx="34499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Xmít</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Ri-</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7" name="Text Box 33">
            <a:extLst>
              <a:ext uri="{FF2B5EF4-FFF2-40B4-BE49-F238E27FC236}">
                <a16:creationId xmlns:a16="http://schemas.microsoft.com/office/drawing/2014/main" id="{1E5E1FE1-D746-BE47-993C-568F35D2FB0C}"/>
              </a:ext>
            </a:extLst>
          </p:cNvPr>
          <p:cNvSpPr txBox="1">
            <a:spLocks noChangeArrowheads="1"/>
          </p:cNvSpPr>
          <p:nvPr/>
        </p:nvSpPr>
        <p:spPr bwMode="auto">
          <a:xfrm>
            <a:off x="7126248" y="4420858"/>
            <a:ext cx="46883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Xanh</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mông</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Phu-ri-ê</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Ô-oen</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658" name="Text Box 34">
            <a:extLst>
              <a:ext uri="{FF2B5EF4-FFF2-40B4-BE49-F238E27FC236}">
                <a16:creationId xmlns:a16="http://schemas.microsoft.com/office/drawing/2014/main" id="{4D78B294-943F-494E-B8EE-A6B0F16D4B1B}"/>
              </a:ext>
            </a:extLst>
          </p:cNvPr>
          <p:cNvSpPr txBox="1">
            <a:spLocks noChangeArrowheads="1"/>
          </p:cNvSpPr>
          <p:nvPr/>
        </p:nvSpPr>
        <p:spPr bwMode="auto">
          <a:xfrm>
            <a:off x="7183399" y="5927558"/>
            <a:ext cx="44136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C.Mác</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 </a:t>
            </a:r>
            <a:r>
              <a:rPr kumimoji="0" lang="en-US" alt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Ăng-ghen</a:t>
            </a:r>
            <a:endParaRPr kumimoji="0" lang="en-US"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427975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0"/>
                                  </p:iterate>
                                  <p:childTnLst>
                                    <p:set>
                                      <p:cBhvr>
                                        <p:cTn id="24" dur="1" fill="hold">
                                          <p:stCondLst>
                                            <p:cond delay="0"/>
                                          </p:stCondLst>
                                        </p:cTn>
                                        <p:tgtEl>
                                          <p:spTgt spid="26654"/>
                                        </p:tgtEl>
                                        <p:attrNameLst>
                                          <p:attrName>style.visibility</p:attrName>
                                        </p:attrNameLst>
                                      </p:cBhvr>
                                      <p:to>
                                        <p:strVal val="visible"/>
                                      </p:to>
                                    </p:set>
                                  </p:childTnLst>
                                </p:cTn>
                              </p:par>
                              <p:par>
                                <p:cTn id="25" presetID="1" presetClass="entr" presetSubtype="0" fill="hold" grpId="0" nodeType="withEffect">
                                  <p:stCondLst>
                                    <p:cond delay="0"/>
                                  </p:stCondLst>
                                  <p:iterate type="lt">
                                    <p:tmAbs val="0"/>
                                  </p:iterate>
                                  <p:childTnLst>
                                    <p:set>
                                      <p:cBhvr>
                                        <p:cTn id="26" dur="1" fill="hold">
                                          <p:stCondLst>
                                            <p:cond delay="0"/>
                                          </p:stCondLst>
                                        </p:cTn>
                                        <p:tgtEl>
                                          <p:spTgt spid="266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mph" presetSubtype="0" fill="hold" grpId="1" nodeType="clickEffect">
                                  <p:stCondLst>
                                    <p:cond delay="0"/>
                                  </p:stCondLst>
                                  <p:iterate type="lt">
                                    <p:tmPct val="4000"/>
                                  </p:iterate>
                                  <p:childTnLst>
                                    <p:set>
                                      <p:cBhvr override="childStyle">
                                        <p:cTn id="30" dur="500" fill="hold"/>
                                        <p:tgtEl>
                                          <p:spTgt spid="26654"/>
                                        </p:tgtEl>
                                        <p:attrNameLst>
                                          <p:attrName>style.color</p:attrName>
                                        </p:attrNameLst>
                                      </p:cBhvr>
                                      <p:to>
                                        <p:clrVal>
                                          <a:srgbClr val="FF3300"/>
                                        </p:clrVal>
                                      </p:to>
                                    </p:set>
                                    <p:set>
                                      <p:cBhvr>
                                        <p:cTn id="31" dur="500" fill="hold"/>
                                        <p:tgtEl>
                                          <p:spTgt spid="26654"/>
                                        </p:tgtEl>
                                        <p:attrNameLst>
                                          <p:attrName>fillcolor</p:attrName>
                                        </p:attrNameLst>
                                      </p:cBhvr>
                                      <p:to>
                                        <p:clrVal>
                                          <a:srgbClr val="FF3300"/>
                                        </p:clrVal>
                                      </p:to>
                                    </p:set>
                                    <p:set>
                                      <p:cBhvr>
                                        <p:cTn id="32" dur="500" fill="hold"/>
                                        <p:tgtEl>
                                          <p:spTgt spid="26654"/>
                                        </p:tgtEl>
                                        <p:attrNameLst>
                                          <p:attrName>fill.type</p:attrName>
                                        </p:attrNameLst>
                                      </p:cBhvr>
                                      <p:to>
                                        <p:strVal val="solid"/>
                                      </p:to>
                                    </p:set>
                                  </p:childTnLst>
                                </p:cTn>
                              </p:par>
                              <p:par>
                                <p:cTn id="33" presetID="16" presetClass="emph" presetSubtype="0" fill="hold" grpId="1" nodeType="withEffect">
                                  <p:stCondLst>
                                    <p:cond delay="0"/>
                                  </p:stCondLst>
                                  <p:iterate type="lt">
                                    <p:tmPct val="4000"/>
                                  </p:iterate>
                                  <p:childTnLst>
                                    <p:set>
                                      <p:cBhvr override="childStyle">
                                        <p:cTn id="34" dur="500" fill="hold"/>
                                        <p:tgtEl>
                                          <p:spTgt spid="26658"/>
                                        </p:tgtEl>
                                        <p:attrNameLst>
                                          <p:attrName>style.color</p:attrName>
                                        </p:attrNameLst>
                                      </p:cBhvr>
                                      <p:to>
                                        <p:clrVal>
                                          <a:srgbClr val="FF3300"/>
                                        </p:clrVal>
                                      </p:to>
                                    </p:set>
                                    <p:set>
                                      <p:cBhvr>
                                        <p:cTn id="35" dur="500" fill="hold"/>
                                        <p:tgtEl>
                                          <p:spTgt spid="26658"/>
                                        </p:tgtEl>
                                        <p:attrNameLst>
                                          <p:attrName>fillcolor</p:attrName>
                                        </p:attrNameLst>
                                      </p:cBhvr>
                                      <p:to>
                                        <p:clrVal>
                                          <a:srgbClr val="FF3300"/>
                                        </p:clrVal>
                                      </p:to>
                                    </p:set>
                                    <p:set>
                                      <p:cBhvr>
                                        <p:cTn id="36" dur="500" fill="hold"/>
                                        <p:tgtEl>
                                          <p:spTgt spid="26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1" grpId="0"/>
      <p:bldP spid="26652" grpId="0"/>
      <p:bldP spid="26653" grpId="0"/>
      <p:bldP spid="26654" grpId="0"/>
      <p:bldP spid="26654" grpId="1"/>
      <p:bldP spid="26655" grpId="0"/>
      <p:bldP spid="26656" grpId="0"/>
      <p:bldP spid="26657" grpId="0"/>
      <p:bldP spid="26658" grpId="0"/>
      <p:bldP spid="2665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udwig Andreas Feuerbach – Wikipedia tiếng Việt">
            <a:extLst>
              <a:ext uri="{FF2B5EF4-FFF2-40B4-BE49-F238E27FC236}">
                <a16:creationId xmlns:a16="http://schemas.microsoft.com/office/drawing/2014/main" id="{BB65EF3D-A987-DE40-ADEA-E36080EDD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36514"/>
            <a:ext cx="6007100" cy="6193412"/>
          </a:xfrm>
          <a:prstGeom prst="round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FEB611-93E0-D44D-AE43-D3E170966640}"/>
              </a:ext>
            </a:extLst>
          </p:cNvPr>
          <p:cNvSpPr/>
          <p:nvPr/>
        </p:nvSpPr>
        <p:spPr>
          <a:xfrm>
            <a:off x="1653163" y="6150114"/>
            <a:ext cx="299152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Phoi-ơ-bách</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VN"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4388" name="Picture 4" descr="Tư tưởng triết học cơ bản của Friedrich Hegel - Redsvn.net">
            <a:extLst>
              <a:ext uri="{FF2B5EF4-FFF2-40B4-BE49-F238E27FC236}">
                <a16:creationId xmlns:a16="http://schemas.microsoft.com/office/drawing/2014/main" id="{9A581347-473C-5C48-9E3E-8A7355A38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816" y="116324"/>
            <a:ext cx="5823284" cy="5997277"/>
          </a:xfrm>
          <a:prstGeom prst="roundRect">
            <a:avLst>
              <a:gd name="adj" fmla="val 10163"/>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85FD647-2F6F-ED4E-A543-FEE18CF91540}"/>
              </a:ext>
            </a:extLst>
          </p:cNvPr>
          <p:cNvSpPr/>
          <p:nvPr/>
        </p:nvSpPr>
        <p:spPr>
          <a:xfrm>
            <a:off x="8618140" y="6113601"/>
            <a:ext cx="203773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Hê-ghen</a:t>
            </a:r>
            <a:endParaRPr kumimoji="0" lang="en-VN"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4392" name="Picture 8" descr="Vietsciences; Phạm Văn Tuấn; Pham Van Tuan; Adam Smith, nhà kinh tế học  nước Scotland và tác phẩm &amp;quot;Tài sản quốc gia&amp;quot;; science, khoa hoc, khoahoc,  tin hoc, informatique;computer; vat ly; physics,">
            <a:extLst>
              <a:ext uri="{FF2B5EF4-FFF2-40B4-BE49-F238E27FC236}">
                <a16:creationId xmlns:a16="http://schemas.microsoft.com/office/drawing/2014/main" id="{798804B7-9C98-A141-A8A4-3D1CEFE3C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36514"/>
            <a:ext cx="6007100" cy="6113600"/>
          </a:xfrm>
          <a:prstGeom prst="round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67FF70-AAB8-CC41-933A-5128809FA649}"/>
              </a:ext>
            </a:extLst>
          </p:cNvPr>
          <p:cNvSpPr/>
          <p:nvPr/>
        </p:nvSpPr>
        <p:spPr>
          <a:xfrm>
            <a:off x="2443875" y="6113601"/>
            <a:ext cx="12971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Xmít</a:t>
            </a:r>
            <a:endParaRPr kumimoji="0" lang="en-VN" sz="4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4394" name="Picture 10" descr="David Ricardo – Wikipedia tiếng Việt">
            <a:extLst>
              <a:ext uri="{FF2B5EF4-FFF2-40B4-BE49-F238E27FC236}">
                <a16:creationId xmlns:a16="http://schemas.microsoft.com/office/drawing/2014/main" id="{1D0E135B-7559-6642-8ABF-19044341F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817" y="0"/>
            <a:ext cx="5823283" cy="6113601"/>
          </a:xfrm>
          <a:prstGeom prst="roundRect">
            <a:avLst>
              <a:gd name="adj" fmla="val 12259"/>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6ED5A60-695E-8D42-9CD7-FB516A70E54D}"/>
              </a:ext>
            </a:extLst>
          </p:cNvPr>
          <p:cNvSpPr/>
          <p:nvPr/>
        </p:nvSpPr>
        <p:spPr>
          <a:xfrm>
            <a:off x="8361659" y="6113601"/>
            <a:ext cx="229421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a:t>
            </a:r>
            <a:endParaRPr kumimoji="0" lang="en-VN" sz="4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727611EC-87DB-304E-BC0D-B7A0A8418750}"/>
              </a:ext>
            </a:extLst>
          </p:cNvPr>
          <p:cNvPicPr>
            <a:picLocks noChangeAspect="1"/>
          </p:cNvPicPr>
          <p:nvPr/>
        </p:nvPicPr>
        <p:blipFill>
          <a:blip r:embed="rId6"/>
          <a:stretch>
            <a:fillRect/>
          </a:stretch>
        </p:blipFill>
        <p:spPr>
          <a:xfrm>
            <a:off x="19237" y="0"/>
            <a:ext cx="12153525" cy="6858000"/>
          </a:xfrm>
          <a:prstGeom prst="rect">
            <a:avLst/>
          </a:prstGeom>
        </p:spPr>
      </p:pic>
    </p:spTree>
    <p:extLst>
      <p:ext uri="{BB962C8B-B14F-4D97-AF65-F5344CB8AC3E}">
        <p14:creationId xmlns:p14="http://schemas.microsoft.com/office/powerpoint/2010/main" val="1114779864"/>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14:bounceEnd="50000">
                                          <p:cBhvr additive="base">
                                            <p:cTn id="7" dur="500" fill="hold"/>
                                            <p:tgtEl>
                                              <p:spTgt spid="14438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4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44388"/>
                                            </p:tgtEl>
                                            <p:attrNameLst>
                                              <p:attrName>style.visibility</p:attrName>
                                            </p:attrNameLst>
                                          </p:cBhvr>
                                          <p:to>
                                            <p:strVal val="visible"/>
                                          </p:to>
                                        </p:set>
                                        <p:anim calcmode="lin" valueType="num" p14:bounceEnd="50000">
                                          <p:cBhvr additive="base">
                                            <p:cTn id="15" dur="500" fill="hold"/>
                                            <p:tgtEl>
                                              <p:spTgt spid="14438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438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144386"/>
                                            </p:tgtEl>
                                          </p:cBhvr>
                                        </p:animEffect>
                                        <p:set>
                                          <p:cBhvr>
                                            <p:cTn id="25" dur="1" fill="hold">
                                              <p:stCondLst>
                                                <p:cond delay="499"/>
                                              </p:stCondLst>
                                            </p:cTn>
                                            <p:tgtEl>
                                              <p:spTgt spid="144386"/>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144388"/>
                                            </p:tgtEl>
                                          </p:cBhvr>
                                        </p:animEffect>
                                        <p:set>
                                          <p:cBhvr>
                                            <p:cTn id="31" dur="1" fill="hold">
                                              <p:stCondLst>
                                                <p:cond delay="499"/>
                                              </p:stCondLst>
                                            </p:cTn>
                                            <p:tgtEl>
                                              <p:spTgt spid="144388"/>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50000">
                                          <p:cBhvr additive="base">
                                            <p:cTn id="3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50000">
                                          <p:cBhvr additive="base">
                                            <p:cTn id="4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5"/>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50000">
                                      <p:stCondLst>
                                        <p:cond delay="0"/>
                                      </p:stCondLst>
                                      <p:childTnLst>
                                        <p:set>
                                          <p:cBhvr>
                                            <p:cTn id="44" dur="1" fill="hold">
                                              <p:stCondLst>
                                                <p:cond delay="0"/>
                                              </p:stCondLst>
                                            </p:cTn>
                                            <p:tgtEl>
                                              <p:spTgt spid="144394"/>
                                            </p:tgtEl>
                                            <p:attrNameLst>
                                              <p:attrName>style.visibility</p:attrName>
                                            </p:attrNameLst>
                                          </p:cBhvr>
                                          <p:to>
                                            <p:strVal val="visible"/>
                                          </p:to>
                                        </p:set>
                                        <p:anim calcmode="lin" valueType="num" p14:bounceEnd="50000">
                                          <p:cBhvr additive="base">
                                            <p:cTn id="45" dur="500" fill="hold"/>
                                            <p:tgtEl>
                                              <p:spTgt spid="144394"/>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4439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50000">
                                      <p:stCondLst>
                                        <p:cond delay="0"/>
                                      </p:stCondLst>
                                      <p:childTnLst>
                                        <p:set>
                                          <p:cBhvr>
                                            <p:cTn id="48" dur="1" fill="hold">
                                              <p:stCondLst>
                                                <p:cond delay="0"/>
                                              </p:stCondLst>
                                            </p:cTn>
                                            <p:tgtEl>
                                              <p:spTgt spid="144392"/>
                                            </p:tgtEl>
                                            <p:attrNameLst>
                                              <p:attrName>style.visibility</p:attrName>
                                            </p:attrNameLst>
                                          </p:cBhvr>
                                          <p:to>
                                            <p:strVal val="visible"/>
                                          </p:to>
                                        </p:set>
                                        <p:anim calcmode="lin" valueType="num" p14:bounceEnd="50000">
                                          <p:cBhvr additive="base">
                                            <p:cTn id="49" dur="500" fill="hold"/>
                                            <p:tgtEl>
                                              <p:spTgt spid="144392"/>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4439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2"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2)">
                                          <p:cBhvr>
                                            <p:cTn id="5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additive="base">
                                            <p:cTn id="7" dur="500" fill="hold"/>
                                            <p:tgtEl>
                                              <p:spTgt spid="144386"/>
                                            </p:tgtEl>
                                            <p:attrNameLst>
                                              <p:attrName>ppt_x</p:attrName>
                                            </p:attrNameLst>
                                          </p:cBhvr>
                                          <p:tavLst>
                                            <p:tav tm="0">
                                              <p:val>
                                                <p:strVal val="#ppt_x"/>
                                              </p:val>
                                            </p:tav>
                                            <p:tav tm="100000">
                                              <p:val>
                                                <p:strVal val="#ppt_x"/>
                                              </p:val>
                                            </p:tav>
                                          </p:tavLst>
                                        </p:anim>
                                        <p:anim calcmode="lin" valueType="num">
                                          <p:cBhvr additive="base">
                                            <p:cTn id="8" dur="500" fill="hold"/>
                                            <p:tgtEl>
                                              <p:spTgt spid="144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4388"/>
                                            </p:tgtEl>
                                            <p:attrNameLst>
                                              <p:attrName>style.visibility</p:attrName>
                                            </p:attrNameLst>
                                          </p:cBhvr>
                                          <p:to>
                                            <p:strVal val="visible"/>
                                          </p:to>
                                        </p:set>
                                        <p:anim calcmode="lin" valueType="num">
                                          <p:cBhvr additive="base">
                                            <p:cTn id="15" dur="500" fill="hold"/>
                                            <p:tgtEl>
                                              <p:spTgt spid="144388"/>
                                            </p:tgtEl>
                                            <p:attrNameLst>
                                              <p:attrName>ppt_x</p:attrName>
                                            </p:attrNameLst>
                                          </p:cBhvr>
                                          <p:tavLst>
                                            <p:tav tm="0">
                                              <p:val>
                                                <p:strVal val="#ppt_x"/>
                                              </p:val>
                                            </p:tav>
                                            <p:tav tm="100000">
                                              <p:val>
                                                <p:strVal val="#ppt_x"/>
                                              </p:val>
                                            </p:tav>
                                          </p:tavLst>
                                        </p:anim>
                                        <p:anim calcmode="lin" valueType="num">
                                          <p:cBhvr additive="base">
                                            <p:cTn id="16" dur="500" fill="hold"/>
                                            <p:tgtEl>
                                              <p:spTgt spid="14438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144386"/>
                                            </p:tgtEl>
                                          </p:cBhvr>
                                        </p:animEffect>
                                        <p:set>
                                          <p:cBhvr>
                                            <p:cTn id="25" dur="1" fill="hold">
                                              <p:stCondLst>
                                                <p:cond delay="499"/>
                                              </p:stCondLst>
                                            </p:cTn>
                                            <p:tgtEl>
                                              <p:spTgt spid="144386"/>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144388"/>
                                            </p:tgtEl>
                                          </p:cBhvr>
                                        </p:animEffect>
                                        <p:set>
                                          <p:cBhvr>
                                            <p:cTn id="31" dur="1" fill="hold">
                                              <p:stCondLst>
                                                <p:cond delay="499"/>
                                              </p:stCondLst>
                                            </p:cTn>
                                            <p:tgtEl>
                                              <p:spTgt spid="144388"/>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144394"/>
                                            </p:tgtEl>
                                            <p:attrNameLst>
                                              <p:attrName>style.visibility</p:attrName>
                                            </p:attrNameLst>
                                          </p:cBhvr>
                                          <p:to>
                                            <p:strVal val="visible"/>
                                          </p:to>
                                        </p:set>
                                        <p:anim calcmode="lin" valueType="num">
                                          <p:cBhvr additive="base">
                                            <p:cTn id="45" dur="500" fill="hold"/>
                                            <p:tgtEl>
                                              <p:spTgt spid="144394"/>
                                            </p:tgtEl>
                                            <p:attrNameLst>
                                              <p:attrName>ppt_x</p:attrName>
                                            </p:attrNameLst>
                                          </p:cBhvr>
                                          <p:tavLst>
                                            <p:tav tm="0">
                                              <p:val>
                                                <p:strVal val="#ppt_x"/>
                                              </p:val>
                                            </p:tav>
                                            <p:tav tm="100000">
                                              <p:val>
                                                <p:strVal val="#ppt_x"/>
                                              </p:val>
                                            </p:tav>
                                          </p:tavLst>
                                        </p:anim>
                                        <p:anim calcmode="lin" valueType="num">
                                          <p:cBhvr additive="base">
                                            <p:cTn id="46" dur="500" fill="hold"/>
                                            <p:tgtEl>
                                              <p:spTgt spid="14439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144392"/>
                                            </p:tgtEl>
                                            <p:attrNameLst>
                                              <p:attrName>style.visibility</p:attrName>
                                            </p:attrNameLst>
                                          </p:cBhvr>
                                          <p:to>
                                            <p:strVal val="visible"/>
                                          </p:to>
                                        </p:set>
                                        <p:anim calcmode="lin" valueType="num">
                                          <p:cBhvr additive="base">
                                            <p:cTn id="49" dur="500" fill="hold"/>
                                            <p:tgtEl>
                                              <p:spTgt spid="144392"/>
                                            </p:tgtEl>
                                            <p:attrNameLst>
                                              <p:attrName>ppt_x</p:attrName>
                                            </p:attrNameLst>
                                          </p:cBhvr>
                                          <p:tavLst>
                                            <p:tav tm="0">
                                              <p:val>
                                                <p:strVal val="#ppt_x"/>
                                              </p:val>
                                            </p:tav>
                                            <p:tav tm="100000">
                                              <p:val>
                                                <p:strVal val="#ppt_x"/>
                                              </p:val>
                                            </p:tav>
                                          </p:tavLst>
                                        </p:anim>
                                        <p:anim calcmode="lin" valueType="num">
                                          <p:cBhvr additive="base">
                                            <p:cTn id="50" dur="500" fill="hold"/>
                                            <p:tgtEl>
                                              <p:spTgt spid="14439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2"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2)">
                                          <p:cBhvr>
                                            <p:cTn id="5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000">
              <a:srgbClr val="FF8C00"/>
            </a:gs>
            <a:gs pos="0">
              <a:srgbClr val="FF8700"/>
            </a:gs>
            <a:gs pos="100000">
              <a:srgbClr val="FFD900"/>
            </a:gs>
          </a:gsLst>
          <a:lin ang="5400700" scaled="0"/>
        </a:gradFill>
        <a:effectLst/>
      </p:bgPr>
    </p:bg>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800" dirty="0" err="1">
                <a:latin typeface="Times New Roman" panose="02020603050405020304" pitchFamily="18" charset="0"/>
                <a:cs typeface="Times New Roman" panose="02020603050405020304" pitchFamily="18" charset="0"/>
              </a:rPr>
              <a:t>Đoán</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tên</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nhân</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vật</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vũ</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khí</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theo</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các</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gợi</a:t>
            </a:r>
            <a:r>
              <a:rPr lang="en" sz="4800" dirty="0">
                <a:latin typeface="Times New Roman" panose="02020603050405020304" pitchFamily="18" charset="0"/>
                <a:cs typeface="Times New Roman" panose="02020603050405020304" pitchFamily="18" charset="0"/>
              </a:rPr>
              <a:t> </a:t>
            </a:r>
            <a:r>
              <a:rPr lang="en" sz="4800" dirty="0" err="1">
                <a:latin typeface="Times New Roman" panose="02020603050405020304" pitchFamily="18" charset="0"/>
                <a:cs typeface="Times New Roman" panose="02020603050405020304" pitchFamily="18" charset="0"/>
              </a:rPr>
              <a:t>ý</a:t>
            </a:r>
            <a:endParaRPr sz="48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2017B73D-0912-5F44-A426-CB4BE3DEBE70}"/>
              </a:ext>
            </a:extLst>
          </p:cNvPr>
          <p:cNvGrpSpPr/>
          <p:nvPr/>
        </p:nvGrpSpPr>
        <p:grpSpPr>
          <a:xfrm>
            <a:off x="5670002" y="272716"/>
            <a:ext cx="5791200" cy="6031832"/>
            <a:chOff x="6260824" y="1369857"/>
            <a:chExt cx="3618014" cy="3666637"/>
          </a:xfrm>
        </p:grpSpPr>
        <p:sp>
          <p:nvSpPr>
            <p:cNvPr id="146" name="Google Shape;146;p24"/>
            <p:cNvSpPr/>
            <p:nvPr/>
          </p:nvSpPr>
          <p:spPr>
            <a:xfrm>
              <a:off x="6364367" y="1554323"/>
              <a:ext cx="3386800" cy="3386800"/>
            </a:xfrm>
            <a:prstGeom prst="donut">
              <a:avLst>
                <a:gd name="adj" fmla="val 16067"/>
              </a:avLst>
            </a:prstGeom>
            <a:solidFill>
              <a:srgbClr val="00B050">
                <a:alpha val="4300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7" name="Google Shape;157;p24"/>
            <p:cNvSpPr/>
            <p:nvPr/>
          </p:nvSpPr>
          <p:spPr>
            <a:xfrm rot="1800047">
              <a:off x="6260824" y="1448579"/>
              <a:ext cx="3587915" cy="3587915"/>
            </a:xfrm>
            <a:prstGeom prst="blockArc">
              <a:avLst>
                <a:gd name="adj1" fmla="val 14414370"/>
                <a:gd name="adj2" fmla="val 694"/>
                <a:gd name="adj3" fmla="val 9562"/>
              </a:avLst>
            </a:prstGeom>
            <a:solidFill>
              <a:srgbClr val="FFFF0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8" name="Google Shape;158;p24"/>
            <p:cNvSpPr/>
            <p:nvPr/>
          </p:nvSpPr>
          <p:spPr>
            <a:xfrm rot="-1800047" flipH="1">
              <a:off x="6265106" y="1454048"/>
              <a:ext cx="3613732" cy="3575136"/>
            </a:xfrm>
            <a:prstGeom prst="blockArc">
              <a:avLst>
                <a:gd name="adj1" fmla="val 14348563"/>
                <a:gd name="adj2" fmla="val 21472873"/>
                <a:gd name="adj3" fmla="val 9381"/>
              </a:avLst>
            </a:prstGeom>
            <a:solidFill>
              <a:srgbClr val="FF000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4"/>
            <p:cNvSpPr/>
            <p:nvPr/>
          </p:nvSpPr>
          <p:spPr>
            <a:xfrm rot="-8100000">
              <a:off x="7811320" y="1369857"/>
              <a:ext cx="484227" cy="484227"/>
            </a:xfrm>
            <a:prstGeom prst="rtTriangle">
              <a:avLst/>
            </a:prstGeom>
            <a:solidFill>
              <a:srgbClr val="FF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4"/>
            <p:cNvSpPr/>
            <p:nvPr/>
          </p:nvSpPr>
          <p:spPr>
            <a:xfrm rot="-9000757" flipH="1">
              <a:off x="6262304" y="1446411"/>
              <a:ext cx="3586968" cy="3586968"/>
            </a:xfrm>
            <a:prstGeom prst="blockArc">
              <a:avLst>
                <a:gd name="adj1" fmla="val 14316164"/>
                <a:gd name="adj2" fmla="val 21502663"/>
                <a:gd name="adj3" fmla="val 9415"/>
              </a:avLst>
            </a:prstGeom>
            <a:solidFill>
              <a:srgbClr val="00B0F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4"/>
            <p:cNvSpPr/>
            <p:nvPr/>
          </p:nvSpPr>
          <p:spPr>
            <a:xfrm rot="-1027861">
              <a:off x="9282199" y="3799776"/>
              <a:ext cx="416896" cy="416896"/>
            </a:xfrm>
            <a:prstGeom prst="rtTriangle">
              <a:avLst/>
            </a:pr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4"/>
            <p:cNvSpPr/>
            <p:nvPr/>
          </p:nvSpPr>
          <p:spPr>
            <a:xfrm rot="6359841">
              <a:off x="6388768" y="3797016"/>
              <a:ext cx="484773" cy="484773"/>
            </a:xfrm>
            <a:prstGeom prst="rtTriangle">
              <a:avLst/>
            </a:prstGeom>
            <a:solidFill>
              <a:srgbClr val="00B0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DD9BDC74-E0F6-DB46-8DE3-DCA88E1B2996}"/>
              </a:ext>
            </a:extLst>
          </p:cNvPr>
          <p:cNvSpPr/>
          <p:nvPr/>
        </p:nvSpPr>
        <p:spPr>
          <a:xfrm>
            <a:off x="7181735" y="1980184"/>
            <a:ext cx="2729113" cy="2554545"/>
          </a:xfrm>
          <a:prstGeom prst="rect">
            <a:avLst/>
          </a:prstGeom>
          <a:noFill/>
        </p:spPr>
        <p:txBody>
          <a:bodyPr wrap="square" lIns="91440" tIns="45720" rIns="91440" bIns="45720">
            <a:spAutoFit/>
          </a:bodyPr>
          <a:lstStyle/>
          <a:p>
            <a:pPr algn="ctr"/>
            <a:r>
              <a:rPr lang="en" sz="8000" b="0" kern="0" cap="none" spc="0" dirty="0" err="1">
                <a:ln w="0"/>
                <a:solidFill>
                  <a:srgbClr val="FF0000"/>
                </a:solidFill>
                <a:effectLst>
                  <a:reflection blurRad="6350" stA="53000" endA="300" endPos="35500" dir="5400000" sy="-90000" algn="bl" rotWithShape="0"/>
                </a:effectLst>
                <a:latin typeface="Montserrat ExtraBold"/>
                <a:ea typeface="Montserrat ExtraBold"/>
                <a:cs typeface="Montserrat ExtraBold"/>
                <a:sym typeface="Montserrat ExtraBold"/>
              </a:rPr>
              <a:t>Trò</a:t>
            </a:r>
            <a:r>
              <a:rPr lang="en" sz="8000" b="0" kern="0" cap="none" spc="0" dirty="0">
                <a:ln w="0"/>
                <a:solidFill>
                  <a:srgbClr val="FF0000"/>
                </a:solidFill>
                <a:effectLst>
                  <a:reflection blurRad="6350" stA="53000" endA="300" endPos="35500" dir="5400000" sy="-90000" algn="bl" rotWithShape="0"/>
                </a:effectLst>
                <a:latin typeface="Montserrat ExtraBold"/>
                <a:ea typeface="Montserrat ExtraBold"/>
                <a:cs typeface="Montserrat ExtraBold"/>
                <a:sym typeface="Montserrat ExtraBold"/>
              </a:rPr>
              <a:t> </a:t>
            </a:r>
            <a:r>
              <a:rPr lang="en" sz="8000" b="0" kern="0" cap="none" spc="0" dirty="0" err="1">
                <a:ln w="0"/>
                <a:solidFill>
                  <a:srgbClr val="FF0000"/>
                </a:solidFill>
                <a:effectLst>
                  <a:reflection blurRad="6350" stA="53000" endA="300" endPos="35500" dir="5400000" sy="-90000" algn="bl" rotWithShape="0"/>
                </a:effectLst>
                <a:latin typeface="Montserrat ExtraBold"/>
                <a:ea typeface="Montserrat ExtraBold"/>
                <a:cs typeface="Montserrat ExtraBold"/>
                <a:sym typeface="Montserrat ExtraBold"/>
              </a:rPr>
              <a:t>chơi</a:t>
            </a:r>
            <a:endParaRPr lang="en-VN" sz="8000" b="0" cap="none" spc="0" dirty="0">
              <a:ln w="0"/>
              <a:solidFill>
                <a:srgbClr val="FF0000"/>
              </a:solidFill>
              <a:effectLst>
                <a:reflection blurRad="6350" stA="53000" endA="300" endPos="35500" dir="5400000" sy="-90000" algn="bl" rotWithShape="0"/>
              </a:effectLst>
            </a:endParaRPr>
          </a:p>
        </p:txBody>
      </p:sp>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14:bounceEnd="50000">
                                          <p:cBhvr additive="base">
                                            <p:cTn id="7" dur="500" fill="hold"/>
                                            <p:tgtEl>
                                              <p:spTgt spid="14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500" fill="hold"/>
                                            <p:tgtEl>
                                              <p:spTgt spid="144"/>
                                            </p:tgtEl>
                                            <p:attrNameLst>
                                              <p:attrName>ppt_x</p:attrName>
                                            </p:attrNameLst>
                                          </p:cBhvr>
                                          <p:tavLst>
                                            <p:tav tm="0">
                                              <p:val>
                                                <p:strVal val="#ppt_x"/>
                                              </p:val>
                                            </p:tav>
                                            <p:tav tm="100000">
                                              <p:val>
                                                <p:strVal val="#ppt_x"/>
                                              </p:val>
                                            </p:tav>
                                          </p:tavLst>
                                        </p:anim>
                                        <p:anim calcmode="lin" valueType="num">
                                          <p:cBhvr additive="base">
                                            <p:cTn id="8" dur="500" fill="hold"/>
                                            <p:tgtEl>
                                              <p:spTgt spid="1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4" name="Text Box 28" descr="White marble">
            <a:extLst>
              <a:ext uri="{FF2B5EF4-FFF2-40B4-BE49-F238E27FC236}">
                <a16:creationId xmlns:a16="http://schemas.microsoft.com/office/drawing/2014/main" id="{6D6961D5-150D-1047-A461-B7CC0B10109F}"/>
              </a:ext>
            </a:extLst>
          </p:cNvPr>
          <p:cNvSpPr txBox="1">
            <a:spLocks noChangeArrowheads="1"/>
          </p:cNvSpPr>
          <p:nvPr/>
        </p:nvSpPr>
        <p:spPr bwMode="auto">
          <a:xfrm>
            <a:off x="0" y="6334780"/>
            <a:ext cx="12182857" cy="523220"/>
          </a:xfrm>
          <a:prstGeom prst="rect">
            <a:avLst/>
          </a:prstGeom>
          <a:noFill/>
          <a:ln>
            <a:noFill/>
          </a:ln>
          <a:effectLst/>
          <a:extLst>
            <a:ext uri="{909E8E84-426E-40DD-AFC4-6F175D3DCCD1}">
              <a14:hiddenFill xmlns:a14="http://schemas.microsoft.com/office/drawing/2010/main">
                <a:blipFill dpi="0" rotWithShape="0">
                  <a:blip r:embed="rId2">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700" b="1" i="0" u="none" strike="noStrike" kern="1200" cap="none" spc="0" normalizeH="0" baseline="0" noProof="0" dirty="0">
                <a:ln>
                  <a:noFill/>
                </a:ln>
                <a:solidFill>
                  <a:srgbClr val="333399">
                    <a:lumMod val="50000"/>
                  </a:srgbClr>
                </a:solidFill>
                <a:effectLst/>
                <a:uLnTx/>
                <a:uFillTx/>
                <a:latin typeface="Times New Roman" panose="02020603050405020304" pitchFamily="18" charset="0"/>
                <a:ea typeface="+mn-ea"/>
                <a:cs typeface="Times New Roman" panose="02020603050405020304" pitchFamily="18" charset="0"/>
              </a:rPr>
              <a:t>NHỮNG ĐẠI BIỂU XUẤT SẮC CỦA CHỦ NGHĨA XÃ HỘI KHÔNG TƯỞNG</a:t>
            </a:r>
          </a:p>
        </p:txBody>
      </p:sp>
      <p:pic>
        <p:nvPicPr>
          <p:cNvPr id="24605" name="Picture 29">
            <a:extLst>
              <a:ext uri="{FF2B5EF4-FFF2-40B4-BE49-F238E27FC236}">
                <a16:creationId xmlns:a16="http://schemas.microsoft.com/office/drawing/2014/main" id="{0F2B9A5C-54CD-6F46-A42B-138E16E6A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9895" cy="56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30" descr="charlesFourier">
            <a:extLst>
              <a:ext uri="{FF2B5EF4-FFF2-40B4-BE49-F238E27FC236}">
                <a16:creationId xmlns:a16="http://schemas.microsoft.com/office/drawing/2014/main" id="{587F3F5A-7829-8944-B07B-2FFEBB62C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9895" y="-19844"/>
            <a:ext cx="4652212" cy="56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31" descr="Robert Owen">
            <a:extLst>
              <a:ext uri="{FF2B5EF4-FFF2-40B4-BE49-F238E27FC236}">
                <a16:creationId xmlns:a16="http://schemas.microsoft.com/office/drawing/2014/main" id="{29AA89E1-5DAA-4047-A607-63F13D5AA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106" y="0"/>
            <a:ext cx="3769893" cy="56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8" name="Text Box 32" descr="White marble">
            <a:extLst>
              <a:ext uri="{FF2B5EF4-FFF2-40B4-BE49-F238E27FC236}">
                <a16:creationId xmlns:a16="http://schemas.microsoft.com/office/drawing/2014/main" id="{24702863-07F5-9E43-85F3-050F3F2DA93F}"/>
              </a:ext>
            </a:extLst>
          </p:cNvPr>
          <p:cNvSpPr txBox="1">
            <a:spLocks noChangeArrowheads="1"/>
          </p:cNvSpPr>
          <p:nvPr/>
        </p:nvSpPr>
        <p:spPr bwMode="auto">
          <a:xfrm>
            <a:off x="0" y="5702596"/>
            <a:ext cx="3769895" cy="523220"/>
          </a:xfrm>
          <a:prstGeom prst="rect">
            <a:avLst/>
          </a:prstGeom>
          <a:noFill/>
          <a:ln>
            <a:noFill/>
          </a:ln>
          <a:effectLst/>
          <a:extLst>
            <a:ext uri="{909E8E84-426E-40DD-AFC4-6F175D3DCCD1}">
              <a14:hiddenFill xmlns:a14="http://schemas.microsoft.com/office/drawing/2010/main">
                <a:blipFill dpi="0" rotWithShape="0">
                  <a:blip r:embed="rId2">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Xi-</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mông</a:t>
            </a:r>
            <a:endPar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609" name="Text Box 33" descr="White marble">
            <a:extLst>
              <a:ext uri="{FF2B5EF4-FFF2-40B4-BE49-F238E27FC236}">
                <a16:creationId xmlns:a16="http://schemas.microsoft.com/office/drawing/2014/main" id="{7FD56AC0-FF7C-0444-8FEA-BDB58EACF01D}"/>
              </a:ext>
            </a:extLst>
          </p:cNvPr>
          <p:cNvSpPr txBox="1">
            <a:spLocks noChangeArrowheads="1"/>
          </p:cNvSpPr>
          <p:nvPr/>
        </p:nvSpPr>
        <p:spPr bwMode="auto">
          <a:xfrm>
            <a:off x="4589462" y="5675313"/>
            <a:ext cx="3237802" cy="523220"/>
          </a:xfrm>
          <a:prstGeom prst="rect">
            <a:avLst/>
          </a:prstGeom>
          <a:noFill/>
          <a:ln>
            <a:noFill/>
          </a:ln>
          <a:effectLst/>
          <a:extLst>
            <a:ext uri="{909E8E84-426E-40DD-AFC4-6F175D3DCCD1}">
              <a14:hiddenFill xmlns:a14="http://schemas.microsoft.com/office/drawing/2010/main">
                <a:blipFill dpi="0" rotWithShape="0">
                  <a:blip r:embed="rId2">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S.Phu-ri-ê</a:t>
            </a:r>
            <a:endPar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610" name="Text Box 34" descr="White marble">
            <a:extLst>
              <a:ext uri="{FF2B5EF4-FFF2-40B4-BE49-F238E27FC236}">
                <a16:creationId xmlns:a16="http://schemas.microsoft.com/office/drawing/2014/main" id="{AFBC8E5E-1685-D04F-90B8-A9EE2C932DA4}"/>
              </a:ext>
            </a:extLst>
          </p:cNvPr>
          <p:cNvSpPr txBox="1">
            <a:spLocks noChangeArrowheads="1"/>
          </p:cNvSpPr>
          <p:nvPr/>
        </p:nvSpPr>
        <p:spPr bwMode="auto">
          <a:xfrm>
            <a:off x="9010055" y="5675313"/>
            <a:ext cx="3005161" cy="523220"/>
          </a:xfrm>
          <a:prstGeom prst="rect">
            <a:avLst/>
          </a:prstGeom>
          <a:noFill/>
          <a:ln>
            <a:noFill/>
          </a:ln>
          <a:effectLst/>
          <a:extLst>
            <a:ext uri="{909E8E84-426E-40DD-AFC4-6F175D3DCCD1}">
              <a14:hiddenFill xmlns:a14="http://schemas.microsoft.com/office/drawing/2010/main">
                <a:blipFill dpi="0" rotWithShape="0">
                  <a:blip r:embed="rId2">
                    <a:alphaModFix amt="73000"/>
                  </a:blip>
                  <a:srcRect/>
                  <a:tile tx="0" ty="0" sx="100000" sy="100000" flip="none" algn="tl"/>
                </a:blipFill>
              </a14:hiddenFill>
            </a:ext>
            <a:ext uri="{91240B29-F687-4F45-9708-019B960494DF}">
              <a14:hiddenLine xmlns:a14="http://schemas.microsoft.com/office/drawing/2010/main" w="15875">
                <a:solidFill>
                  <a:srgbClr val="FFFF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oen</a:t>
            </a:r>
            <a:endPar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454449"/>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4604"/>
                                            </p:tgtEl>
                                            <p:attrNameLst>
                                              <p:attrName>style.visibility</p:attrName>
                                            </p:attrNameLst>
                                          </p:cBhvr>
                                          <p:to>
                                            <p:strVal val="visible"/>
                                          </p:to>
                                        </p:set>
                                        <p:anim calcmode="lin" valueType="num" p14:bounceEnd="50000">
                                          <p:cBhvr additive="base">
                                            <p:cTn id="7" dur="500" fill="hold"/>
                                            <p:tgtEl>
                                              <p:spTgt spid="2460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460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4605"/>
                                            </p:tgtEl>
                                            <p:attrNameLst>
                                              <p:attrName>style.visibility</p:attrName>
                                            </p:attrNameLst>
                                          </p:cBhvr>
                                          <p:to>
                                            <p:strVal val="visible"/>
                                          </p:to>
                                        </p:set>
                                        <p:anim calcmode="lin" valueType="num" p14:bounceEnd="50000">
                                          <p:cBhvr additive="base">
                                            <p:cTn id="11" dur="500" fill="hold"/>
                                            <p:tgtEl>
                                              <p:spTgt spid="2460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460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4606"/>
                                            </p:tgtEl>
                                            <p:attrNameLst>
                                              <p:attrName>style.visibility</p:attrName>
                                            </p:attrNameLst>
                                          </p:cBhvr>
                                          <p:to>
                                            <p:strVal val="visible"/>
                                          </p:to>
                                        </p:set>
                                        <p:anim calcmode="lin" valueType="num" p14:bounceEnd="50000">
                                          <p:cBhvr additive="base">
                                            <p:cTn id="15" dur="500" fill="hold"/>
                                            <p:tgtEl>
                                              <p:spTgt spid="2460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460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24607"/>
                                            </p:tgtEl>
                                            <p:attrNameLst>
                                              <p:attrName>style.visibility</p:attrName>
                                            </p:attrNameLst>
                                          </p:cBhvr>
                                          <p:to>
                                            <p:strVal val="visible"/>
                                          </p:to>
                                        </p:set>
                                        <p:anim calcmode="lin" valueType="num" p14:bounceEnd="50000">
                                          <p:cBhvr additive="base">
                                            <p:cTn id="19" dur="500" fill="hold"/>
                                            <p:tgtEl>
                                              <p:spTgt spid="2460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460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4608"/>
                                            </p:tgtEl>
                                            <p:attrNameLst>
                                              <p:attrName>style.visibility</p:attrName>
                                            </p:attrNameLst>
                                          </p:cBhvr>
                                          <p:to>
                                            <p:strVal val="visible"/>
                                          </p:to>
                                        </p:set>
                                        <p:anim calcmode="lin" valueType="num" p14:bounceEnd="50000">
                                          <p:cBhvr additive="base">
                                            <p:cTn id="23" dur="500" fill="hold"/>
                                            <p:tgtEl>
                                              <p:spTgt spid="2460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460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4609"/>
                                            </p:tgtEl>
                                            <p:attrNameLst>
                                              <p:attrName>style.visibility</p:attrName>
                                            </p:attrNameLst>
                                          </p:cBhvr>
                                          <p:to>
                                            <p:strVal val="visible"/>
                                          </p:to>
                                        </p:set>
                                        <p:anim calcmode="lin" valueType="num" p14:bounceEnd="50000">
                                          <p:cBhvr additive="base">
                                            <p:cTn id="27" dur="500" fill="hold"/>
                                            <p:tgtEl>
                                              <p:spTgt spid="24609"/>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460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4610"/>
                                            </p:tgtEl>
                                            <p:attrNameLst>
                                              <p:attrName>style.visibility</p:attrName>
                                            </p:attrNameLst>
                                          </p:cBhvr>
                                          <p:to>
                                            <p:strVal val="visible"/>
                                          </p:to>
                                        </p:set>
                                        <p:anim calcmode="lin" valueType="num" p14:bounceEnd="50000">
                                          <p:cBhvr additive="base">
                                            <p:cTn id="31" dur="500" fill="hold"/>
                                            <p:tgtEl>
                                              <p:spTgt spid="246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46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4" grpId="0"/>
          <p:bldP spid="24608" grpId="0"/>
          <p:bldP spid="24609" grpId="0"/>
          <p:bldP spid="246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604"/>
                                            </p:tgtEl>
                                            <p:attrNameLst>
                                              <p:attrName>style.visibility</p:attrName>
                                            </p:attrNameLst>
                                          </p:cBhvr>
                                          <p:to>
                                            <p:strVal val="visible"/>
                                          </p:to>
                                        </p:set>
                                        <p:anim calcmode="lin" valueType="num">
                                          <p:cBhvr additive="base">
                                            <p:cTn id="7" dur="500" fill="hold"/>
                                            <p:tgtEl>
                                              <p:spTgt spid="24604"/>
                                            </p:tgtEl>
                                            <p:attrNameLst>
                                              <p:attrName>ppt_x</p:attrName>
                                            </p:attrNameLst>
                                          </p:cBhvr>
                                          <p:tavLst>
                                            <p:tav tm="0">
                                              <p:val>
                                                <p:strVal val="0-#ppt_w/2"/>
                                              </p:val>
                                            </p:tav>
                                            <p:tav tm="100000">
                                              <p:val>
                                                <p:strVal val="#ppt_x"/>
                                              </p:val>
                                            </p:tav>
                                          </p:tavLst>
                                        </p:anim>
                                        <p:anim calcmode="lin" valueType="num">
                                          <p:cBhvr additive="base">
                                            <p:cTn id="8" dur="500" fill="hold"/>
                                            <p:tgtEl>
                                              <p:spTgt spid="2460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605"/>
                                            </p:tgtEl>
                                            <p:attrNameLst>
                                              <p:attrName>style.visibility</p:attrName>
                                            </p:attrNameLst>
                                          </p:cBhvr>
                                          <p:to>
                                            <p:strVal val="visible"/>
                                          </p:to>
                                        </p:set>
                                        <p:anim calcmode="lin" valueType="num">
                                          <p:cBhvr additive="base">
                                            <p:cTn id="11" dur="500" fill="hold"/>
                                            <p:tgtEl>
                                              <p:spTgt spid="24605"/>
                                            </p:tgtEl>
                                            <p:attrNameLst>
                                              <p:attrName>ppt_x</p:attrName>
                                            </p:attrNameLst>
                                          </p:cBhvr>
                                          <p:tavLst>
                                            <p:tav tm="0">
                                              <p:val>
                                                <p:strVal val="#ppt_x"/>
                                              </p:val>
                                            </p:tav>
                                            <p:tav tm="100000">
                                              <p:val>
                                                <p:strVal val="#ppt_x"/>
                                              </p:val>
                                            </p:tav>
                                          </p:tavLst>
                                        </p:anim>
                                        <p:anim calcmode="lin" valueType="num">
                                          <p:cBhvr additive="base">
                                            <p:cTn id="12" dur="500" fill="hold"/>
                                            <p:tgtEl>
                                              <p:spTgt spid="2460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4606"/>
                                            </p:tgtEl>
                                            <p:attrNameLst>
                                              <p:attrName>style.visibility</p:attrName>
                                            </p:attrNameLst>
                                          </p:cBhvr>
                                          <p:to>
                                            <p:strVal val="visible"/>
                                          </p:to>
                                        </p:set>
                                        <p:anim calcmode="lin" valueType="num">
                                          <p:cBhvr additive="base">
                                            <p:cTn id="15" dur="500" fill="hold"/>
                                            <p:tgtEl>
                                              <p:spTgt spid="24606"/>
                                            </p:tgtEl>
                                            <p:attrNameLst>
                                              <p:attrName>ppt_x</p:attrName>
                                            </p:attrNameLst>
                                          </p:cBhvr>
                                          <p:tavLst>
                                            <p:tav tm="0">
                                              <p:val>
                                                <p:strVal val="#ppt_x"/>
                                              </p:val>
                                            </p:tav>
                                            <p:tav tm="100000">
                                              <p:val>
                                                <p:strVal val="#ppt_x"/>
                                              </p:val>
                                            </p:tav>
                                          </p:tavLst>
                                        </p:anim>
                                        <p:anim calcmode="lin" valueType="num">
                                          <p:cBhvr additive="base">
                                            <p:cTn id="16" dur="500" fill="hold"/>
                                            <p:tgtEl>
                                              <p:spTgt spid="2460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607"/>
                                            </p:tgtEl>
                                            <p:attrNameLst>
                                              <p:attrName>style.visibility</p:attrName>
                                            </p:attrNameLst>
                                          </p:cBhvr>
                                          <p:to>
                                            <p:strVal val="visible"/>
                                          </p:to>
                                        </p:set>
                                        <p:anim calcmode="lin" valueType="num">
                                          <p:cBhvr additive="base">
                                            <p:cTn id="19" dur="500" fill="hold"/>
                                            <p:tgtEl>
                                              <p:spTgt spid="24607"/>
                                            </p:tgtEl>
                                            <p:attrNameLst>
                                              <p:attrName>ppt_x</p:attrName>
                                            </p:attrNameLst>
                                          </p:cBhvr>
                                          <p:tavLst>
                                            <p:tav tm="0">
                                              <p:val>
                                                <p:strVal val="#ppt_x"/>
                                              </p:val>
                                            </p:tav>
                                            <p:tav tm="100000">
                                              <p:val>
                                                <p:strVal val="#ppt_x"/>
                                              </p:val>
                                            </p:tav>
                                          </p:tavLst>
                                        </p:anim>
                                        <p:anim calcmode="lin" valueType="num">
                                          <p:cBhvr additive="base">
                                            <p:cTn id="20" dur="500" fill="hold"/>
                                            <p:tgtEl>
                                              <p:spTgt spid="2460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4608"/>
                                            </p:tgtEl>
                                            <p:attrNameLst>
                                              <p:attrName>style.visibility</p:attrName>
                                            </p:attrNameLst>
                                          </p:cBhvr>
                                          <p:to>
                                            <p:strVal val="visible"/>
                                          </p:to>
                                        </p:set>
                                        <p:anim calcmode="lin" valueType="num">
                                          <p:cBhvr additive="base">
                                            <p:cTn id="23" dur="500" fill="hold"/>
                                            <p:tgtEl>
                                              <p:spTgt spid="24608"/>
                                            </p:tgtEl>
                                            <p:attrNameLst>
                                              <p:attrName>ppt_x</p:attrName>
                                            </p:attrNameLst>
                                          </p:cBhvr>
                                          <p:tavLst>
                                            <p:tav tm="0">
                                              <p:val>
                                                <p:strVal val="#ppt_x"/>
                                              </p:val>
                                            </p:tav>
                                            <p:tav tm="100000">
                                              <p:val>
                                                <p:strVal val="#ppt_x"/>
                                              </p:val>
                                            </p:tav>
                                          </p:tavLst>
                                        </p:anim>
                                        <p:anim calcmode="lin" valueType="num">
                                          <p:cBhvr additive="base">
                                            <p:cTn id="24" dur="500" fill="hold"/>
                                            <p:tgtEl>
                                              <p:spTgt spid="2460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4609"/>
                                            </p:tgtEl>
                                            <p:attrNameLst>
                                              <p:attrName>style.visibility</p:attrName>
                                            </p:attrNameLst>
                                          </p:cBhvr>
                                          <p:to>
                                            <p:strVal val="visible"/>
                                          </p:to>
                                        </p:set>
                                        <p:anim calcmode="lin" valueType="num">
                                          <p:cBhvr additive="base">
                                            <p:cTn id="27" dur="500" fill="hold"/>
                                            <p:tgtEl>
                                              <p:spTgt spid="24609"/>
                                            </p:tgtEl>
                                            <p:attrNameLst>
                                              <p:attrName>ppt_x</p:attrName>
                                            </p:attrNameLst>
                                          </p:cBhvr>
                                          <p:tavLst>
                                            <p:tav tm="0">
                                              <p:val>
                                                <p:strVal val="#ppt_x"/>
                                              </p:val>
                                            </p:tav>
                                            <p:tav tm="100000">
                                              <p:val>
                                                <p:strVal val="#ppt_x"/>
                                              </p:val>
                                            </p:tav>
                                          </p:tavLst>
                                        </p:anim>
                                        <p:anim calcmode="lin" valueType="num">
                                          <p:cBhvr additive="base">
                                            <p:cTn id="28" dur="500" fill="hold"/>
                                            <p:tgtEl>
                                              <p:spTgt spid="2460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4610"/>
                                            </p:tgtEl>
                                            <p:attrNameLst>
                                              <p:attrName>style.visibility</p:attrName>
                                            </p:attrNameLst>
                                          </p:cBhvr>
                                          <p:to>
                                            <p:strVal val="visible"/>
                                          </p:to>
                                        </p:set>
                                        <p:anim calcmode="lin" valueType="num">
                                          <p:cBhvr additive="base">
                                            <p:cTn id="31" dur="500" fill="hold"/>
                                            <p:tgtEl>
                                              <p:spTgt spid="24610"/>
                                            </p:tgtEl>
                                            <p:attrNameLst>
                                              <p:attrName>ppt_x</p:attrName>
                                            </p:attrNameLst>
                                          </p:cBhvr>
                                          <p:tavLst>
                                            <p:tav tm="0">
                                              <p:val>
                                                <p:strVal val="#ppt_x"/>
                                              </p:val>
                                            </p:tav>
                                            <p:tav tm="100000">
                                              <p:val>
                                                <p:strVal val="#ppt_x"/>
                                              </p:val>
                                            </p:tav>
                                          </p:tavLst>
                                        </p:anim>
                                        <p:anim calcmode="lin" valueType="num">
                                          <p:cBhvr additive="base">
                                            <p:cTn id="32" dur="500" fill="hold"/>
                                            <p:tgtEl>
                                              <p:spTgt spid="246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4" grpId="0"/>
          <p:bldP spid="24608" grpId="0"/>
          <p:bldP spid="24609" grpId="0"/>
          <p:bldP spid="2461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72">
            <a:extLst>
              <a:ext uri="{FF2B5EF4-FFF2-40B4-BE49-F238E27FC236}">
                <a16:creationId xmlns:a16="http://schemas.microsoft.com/office/drawing/2014/main" id="{1910FFE8-1B82-CA44-8BA3-E406D3479BB8}"/>
              </a:ext>
            </a:extLst>
          </p:cNvPr>
          <p:cNvSpPr txBox="1">
            <a:spLocks noChangeArrowheads="1"/>
          </p:cNvSpPr>
          <p:nvPr/>
        </p:nvSpPr>
        <p:spPr bwMode="auto">
          <a:xfrm>
            <a:off x="6934200" y="78486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endParaRPr lang="en-VN" altLang="en-VN" sz="2800" b="1">
              <a:solidFill>
                <a:srgbClr val="FF3300"/>
              </a:solidFill>
              <a:latin typeface="Times New Roman" panose="02020603050405020304" pitchFamily="18" charset="0"/>
            </a:endParaRPr>
          </a:p>
        </p:txBody>
      </p:sp>
      <p:sp>
        <p:nvSpPr>
          <p:cNvPr id="89091" name="Text Box 173">
            <a:extLst>
              <a:ext uri="{FF2B5EF4-FFF2-40B4-BE49-F238E27FC236}">
                <a16:creationId xmlns:a16="http://schemas.microsoft.com/office/drawing/2014/main" id="{3A98A9AE-A701-A94E-9E02-9A6CCAD7421E}"/>
              </a:ext>
            </a:extLst>
          </p:cNvPr>
          <p:cNvSpPr txBox="1">
            <a:spLocks noChangeArrowheads="1"/>
          </p:cNvSpPr>
          <p:nvPr/>
        </p:nvSpPr>
        <p:spPr bwMode="auto">
          <a:xfrm flipV="1">
            <a:off x="5943600" y="60198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800">
                <a:solidFill>
                  <a:srgbClr val="FF3300"/>
                </a:solidFill>
                <a:latin typeface="Times New Roman" panose="02020603050405020304" pitchFamily="18" charset="0"/>
              </a:rPr>
              <a:t>    </a:t>
            </a:r>
          </a:p>
        </p:txBody>
      </p:sp>
      <p:graphicFrame>
        <p:nvGraphicFramePr>
          <p:cNvPr id="11" name="Group 50">
            <a:extLst>
              <a:ext uri="{FF2B5EF4-FFF2-40B4-BE49-F238E27FC236}">
                <a16:creationId xmlns:a16="http://schemas.microsoft.com/office/drawing/2014/main" id="{C054DEA7-D910-3D46-8B74-03244C914B0C}"/>
              </a:ext>
            </a:extLst>
          </p:cNvPr>
          <p:cNvGraphicFramePr>
            <a:graphicFrameLocks noGrp="1"/>
          </p:cNvGraphicFramePr>
          <p:nvPr>
            <p:extLst>
              <p:ext uri="{D42A27DB-BD31-4B8C-83A1-F6EECF244321}">
                <p14:modId xmlns:p14="http://schemas.microsoft.com/office/powerpoint/2010/main" val="1521567"/>
              </p:ext>
            </p:extLst>
          </p:nvPr>
        </p:nvGraphicFramePr>
        <p:xfrm>
          <a:off x="55888" y="802105"/>
          <a:ext cx="12151896" cy="6055895"/>
        </p:xfrm>
        <a:graphic>
          <a:graphicData uri="http://schemas.openxmlformats.org/drawingml/2006/table">
            <a:tbl>
              <a:tblPr/>
              <a:tblGrid>
                <a:gridCol w="1717318">
                  <a:extLst>
                    <a:ext uri="{9D8B030D-6E8A-4147-A177-3AD203B41FA5}">
                      <a16:colId xmlns:a16="http://schemas.microsoft.com/office/drawing/2014/main" val="20000"/>
                    </a:ext>
                  </a:extLst>
                </a:gridCol>
                <a:gridCol w="5217289">
                  <a:extLst>
                    <a:ext uri="{9D8B030D-6E8A-4147-A177-3AD203B41FA5}">
                      <a16:colId xmlns:a16="http://schemas.microsoft.com/office/drawing/2014/main" val="20001"/>
                    </a:ext>
                  </a:extLst>
                </a:gridCol>
                <a:gridCol w="5217289">
                  <a:extLst>
                    <a:ext uri="{9D8B030D-6E8A-4147-A177-3AD203B41FA5}">
                      <a16:colId xmlns:a16="http://schemas.microsoft.com/office/drawing/2014/main" val="130817897"/>
                    </a:ext>
                  </a:extLst>
                </a:gridCol>
              </a:tblGrid>
              <a:tr h="13559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Lĩnh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vực</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Thành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tựu</a:t>
                      </a:r>
                      <a:r>
                        <a:rPr kumimoji="0" lang="en-US" sz="3200" b="0" i="0" u="none" strike="noStrike" cap="none" normalizeH="0" baseline="0" dirty="0">
                          <a:ln>
                            <a:noFill/>
                          </a:ln>
                          <a:solidFill>
                            <a:srgbClr val="FF0000"/>
                          </a:solidFill>
                          <a:effectLst/>
                          <a:latin typeface="Arial" charset="0"/>
                        </a:rPr>
                        <a:t>  </a:t>
                      </a:r>
                      <a:r>
                        <a:rPr kumimoji="0" lang="en-US" sz="3200" b="1" i="0" u="none" strike="noStrike" cap="none" normalizeH="0" baseline="0" dirty="0">
                          <a:ln>
                            <a:noFill/>
                          </a:ln>
                          <a:solidFill>
                            <a:srgbClr val="FF0000"/>
                          </a:solidFill>
                          <a:effectLst/>
                          <a:latin typeface="Times New Roman" pitchFamily="18" charset="0"/>
                        </a:rPr>
                        <a:t> </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Tác động</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9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Kĩ thuật </a:t>
                      </a: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3200" dirty="0">
                          <a:solidFill>
                            <a:srgbClr val="FF0000"/>
                          </a:solidFill>
                          <a:effectLst/>
                          <a:latin typeface="Times New Roman"/>
                          <a:ea typeface="Times New Roman"/>
                        </a:rPr>
                        <a:t>  </a:t>
                      </a: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CA2375FA-3539-5846-8DD3-71F594AC7232}"/>
              </a:ext>
            </a:extLst>
          </p:cNvPr>
          <p:cNvSpPr/>
          <p:nvPr/>
        </p:nvSpPr>
        <p:spPr>
          <a:xfrm>
            <a:off x="40104" y="0"/>
            <a:ext cx="12151896" cy="646331"/>
          </a:xfrm>
          <a:prstGeom prst="rect">
            <a:avLst/>
          </a:prstGeom>
        </p:spPr>
        <p:txBody>
          <a:bodyPr wrap="square">
            <a:spAutoFit/>
          </a:bodyPr>
          <a:lstStyle/>
          <a:p>
            <a:pPr lvl="0" algn="ctr">
              <a:defRPr/>
            </a:pPr>
            <a:r>
              <a:rPr lang="en-US" sz="3600" b="1">
                <a:solidFill>
                  <a:srgbClr val="0070C0"/>
                </a:solidFill>
                <a:latin typeface="Times New Roman" panose="02020603050405020304" pitchFamily="18" charset="0"/>
                <a:cs typeface="Times New Roman" panose="02020603050405020304" pitchFamily="18" charset="0"/>
              </a:rPr>
              <a:t>1</a:t>
            </a:r>
            <a:r>
              <a:rPr lang="vi-VN" sz="3600" b="1">
                <a:solidFill>
                  <a:srgbClr val="0070C0"/>
                </a:solidFill>
                <a:latin typeface="Times New Roman" panose="02020603050405020304" pitchFamily="18" charset="0"/>
                <a:cs typeface="Times New Roman" panose="02020603050405020304" pitchFamily="18" charset="0"/>
              </a:rPr>
              <a:t>. </a:t>
            </a:r>
            <a:r>
              <a:rPr lang="en-US" sz="3600" b="1">
                <a:solidFill>
                  <a:srgbClr val="0070C0"/>
                </a:solidFill>
                <a:latin typeface="Times New Roman" panose="02020603050405020304" pitchFamily="18" charset="0"/>
                <a:cs typeface="Times New Roman" panose="02020603050405020304" pitchFamily="18" charset="0"/>
              </a:rPr>
              <a:t>Những thành tựu tiêu biểu về khoa học và kĩ thuật</a:t>
            </a:r>
            <a:endParaRPr lang="vi-VN" sz="3600" b="1">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FECB535-9AB5-E14C-6B58-AF7C0894AE69}"/>
              </a:ext>
            </a:extLst>
          </p:cNvPr>
          <p:cNvSpPr txBox="1"/>
          <p:nvPr/>
        </p:nvSpPr>
        <p:spPr>
          <a:xfrm>
            <a:off x="1849695" y="2116059"/>
            <a:ext cx="4855905" cy="4031873"/>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Cải tiến kĩ thuật luyện kim, chế Tạo máy công cụ tìm ra nhiều nguyên liệu, nhiên liệu mới,</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Chế tạo tàu thuỷ chạy bằng động cơ hơi nước.</a:t>
            </a:r>
          </a:p>
          <a:p>
            <a:pPr algn="just"/>
            <a:r>
              <a:rPr lang="vi-VN"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Kĩ thuật </a:t>
            </a:r>
            <a:r>
              <a:rPr lang="vi-VN" sz="3200" dirty="0">
                <a:latin typeface="Times New Roman" panose="02020603050405020304" pitchFamily="18" charset="0"/>
                <a:cs typeface="Times New Roman" panose="02020603050405020304" pitchFamily="18" charset="0"/>
              </a:rPr>
              <a:t>canh tác,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phân hoá học,..</a:t>
            </a:r>
          </a:p>
        </p:txBody>
      </p:sp>
      <p:sp>
        <p:nvSpPr>
          <p:cNvPr id="3" name="TextBox 2">
            <a:extLst>
              <a:ext uri="{FF2B5EF4-FFF2-40B4-BE49-F238E27FC236}">
                <a16:creationId xmlns:a16="http://schemas.microsoft.com/office/drawing/2014/main" id="{43785920-6502-943B-E9C4-B3D4DDCDF836}"/>
              </a:ext>
            </a:extLst>
          </p:cNvPr>
          <p:cNvSpPr txBox="1"/>
          <p:nvPr/>
        </p:nvSpPr>
        <p:spPr>
          <a:xfrm>
            <a:off x="7146146" y="2362281"/>
            <a:ext cx="4855905" cy="353943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Tạo nên cuộc cách mạng công nghiệp, làm tăng năng suất lao động. </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N</a:t>
            </a:r>
            <a:r>
              <a:rPr lang="vi-VN" sz="3200">
                <a:latin typeface="Times New Roman" panose="02020603050405020304" pitchFamily="18" charset="0"/>
                <a:cs typeface="Times New Roman" panose="02020603050405020304" pitchFamily="18" charset="0"/>
              </a:rPr>
              <a:t>hiều trung tâm công nghiệp xuất hiện, giao thông vận t</a:t>
            </a:r>
            <a:r>
              <a:rPr lang="en-US" sz="3200">
                <a:latin typeface="Times New Roman" panose="02020603050405020304" pitchFamily="18" charset="0"/>
                <a:cs typeface="Times New Roman" panose="02020603050405020304" pitchFamily="18" charset="0"/>
              </a:rPr>
              <a:t>ả</a:t>
            </a:r>
            <a:r>
              <a:rPr lang="vi-VN" sz="3200">
                <a:latin typeface="Times New Roman" panose="02020603050405020304" pitchFamily="18" charset="0"/>
                <a:cs typeface="Times New Roman" panose="02020603050405020304" pitchFamily="18" charset="0"/>
              </a:rPr>
              <a:t>i phát triển nhanh chóng.</a:t>
            </a:r>
          </a:p>
        </p:txBody>
      </p:sp>
    </p:spTree>
    <p:extLst>
      <p:ext uri="{BB962C8B-B14F-4D97-AF65-F5344CB8AC3E}">
        <p14:creationId xmlns:p14="http://schemas.microsoft.com/office/powerpoint/2010/main" val="1189039341"/>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50000">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14:bounceEnd="50000">
                                          <p:cBhvr additive="base">
                                            <p:cTn id="7" dur="500" fill="hold"/>
                                            <p:tgtEl>
                                              <p:spTgt spid="8909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14:bounceEnd="50000">
                                          <p:cBhvr additive="base">
                                            <p:cTn id="11" dur="500" fill="hold"/>
                                            <p:tgtEl>
                                              <p:spTgt spid="8909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cBhvr additive="base">
                                            <p:cTn id="11" dur="500" fill="hold"/>
                                            <p:tgtEl>
                                              <p:spTgt spid="89091"/>
                                            </p:tgtEl>
                                            <p:attrNameLst>
                                              <p:attrName>ppt_x</p:attrName>
                                            </p:attrNameLst>
                                          </p:cBhvr>
                                          <p:tavLst>
                                            <p:tav tm="0">
                                              <p:val>
                                                <p:strVal val="#ppt_x"/>
                                              </p:val>
                                            </p:tav>
                                            <p:tav tm="100000">
                                              <p:val>
                                                <p:strVal val="#ppt_x"/>
                                              </p:val>
                                            </p:tav>
                                          </p:tavLst>
                                        </p:anim>
                                        <p:anim calcmode="lin" valueType="num">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P spid="2" grpId="0"/>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6">
            <a:extLst>
              <a:ext uri="{FF2B5EF4-FFF2-40B4-BE49-F238E27FC236}">
                <a16:creationId xmlns:a16="http://schemas.microsoft.com/office/drawing/2014/main" id="{963086E2-20D1-0C4A-839F-FF9E590F6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0" y="-83604"/>
            <a:ext cx="2665319" cy="2357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FA7723F7-686E-FE42-A59F-40C1723BDC93}"/>
              </a:ext>
            </a:extLst>
          </p:cNvPr>
          <p:cNvSpPr txBox="1">
            <a:spLocks noChangeArrowheads="1"/>
          </p:cNvSpPr>
          <p:nvPr/>
        </p:nvSpPr>
        <p:spPr bwMode="auto">
          <a:xfrm>
            <a:off x="3249706" y="3271838"/>
            <a:ext cx="1752600" cy="1077218"/>
          </a:xfrm>
          <a:prstGeom prst="rect">
            <a:avLst/>
          </a:prstGeom>
          <a:noFill/>
          <a:ln w="9525">
            <a:noFill/>
            <a:miter lim="800000"/>
            <a:headEnd/>
            <a:tailEnd/>
          </a:ln>
        </p:spPr>
        <p:txBody>
          <a:bodyPr>
            <a:spAutoFit/>
          </a:bodyPr>
          <a:lstStyle/>
          <a:p>
            <a:pPr>
              <a:spcBef>
                <a:spcPct val="50000"/>
              </a:spcBef>
            </a:pPr>
            <a:r>
              <a:rPr lang="en-US" sz="3200" b="1">
                <a:solidFill>
                  <a:srgbClr val="FFFFFF"/>
                </a:solidFill>
                <a:latin typeface="Times New Roman" panose="02020603050405020304" pitchFamily="18" charset="0"/>
                <a:cs typeface="Times New Roman" pitchFamily="18" charset="0"/>
              </a:rPr>
              <a:t>Máy hơi nước</a:t>
            </a:r>
          </a:p>
        </p:txBody>
      </p:sp>
      <p:sp>
        <p:nvSpPr>
          <p:cNvPr id="6" name="AutoShape 37" descr="2Q==">
            <a:extLst>
              <a:ext uri="{FF2B5EF4-FFF2-40B4-BE49-F238E27FC236}">
                <a16:creationId xmlns:a16="http://schemas.microsoft.com/office/drawing/2014/main" id="{095E6DC1-3E40-CB4B-9299-C76C760EF19A}"/>
              </a:ext>
            </a:extLst>
          </p:cNvPr>
          <p:cNvSpPr>
            <a:spLocks noChangeAspect="1" noChangeArrowheads="1"/>
          </p:cNvSpPr>
          <p:nvPr/>
        </p:nvSpPr>
        <p:spPr bwMode="auto">
          <a:xfrm>
            <a:off x="128681" y="103188"/>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7" name="AutoShape 39" descr="2Q==">
            <a:extLst>
              <a:ext uri="{FF2B5EF4-FFF2-40B4-BE49-F238E27FC236}">
                <a16:creationId xmlns:a16="http://schemas.microsoft.com/office/drawing/2014/main" id="{25AD2B64-059F-1E40-96DE-728519A56C9C}"/>
              </a:ext>
            </a:extLst>
          </p:cNvPr>
          <p:cNvSpPr>
            <a:spLocks noChangeAspect="1" noChangeArrowheads="1"/>
          </p:cNvSpPr>
          <p:nvPr/>
        </p:nvSpPr>
        <p:spPr bwMode="auto">
          <a:xfrm>
            <a:off x="128681" y="103188"/>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8" name="AutoShape 41" descr="2Q==">
            <a:extLst>
              <a:ext uri="{FF2B5EF4-FFF2-40B4-BE49-F238E27FC236}">
                <a16:creationId xmlns:a16="http://schemas.microsoft.com/office/drawing/2014/main" id="{CF084AE0-B3B6-F34C-AC76-8D4579F6D789}"/>
              </a:ext>
            </a:extLst>
          </p:cNvPr>
          <p:cNvSpPr>
            <a:spLocks noChangeAspect="1" noChangeArrowheads="1"/>
          </p:cNvSpPr>
          <p:nvPr/>
        </p:nvSpPr>
        <p:spPr bwMode="auto">
          <a:xfrm>
            <a:off x="128681" y="103188"/>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9" name="AutoShape 43" descr="2Q==">
            <a:extLst>
              <a:ext uri="{FF2B5EF4-FFF2-40B4-BE49-F238E27FC236}">
                <a16:creationId xmlns:a16="http://schemas.microsoft.com/office/drawing/2014/main" id="{EBB2EB8A-4D39-D246-823B-761C9B524E6B}"/>
              </a:ext>
            </a:extLst>
          </p:cNvPr>
          <p:cNvSpPr>
            <a:spLocks noChangeAspect="1" noChangeArrowheads="1"/>
          </p:cNvSpPr>
          <p:nvPr/>
        </p:nvSpPr>
        <p:spPr bwMode="auto">
          <a:xfrm>
            <a:off x="128681" y="103188"/>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11" name="AutoShape 47" descr="2Q==">
            <a:extLst>
              <a:ext uri="{FF2B5EF4-FFF2-40B4-BE49-F238E27FC236}">
                <a16:creationId xmlns:a16="http://schemas.microsoft.com/office/drawing/2014/main" id="{4CC11691-2B0B-4C43-A130-34A8D781973C}"/>
              </a:ext>
            </a:extLst>
          </p:cNvPr>
          <p:cNvSpPr>
            <a:spLocks noChangeAspect="1" noChangeArrowheads="1"/>
          </p:cNvSpPr>
          <p:nvPr/>
        </p:nvSpPr>
        <p:spPr bwMode="auto">
          <a:xfrm>
            <a:off x="4392706" y="3333750"/>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12" name="AutoShape 49" descr="2Q==">
            <a:extLst>
              <a:ext uri="{FF2B5EF4-FFF2-40B4-BE49-F238E27FC236}">
                <a16:creationId xmlns:a16="http://schemas.microsoft.com/office/drawing/2014/main" id="{F1305AB6-4A46-784C-86B0-544DF030B5F7}"/>
              </a:ext>
            </a:extLst>
          </p:cNvPr>
          <p:cNvSpPr>
            <a:spLocks noChangeAspect="1" noChangeArrowheads="1"/>
          </p:cNvSpPr>
          <p:nvPr/>
        </p:nvSpPr>
        <p:spPr bwMode="auto">
          <a:xfrm>
            <a:off x="4392706" y="3333750"/>
            <a:ext cx="304800" cy="304800"/>
          </a:xfrm>
          <a:prstGeom prst="rect">
            <a:avLst/>
          </a:prstGeom>
          <a:noFill/>
          <a:ln w="9525">
            <a:noFill/>
            <a:miter lim="800000"/>
            <a:headEnd/>
            <a:tailEnd/>
          </a:ln>
        </p:spPr>
        <p:txBody>
          <a:bodyPr/>
          <a:lstStyle/>
          <a:p>
            <a:endParaRPr lang="en-US" sz="3200">
              <a:latin typeface="Times New Roman" panose="02020603050405020304" pitchFamily="18" charset="0"/>
              <a:cs typeface="Times New Roman" pitchFamily="18" charset="0"/>
            </a:endParaRPr>
          </a:p>
        </p:txBody>
      </p:sp>
      <p:sp>
        <p:nvSpPr>
          <p:cNvPr id="20" name="TextBox 32">
            <a:extLst>
              <a:ext uri="{FF2B5EF4-FFF2-40B4-BE49-F238E27FC236}">
                <a16:creationId xmlns:a16="http://schemas.microsoft.com/office/drawing/2014/main" id="{559A05FC-7EB4-364F-9336-5258713390BA}"/>
              </a:ext>
            </a:extLst>
          </p:cNvPr>
          <p:cNvSpPr txBox="1">
            <a:spLocks noChangeArrowheads="1"/>
          </p:cNvSpPr>
          <p:nvPr/>
        </p:nvSpPr>
        <p:spPr bwMode="auto">
          <a:xfrm>
            <a:off x="3132418" y="640556"/>
            <a:ext cx="1550894" cy="584775"/>
          </a:xfrm>
          <a:prstGeom prst="rect">
            <a:avLst/>
          </a:prstGeom>
          <a:noFill/>
          <a:ln w="9525">
            <a:noFill/>
            <a:miter lim="800000"/>
            <a:headEnd/>
            <a:tailEnd/>
          </a:ln>
        </p:spPr>
        <p:txBody>
          <a:bodyPr wrap="square">
            <a:spAutoFit/>
          </a:bodyPr>
          <a:lstStyle/>
          <a:p>
            <a:r>
              <a:rPr lang="en-US" sz="3200" dirty="0" err="1">
                <a:latin typeface="Times New Roman" panose="02020603050405020304" pitchFamily="18" charset="0"/>
                <a:cs typeface="Times New Roman" pitchFamily="18" charset="0"/>
              </a:rPr>
              <a:t>Dầu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mỏ</a:t>
            </a:r>
            <a:endParaRPr lang="en-US" sz="3200" dirty="0">
              <a:latin typeface="Times New Roman" pitchFamily="18" charset="0"/>
              <a:cs typeface="Times New Roman" pitchFamily="18" charset="0"/>
            </a:endParaRPr>
          </a:p>
        </p:txBody>
      </p:sp>
      <p:pic>
        <p:nvPicPr>
          <p:cNvPr id="146434" name="Picture 2">
            <a:extLst>
              <a:ext uri="{FF2B5EF4-FFF2-40B4-BE49-F238E27FC236}">
                <a16:creationId xmlns:a16="http://schemas.microsoft.com/office/drawing/2014/main" id="{C67F18A3-E513-FC43-B818-934427A96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5881"/>
            <a:ext cx="2497667" cy="1873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774510-8895-244E-A419-A5C053B6EFEF}"/>
              </a:ext>
            </a:extLst>
          </p:cNvPr>
          <p:cNvSpPr/>
          <p:nvPr/>
        </p:nvSpPr>
        <p:spPr>
          <a:xfrm>
            <a:off x="3132418" y="3245466"/>
            <a:ext cx="1826141" cy="584775"/>
          </a:xfrm>
          <a:prstGeom prst="rect">
            <a:avLst/>
          </a:prstGeom>
        </p:spPr>
        <p:txBody>
          <a:bodyPr wrap="none">
            <a:spAutoFit/>
          </a:bodyPr>
          <a:lstStyle/>
          <a:p>
            <a:r>
              <a:rPr lang="en-US" altLang="en-VN" sz="3200" dirty="0">
                <a:solidFill>
                  <a:srgbClr val="000000"/>
                </a:solidFill>
                <a:latin typeface="Times New Roman" panose="02020603050405020304" pitchFamily="18" charset="0"/>
                <a:cs typeface="Times New Roman" panose="02020603050405020304" pitchFamily="18" charset="0"/>
              </a:rPr>
              <a:t> </a:t>
            </a:r>
            <a:r>
              <a:rPr lang="en-US" altLang="en-VN" sz="3200" dirty="0" err="1">
                <a:solidFill>
                  <a:srgbClr val="000000"/>
                </a:solidFill>
                <a:latin typeface="Times New Roman" panose="02020603050405020304" pitchFamily="18" charset="0"/>
                <a:cs typeface="Times New Roman" panose="02020603050405020304" pitchFamily="18" charset="0"/>
              </a:rPr>
              <a:t>Sắt</a:t>
            </a:r>
            <a:r>
              <a:rPr lang="en-US" altLang="en-VN" sz="3200" dirty="0">
                <a:solidFill>
                  <a:srgbClr val="000000"/>
                </a:solidFill>
                <a:latin typeface="Times New Roman" panose="02020603050405020304" pitchFamily="18" charset="0"/>
                <a:cs typeface="Times New Roman" panose="02020603050405020304" pitchFamily="18" charset="0"/>
              </a:rPr>
              <a:t>, </a:t>
            </a:r>
            <a:r>
              <a:rPr lang="en-US" altLang="en-VN" sz="3200" dirty="0" err="1">
                <a:solidFill>
                  <a:srgbClr val="000000"/>
                </a:solidFill>
                <a:latin typeface="Times New Roman" panose="02020603050405020304" pitchFamily="18" charset="0"/>
                <a:cs typeface="Times New Roman" panose="02020603050405020304" pitchFamily="18" charset="0"/>
              </a:rPr>
              <a:t>thép</a:t>
            </a:r>
            <a:r>
              <a:rPr lang="en-US" altLang="en-VN" sz="3200" dirty="0">
                <a:solidFill>
                  <a:srgbClr val="000000"/>
                </a:solidFill>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46438" name="Picture 6">
            <a:extLst>
              <a:ext uri="{FF2B5EF4-FFF2-40B4-BE49-F238E27FC236}">
                <a16:creationId xmlns:a16="http://schemas.microsoft.com/office/drawing/2014/main" id="{65BDF5B3-FD61-5640-8213-B43AD776C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 y="4925754"/>
            <a:ext cx="3049054" cy="20306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30FA9FB-11F9-1544-B5D4-3EE5B02F4CB4}"/>
              </a:ext>
            </a:extLst>
          </p:cNvPr>
          <p:cNvSpPr/>
          <p:nvPr/>
        </p:nvSpPr>
        <p:spPr>
          <a:xfrm>
            <a:off x="3286306" y="5765364"/>
            <a:ext cx="1518364" cy="584775"/>
          </a:xfrm>
          <a:prstGeom prst="rect">
            <a:avLst/>
          </a:prstGeom>
        </p:spPr>
        <p:txBody>
          <a:bodyPr wrap="none">
            <a:spAutoFit/>
          </a:bodyPr>
          <a:lstStyle/>
          <a:p>
            <a:r>
              <a:rPr lang="en-US" altLang="en-VN" sz="3200" dirty="0">
                <a:solidFill>
                  <a:srgbClr val="000000"/>
                </a:solidFill>
                <a:latin typeface="Times New Roman" panose="02020603050405020304" pitchFamily="18" charset="0"/>
                <a:cs typeface="Times New Roman" panose="02020603050405020304" pitchFamily="18" charset="0"/>
              </a:rPr>
              <a:t>Than </a:t>
            </a:r>
            <a:r>
              <a:rPr lang="en-US" altLang="en-VN" sz="3200" dirty="0" err="1">
                <a:solidFill>
                  <a:srgbClr val="000000"/>
                </a:solidFill>
                <a:latin typeface="Times New Roman" panose="02020603050405020304" pitchFamily="18" charset="0"/>
                <a:cs typeface="Times New Roman" panose="02020603050405020304" pitchFamily="18" charset="0"/>
              </a:rPr>
              <a:t>đá</a:t>
            </a:r>
            <a:endParaRPr lang="en-VN" sz="3200" dirty="0">
              <a:latin typeface="Times New Roman" panose="02020603050405020304" pitchFamily="18" charset="0"/>
              <a:cs typeface="Times New Roman" panose="02020603050405020304" pitchFamily="18" charset="0"/>
            </a:endParaRPr>
          </a:p>
        </p:txBody>
      </p:sp>
      <p:pic>
        <p:nvPicPr>
          <p:cNvPr id="148482" name="Picture 2">
            <a:extLst>
              <a:ext uri="{FF2B5EF4-FFF2-40B4-BE49-F238E27FC236}">
                <a16:creationId xmlns:a16="http://schemas.microsoft.com/office/drawing/2014/main" id="{F7054BE5-0072-2B4A-86E0-9D0578D21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543" y="-207946"/>
            <a:ext cx="4260850" cy="26058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9">
            <a:extLst>
              <a:ext uri="{FF2B5EF4-FFF2-40B4-BE49-F238E27FC236}">
                <a16:creationId xmlns:a16="http://schemas.microsoft.com/office/drawing/2014/main" id="{6043DF67-4980-E24C-B510-4F9B52DF62CC}"/>
              </a:ext>
            </a:extLst>
          </p:cNvPr>
          <p:cNvSpPr txBox="1">
            <a:spLocks noChangeArrowheads="1"/>
          </p:cNvSpPr>
          <p:nvPr/>
        </p:nvSpPr>
        <p:spPr bwMode="auto">
          <a:xfrm>
            <a:off x="10266617" y="1142712"/>
            <a:ext cx="1745306" cy="584775"/>
          </a:xfrm>
          <a:prstGeom prst="rect">
            <a:avLst/>
          </a:prstGeom>
          <a:noFill/>
          <a:ln w="9525">
            <a:noFill/>
            <a:miter lim="800000"/>
            <a:headEnd/>
            <a:tailEnd/>
          </a:ln>
        </p:spPr>
        <p:txBody>
          <a:bodyPr wrap="square">
            <a:spAutoFit/>
          </a:bodyPr>
          <a:lstStyle/>
          <a:p>
            <a:r>
              <a:rPr lang="en-US" sz="3200" dirty="0" err="1">
                <a:latin typeface="Times New Roman" panose="02020603050405020304"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tiện</a:t>
            </a:r>
            <a:endParaRPr lang="en-US" sz="3200" dirty="0">
              <a:latin typeface="Times New Roman" pitchFamily="18" charset="0"/>
              <a:cs typeface="Times New Roman" pitchFamily="18" charset="0"/>
            </a:endParaRPr>
          </a:p>
        </p:txBody>
      </p:sp>
      <p:pic>
        <p:nvPicPr>
          <p:cNvPr id="148486" name="Picture 6">
            <a:extLst>
              <a:ext uri="{FF2B5EF4-FFF2-40B4-BE49-F238E27FC236}">
                <a16:creationId xmlns:a16="http://schemas.microsoft.com/office/drawing/2014/main" id="{214511B6-9981-1C41-BFF9-3B01CB9888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74" t="1505" b="8958"/>
          <a:stretch/>
        </p:blipFill>
        <p:spPr bwMode="auto">
          <a:xfrm flipH="1">
            <a:off x="6038085" y="1828800"/>
            <a:ext cx="3305761" cy="285621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30">
            <a:extLst>
              <a:ext uri="{FF2B5EF4-FFF2-40B4-BE49-F238E27FC236}">
                <a16:creationId xmlns:a16="http://schemas.microsoft.com/office/drawing/2014/main" id="{92E0FDD9-F2E9-A749-B72B-7293550DE75D}"/>
              </a:ext>
            </a:extLst>
          </p:cNvPr>
          <p:cNvSpPr txBox="1">
            <a:spLocks noChangeArrowheads="1"/>
          </p:cNvSpPr>
          <p:nvPr/>
        </p:nvSpPr>
        <p:spPr bwMode="auto">
          <a:xfrm>
            <a:off x="10190069" y="3486150"/>
            <a:ext cx="1873250" cy="584775"/>
          </a:xfrm>
          <a:prstGeom prst="rect">
            <a:avLst/>
          </a:prstGeom>
          <a:solidFill>
            <a:schemeClr val="bg1"/>
          </a:solidFill>
          <a:ln w="9525">
            <a:noFill/>
            <a:miter lim="800000"/>
            <a:headEnd/>
            <a:tailEnd/>
          </a:ln>
        </p:spPr>
        <p:txBody>
          <a:bodyPr wrap="square">
            <a:spAutoFit/>
          </a:bodyPr>
          <a:lstStyle/>
          <a:p>
            <a:r>
              <a:rPr lang="en-US" sz="3200" dirty="0" err="1">
                <a:latin typeface="Times New Roman" panose="02020603050405020304"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phay</a:t>
            </a:r>
            <a:endParaRPr lang="en-US" sz="3200" dirty="0">
              <a:latin typeface="Times New Roman" pitchFamily="18" charset="0"/>
              <a:cs typeface="Times New Roman" pitchFamily="18" charset="0"/>
            </a:endParaRPr>
          </a:p>
        </p:txBody>
      </p:sp>
      <p:pic>
        <p:nvPicPr>
          <p:cNvPr id="148488" name="Picture 8">
            <a:extLst>
              <a:ext uri="{FF2B5EF4-FFF2-40B4-BE49-F238E27FC236}">
                <a16:creationId xmlns:a16="http://schemas.microsoft.com/office/drawing/2014/main" id="{991D2656-88E7-E847-9D2E-374CDFE14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796" y="4730680"/>
            <a:ext cx="3595393" cy="21273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175DBDA-678D-474B-B88F-FCCC12C60A5D}"/>
              </a:ext>
            </a:extLst>
          </p:cNvPr>
          <p:cNvSpPr/>
          <p:nvPr/>
        </p:nvSpPr>
        <p:spPr>
          <a:xfrm>
            <a:off x="9707408" y="6156914"/>
            <a:ext cx="2505814" cy="584775"/>
          </a:xfrm>
          <a:prstGeom prst="rect">
            <a:avLst/>
          </a:prstGeom>
        </p:spPr>
        <p:txBody>
          <a:bodyPr wrap="none">
            <a:spAutoFit/>
          </a:bodyPr>
          <a:lstStyle/>
          <a:p>
            <a:r>
              <a:rPr lang="en-US" altLang="en-VN" sz="3200" dirty="0" err="1">
                <a:solidFill>
                  <a:srgbClr val="000000"/>
                </a:solidFill>
                <a:latin typeface="Times New Roman" panose="02020603050405020304" pitchFamily="18" charset="0"/>
                <a:cs typeface="Times New Roman" panose="02020603050405020304" pitchFamily="18" charset="0"/>
              </a:rPr>
              <a:t>Máy</a:t>
            </a:r>
            <a:r>
              <a:rPr lang="en-US" altLang="en-VN" sz="3200" dirty="0">
                <a:solidFill>
                  <a:srgbClr val="000000"/>
                </a:solidFill>
                <a:latin typeface="Times New Roman" panose="02020603050405020304" pitchFamily="18" charset="0"/>
                <a:cs typeface="Times New Roman" panose="02020603050405020304" pitchFamily="18" charset="0"/>
              </a:rPr>
              <a:t> </a:t>
            </a:r>
            <a:r>
              <a:rPr lang="en-US" altLang="en-VN" sz="3200" dirty="0" err="1">
                <a:solidFill>
                  <a:srgbClr val="000000"/>
                </a:solidFill>
                <a:latin typeface="Times New Roman" panose="02020603050405020304" pitchFamily="18" charset="0"/>
                <a:cs typeface="Times New Roman" panose="02020603050405020304" pitchFamily="18" charset="0"/>
              </a:rPr>
              <a:t>hơi</a:t>
            </a:r>
            <a:r>
              <a:rPr lang="en-US" altLang="en-VN" sz="3200" dirty="0">
                <a:solidFill>
                  <a:srgbClr val="000000"/>
                </a:solidFill>
                <a:latin typeface="Times New Roman" panose="02020603050405020304" pitchFamily="18" charset="0"/>
                <a:cs typeface="Times New Roman" panose="02020603050405020304" pitchFamily="18" charset="0"/>
              </a:rPr>
              <a:t> </a:t>
            </a:r>
            <a:r>
              <a:rPr lang="en-US" altLang="en-VN" sz="3200" dirty="0" err="1">
                <a:solidFill>
                  <a:srgbClr val="000000"/>
                </a:solidFill>
                <a:latin typeface="Times New Roman" panose="02020603050405020304" pitchFamily="18" charset="0"/>
                <a:cs typeface="Times New Roman" panose="02020603050405020304" pitchFamily="18" charset="0"/>
              </a:rPr>
              <a:t>nước</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386679"/>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14:bounceEnd="50000">
                                          <p:cBhvr additive="base">
                                            <p:cTn id="7" dur="500" fill="hold"/>
                                            <p:tgtEl>
                                              <p:spTgt spid="14439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43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46434"/>
                                            </p:tgtEl>
                                            <p:attrNameLst>
                                              <p:attrName>style.visibility</p:attrName>
                                            </p:attrNameLst>
                                          </p:cBhvr>
                                          <p:to>
                                            <p:strVal val="visible"/>
                                          </p:to>
                                        </p:set>
                                        <p:anim calcmode="lin" valueType="num" p14:bounceEnd="50000">
                                          <p:cBhvr additive="base">
                                            <p:cTn id="12" dur="500" fill="hold"/>
                                            <p:tgtEl>
                                              <p:spTgt spid="14643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464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46438"/>
                                            </p:tgtEl>
                                            <p:attrNameLst>
                                              <p:attrName>style.visibility</p:attrName>
                                            </p:attrNameLst>
                                          </p:cBhvr>
                                          <p:to>
                                            <p:strVal val="visible"/>
                                          </p:to>
                                        </p:set>
                                        <p:anim calcmode="lin" valueType="num" p14:bounceEnd="50000">
                                          <p:cBhvr additive="base">
                                            <p:cTn id="17" dur="500" fill="hold"/>
                                            <p:tgtEl>
                                              <p:spTgt spid="14643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464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14:presetBounceEnd="5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50000">
                                          <p:cBhvr additive="base">
                                            <p:cTn id="2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14:presetBounceEnd="50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14:presetBounceEnd="50000">
                                      <p:stCondLst>
                                        <p:cond delay="0"/>
                                      </p:stCondLst>
                                      <p:childTnLst>
                                        <p:set>
                                          <p:cBhvr>
                                            <p:cTn id="36" dur="1" fill="hold">
                                              <p:stCondLst>
                                                <p:cond delay="0"/>
                                              </p:stCondLst>
                                            </p:cTn>
                                            <p:tgtEl>
                                              <p:spTgt spid="148482"/>
                                            </p:tgtEl>
                                            <p:attrNameLst>
                                              <p:attrName>style.visibility</p:attrName>
                                            </p:attrNameLst>
                                          </p:cBhvr>
                                          <p:to>
                                            <p:strVal val="visible"/>
                                          </p:to>
                                        </p:set>
                                        <p:anim calcmode="lin" valueType="num" p14:bounceEnd="50000">
                                          <p:cBhvr additive="base">
                                            <p:cTn id="37" dur="500" fill="hold"/>
                                            <p:tgtEl>
                                              <p:spTgt spid="148482"/>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48482"/>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14:presetBounceEnd="50000">
                                      <p:stCondLst>
                                        <p:cond delay="0"/>
                                      </p:stCondLst>
                                      <p:childTnLst>
                                        <p:set>
                                          <p:cBhvr>
                                            <p:cTn id="41" dur="1" fill="hold">
                                              <p:stCondLst>
                                                <p:cond delay="0"/>
                                              </p:stCondLst>
                                            </p:cTn>
                                            <p:tgtEl>
                                              <p:spTgt spid="148486"/>
                                            </p:tgtEl>
                                            <p:attrNameLst>
                                              <p:attrName>style.visibility</p:attrName>
                                            </p:attrNameLst>
                                          </p:cBhvr>
                                          <p:to>
                                            <p:strVal val="visible"/>
                                          </p:to>
                                        </p:set>
                                        <p:anim calcmode="lin" valueType="num" p14:bounceEnd="50000">
                                          <p:cBhvr additive="base">
                                            <p:cTn id="42" dur="500" fill="hold"/>
                                            <p:tgtEl>
                                              <p:spTgt spid="148486"/>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148486"/>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14:presetBounceEnd="50000">
                                      <p:stCondLst>
                                        <p:cond delay="0"/>
                                      </p:stCondLst>
                                      <p:childTnLst>
                                        <p:set>
                                          <p:cBhvr>
                                            <p:cTn id="46" dur="1" fill="hold">
                                              <p:stCondLst>
                                                <p:cond delay="0"/>
                                              </p:stCondLst>
                                            </p:cTn>
                                            <p:tgtEl>
                                              <p:spTgt spid="148488"/>
                                            </p:tgtEl>
                                            <p:attrNameLst>
                                              <p:attrName>style.visibility</p:attrName>
                                            </p:attrNameLst>
                                          </p:cBhvr>
                                          <p:to>
                                            <p:strVal val="visible"/>
                                          </p:to>
                                        </p:set>
                                        <p:anim calcmode="lin" valueType="num" p14:bounceEnd="50000">
                                          <p:cBhvr additive="base">
                                            <p:cTn id="47" dur="500" fill="hold"/>
                                            <p:tgtEl>
                                              <p:spTgt spid="148488"/>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148488"/>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14:presetBounceEnd="50000">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14:bounceEnd="50000">
                                          <p:cBhvr additive="base">
                                            <p:cTn id="52"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14:presetBounceEnd="50000">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14:bounceEnd="50000">
                                          <p:cBhvr additive="base">
                                            <p:cTn id="5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14:presetBounceEnd="50000">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14:bounceEnd="50000">
                                          <p:cBhvr additive="base">
                                            <p:cTn id="62"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3" grpId="0"/>
          <p:bldP spid="19" grpId="0"/>
          <p:bldP spid="22"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fill="hold"/>
                                            <p:tgtEl>
                                              <p:spTgt spid="144390"/>
                                            </p:tgtEl>
                                            <p:attrNameLst>
                                              <p:attrName>ppt_x</p:attrName>
                                            </p:attrNameLst>
                                          </p:cBhvr>
                                          <p:tavLst>
                                            <p:tav tm="0">
                                              <p:val>
                                                <p:strVal val="#ppt_x"/>
                                              </p:val>
                                            </p:tav>
                                            <p:tav tm="100000">
                                              <p:val>
                                                <p:strVal val="#ppt_x"/>
                                              </p:val>
                                            </p:tav>
                                          </p:tavLst>
                                        </p:anim>
                                        <p:anim calcmode="lin" valueType="num">
                                          <p:cBhvr additive="base">
                                            <p:cTn id="8" dur="500" fill="hold"/>
                                            <p:tgtEl>
                                              <p:spTgt spid="1443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6434"/>
                                            </p:tgtEl>
                                            <p:attrNameLst>
                                              <p:attrName>style.visibility</p:attrName>
                                            </p:attrNameLst>
                                          </p:cBhvr>
                                          <p:to>
                                            <p:strVal val="visible"/>
                                          </p:to>
                                        </p:set>
                                        <p:anim calcmode="lin" valueType="num">
                                          <p:cBhvr additive="base">
                                            <p:cTn id="12" dur="500" fill="hold"/>
                                            <p:tgtEl>
                                              <p:spTgt spid="146434"/>
                                            </p:tgtEl>
                                            <p:attrNameLst>
                                              <p:attrName>ppt_x</p:attrName>
                                            </p:attrNameLst>
                                          </p:cBhvr>
                                          <p:tavLst>
                                            <p:tav tm="0">
                                              <p:val>
                                                <p:strVal val="#ppt_x"/>
                                              </p:val>
                                            </p:tav>
                                            <p:tav tm="100000">
                                              <p:val>
                                                <p:strVal val="#ppt_x"/>
                                              </p:val>
                                            </p:tav>
                                          </p:tavLst>
                                        </p:anim>
                                        <p:anim calcmode="lin" valueType="num">
                                          <p:cBhvr additive="base">
                                            <p:cTn id="13" dur="500" fill="hold"/>
                                            <p:tgtEl>
                                              <p:spTgt spid="1464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46438"/>
                                            </p:tgtEl>
                                            <p:attrNameLst>
                                              <p:attrName>style.visibility</p:attrName>
                                            </p:attrNameLst>
                                          </p:cBhvr>
                                          <p:to>
                                            <p:strVal val="visible"/>
                                          </p:to>
                                        </p:set>
                                        <p:anim calcmode="lin" valueType="num">
                                          <p:cBhvr additive="base">
                                            <p:cTn id="17" dur="500" fill="hold"/>
                                            <p:tgtEl>
                                              <p:spTgt spid="146438"/>
                                            </p:tgtEl>
                                            <p:attrNameLst>
                                              <p:attrName>ppt_x</p:attrName>
                                            </p:attrNameLst>
                                          </p:cBhvr>
                                          <p:tavLst>
                                            <p:tav tm="0">
                                              <p:val>
                                                <p:strVal val="#ppt_x"/>
                                              </p:val>
                                            </p:tav>
                                            <p:tav tm="100000">
                                              <p:val>
                                                <p:strVal val="#ppt_x"/>
                                              </p:val>
                                            </p:tav>
                                          </p:tavLst>
                                        </p:anim>
                                        <p:anim calcmode="lin" valueType="num">
                                          <p:cBhvr additive="base">
                                            <p:cTn id="18" dur="500" fill="hold"/>
                                            <p:tgtEl>
                                              <p:spTgt spid="1464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48482"/>
                                            </p:tgtEl>
                                            <p:attrNameLst>
                                              <p:attrName>style.visibility</p:attrName>
                                            </p:attrNameLst>
                                          </p:cBhvr>
                                          <p:to>
                                            <p:strVal val="visible"/>
                                          </p:to>
                                        </p:set>
                                        <p:anim calcmode="lin" valueType="num">
                                          <p:cBhvr additive="base">
                                            <p:cTn id="37" dur="500" fill="hold"/>
                                            <p:tgtEl>
                                              <p:spTgt spid="148482"/>
                                            </p:tgtEl>
                                            <p:attrNameLst>
                                              <p:attrName>ppt_x</p:attrName>
                                            </p:attrNameLst>
                                          </p:cBhvr>
                                          <p:tavLst>
                                            <p:tav tm="0">
                                              <p:val>
                                                <p:strVal val="#ppt_x"/>
                                              </p:val>
                                            </p:tav>
                                            <p:tav tm="100000">
                                              <p:val>
                                                <p:strVal val="#ppt_x"/>
                                              </p:val>
                                            </p:tav>
                                          </p:tavLst>
                                        </p:anim>
                                        <p:anim calcmode="lin" valueType="num">
                                          <p:cBhvr additive="base">
                                            <p:cTn id="38" dur="500" fill="hold"/>
                                            <p:tgtEl>
                                              <p:spTgt spid="148482"/>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stCondLst>
                                        <p:cond delay="0"/>
                                      </p:stCondLst>
                                      <p:childTnLst>
                                        <p:set>
                                          <p:cBhvr>
                                            <p:cTn id="41" dur="1" fill="hold">
                                              <p:stCondLst>
                                                <p:cond delay="0"/>
                                              </p:stCondLst>
                                            </p:cTn>
                                            <p:tgtEl>
                                              <p:spTgt spid="148486"/>
                                            </p:tgtEl>
                                            <p:attrNameLst>
                                              <p:attrName>style.visibility</p:attrName>
                                            </p:attrNameLst>
                                          </p:cBhvr>
                                          <p:to>
                                            <p:strVal val="visible"/>
                                          </p:to>
                                        </p:set>
                                        <p:anim calcmode="lin" valueType="num">
                                          <p:cBhvr additive="base">
                                            <p:cTn id="42" dur="500" fill="hold"/>
                                            <p:tgtEl>
                                              <p:spTgt spid="148486"/>
                                            </p:tgtEl>
                                            <p:attrNameLst>
                                              <p:attrName>ppt_x</p:attrName>
                                            </p:attrNameLst>
                                          </p:cBhvr>
                                          <p:tavLst>
                                            <p:tav tm="0">
                                              <p:val>
                                                <p:strVal val="#ppt_x"/>
                                              </p:val>
                                            </p:tav>
                                            <p:tav tm="100000">
                                              <p:val>
                                                <p:strVal val="#ppt_x"/>
                                              </p:val>
                                            </p:tav>
                                          </p:tavLst>
                                        </p:anim>
                                        <p:anim calcmode="lin" valueType="num">
                                          <p:cBhvr additive="base">
                                            <p:cTn id="43" dur="500" fill="hold"/>
                                            <p:tgtEl>
                                              <p:spTgt spid="148486"/>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stCondLst>
                                        <p:cond delay="0"/>
                                      </p:stCondLst>
                                      <p:childTnLst>
                                        <p:set>
                                          <p:cBhvr>
                                            <p:cTn id="46" dur="1" fill="hold">
                                              <p:stCondLst>
                                                <p:cond delay="0"/>
                                              </p:stCondLst>
                                            </p:cTn>
                                            <p:tgtEl>
                                              <p:spTgt spid="148488"/>
                                            </p:tgtEl>
                                            <p:attrNameLst>
                                              <p:attrName>style.visibility</p:attrName>
                                            </p:attrNameLst>
                                          </p:cBhvr>
                                          <p:to>
                                            <p:strVal val="visible"/>
                                          </p:to>
                                        </p:set>
                                        <p:anim calcmode="lin" valueType="num">
                                          <p:cBhvr additive="base">
                                            <p:cTn id="47" dur="500" fill="hold"/>
                                            <p:tgtEl>
                                              <p:spTgt spid="148488"/>
                                            </p:tgtEl>
                                            <p:attrNameLst>
                                              <p:attrName>ppt_x</p:attrName>
                                            </p:attrNameLst>
                                          </p:cBhvr>
                                          <p:tavLst>
                                            <p:tav tm="0">
                                              <p:val>
                                                <p:strVal val="#ppt_x"/>
                                              </p:val>
                                            </p:tav>
                                            <p:tav tm="100000">
                                              <p:val>
                                                <p:strVal val="#ppt_x"/>
                                              </p:val>
                                            </p:tav>
                                          </p:tavLst>
                                        </p:anim>
                                        <p:anim calcmode="lin" valueType="num">
                                          <p:cBhvr additive="base">
                                            <p:cTn id="48" dur="500" fill="hold"/>
                                            <p:tgtEl>
                                              <p:spTgt spid="148488"/>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3" grpId="0"/>
          <p:bldP spid="19" grpId="0"/>
          <p:bldP spid="22" grpId="0" animBg="1"/>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AF3A21E6-5A7D-704A-9735-75737B268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603174"/>
            <a:ext cx="4864100" cy="2619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967618-C3D1-7D4D-B0F1-150A32EC8509}"/>
              </a:ext>
            </a:extLst>
          </p:cNvPr>
          <p:cNvSpPr/>
          <p:nvPr/>
        </p:nvSpPr>
        <p:spPr>
          <a:xfrm>
            <a:off x="9600877" y="48469"/>
            <a:ext cx="2417650" cy="584775"/>
          </a:xfrm>
          <a:prstGeom prst="rect">
            <a:avLst/>
          </a:prstGeom>
        </p:spPr>
        <p:txBody>
          <a:bodyPr wrap="none">
            <a:spAutoFit/>
          </a:bodyPr>
          <a:lstStyle/>
          <a:p>
            <a:r>
              <a:rPr lang="en-US" altLang="en-VN" sz="3200" b="1" dirty="0" err="1">
                <a:solidFill>
                  <a:srgbClr val="000000"/>
                </a:solidFill>
                <a:latin typeface="Times New Roman" panose="02020603050405020304" pitchFamily="18" charset="0"/>
                <a:cs typeface="Times New Roman" panose="02020603050405020304" pitchFamily="18" charset="0"/>
              </a:rPr>
              <a:t>Máy</a:t>
            </a:r>
            <a:r>
              <a:rPr lang="en-US" altLang="en-VN" sz="3200" b="1" dirty="0">
                <a:solidFill>
                  <a:srgbClr val="000000"/>
                </a:solidFill>
                <a:latin typeface="Times New Roman" panose="02020603050405020304" pitchFamily="18" charset="0"/>
                <a:cs typeface="Times New Roman" panose="02020603050405020304" pitchFamily="18" charset="0"/>
              </a:rPr>
              <a:t> </a:t>
            </a:r>
            <a:r>
              <a:rPr lang="en-US" altLang="en-VN" sz="3200" b="1" dirty="0" err="1">
                <a:solidFill>
                  <a:srgbClr val="000000"/>
                </a:solidFill>
                <a:latin typeface="Times New Roman" panose="02020603050405020304" pitchFamily="18" charset="0"/>
                <a:cs typeface="Times New Roman" panose="02020603050405020304" pitchFamily="18" charset="0"/>
              </a:rPr>
              <a:t>điện</a:t>
            </a:r>
            <a:r>
              <a:rPr lang="en-US" altLang="en-VN" sz="3200" b="1" dirty="0">
                <a:solidFill>
                  <a:srgbClr val="000000"/>
                </a:solidFill>
                <a:latin typeface="Times New Roman" panose="02020603050405020304" pitchFamily="18" charset="0"/>
                <a:cs typeface="Times New Roman" panose="02020603050405020304" pitchFamily="18" charset="0"/>
              </a:rPr>
              <a:t> </a:t>
            </a:r>
            <a:r>
              <a:rPr lang="en-US" altLang="en-VN" sz="3200" b="1" dirty="0" err="1">
                <a:solidFill>
                  <a:srgbClr val="000000"/>
                </a:solidFill>
                <a:latin typeface="Times New Roman" panose="02020603050405020304" pitchFamily="18" charset="0"/>
                <a:cs typeface="Times New Roman" panose="02020603050405020304" pitchFamily="18" charset="0"/>
              </a:rPr>
              <a:t>tín</a:t>
            </a:r>
            <a:endParaRPr lang="en-VN" sz="3200" b="1" dirty="0">
              <a:latin typeface="Times New Roman" panose="02020603050405020304" pitchFamily="18" charset="0"/>
              <a:cs typeface="Times New Roman" panose="02020603050405020304" pitchFamily="18" charset="0"/>
            </a:endParaRPr>
          </a:p>
        </p:txBody>
      </p:sp>
      <p:pic>
        <p:nvPicPr>
          <p:cNvPr id="149508" name="Picture 4" descr="Top Steam Train Animated Gifs Stickers for Android &amp;amp; iOS | Gfycat">
            <a:extLst>
              <a:ext uri="{FF2B5EF4-FFF2-40B4-BE49-F238E27FC236}">
                <a16:creationId xmlns:a16="http://schemas.microsoft.com/office/drawing/2014/main" id="{C52B3399-329A-1F44-B3FA-BEDF35769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2152" y="0"/>
            <a:ext cx="6525652" cy="3502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B6E5A7-7683-2C4D-827B-F7FAFD1CAAB9}"/>
              </a:ext>
            </a:extLst>
          </p:cNvPr>
          <p:cNvSpPr/>
          <p:nvPr/>
        </p:nvSpPr>
        <p:spPr>
          <a:xfrm>
            <a:off x="0" y="-43810"/>
            <a:ext cx="3780202" cy="584775"/>
          </a:xfrm>
          <a:prstGeom prst="rect">
            <a:avLst/>
          </a:prstGeom>
        </p:spPr>
        <p:txBody>
          <a:bodyPr wrap="none">
            <a:spAutoFit/>
          </a:bodyPr>
          <a:lstStyle/>
          <a:p>
            <a:pPr fontAlgn="base">
              <a:spcBef>
                <a:spcPct val="50000"/>
              </a:spcBef>
              <a:spcAft>
                <a:spcPct val="0"/>
              </a:spcAft>
            </a:pPr>
            <a:r>
              <a:rPr lang="en-US" altLang="en-VN" sz="3200" b="1" dirty="0">
                <a:solidFill>
                  <a:srgbClr val="000000"/>
                </a:solidFill>
                <a:latin typeface="Times New Roman" panose="02020603050405020304" pitchFamily="18" charset="0"/>
                <a:cs typeface="Times New Roman" panose="02020603050405020304" pitchFamily="18" charset="0"/>
              </a:rPr>
              <a:t>Xe </a:t>
            </a:r>
            <a:r>
              <a:rPr lang="en-US" altLang="en-VN" sz="3200" b="1" dirty="0" err="1">
                <a:solidFill>
                  <a:srgbClr val="000000"/>
                </a:solidFill>
                <a:latin typeface="Times New Roman" panose="02020603050405020304" pitchFamily="18" charset="0"/>
                <a:cs typeface="Times New Roman" panose="02020603050405020304" pitchFamily="18" charset="0"/>
              </a:rPr>
              <a:t>lửa</a:t>
            </a:r>
            <a:r>
              <a:rPr lang="en-US" altLang="en-VN" sz="3200" b="1" dirty="0">
                <a:solidFill>
                  <a:srgbClr val="000000"/>
                </a:solidFill>
                <a:latin typeface="Times New Roman" panose="02020603050405020304" pitchFamily="18" charset="0"/>
                <a:cs typeface="Times New Roman" panose="02020603050405020304" pitchFamily="18" charset="0"/>
              </a:rPr>
              <a:t> </a:t>
            </a:r>
            <a:r>
              <a:rPr lang="en-US" altLang="en-VN" sz="3200" b="1" dirty="0" err="1">
                <a:solidFill>
                  <a:srgbClr val="000000"/>
                </a:solidFill>
                <a:latin typeface="Times New Roman" panose="02020603050405020304" pitchFamily="18" charset="0"/>
                <a:cs typeface="Times New Roman" panose="02020603050405020304" pitchFamily="18" charset="0"/>
              </a:rPr>
              <a:t>Xti-phen-xơn</a:t>
            </a:r>
            <a:endParaRPr lang="en-US" altLang="en-VN" sz="3200" b="1" dirty="0">
              <a:solidFill>
                <a:srgbClr val="000000"/>
              </a:solidFill>
              <a:latin typeface="Times New Roman" panose="02020603050405020304" pitchFamily="18" charset="0"/>
              <a:cs typeface="Times New Roman" panose="02020603050405020304" pitchFamily="18" charset="0"/>
            </a:endParaRPr>
          </a:p>
        </p:txBody>
      </p:sp>
      <p:pic>
        <p:nvPicPr>
          <p:cNvPr id="6" name="Picture 151" descr="Robert Fulton 1">
            <a:extLst>
              <a:ext uri="{FF2B5EF4-FFF2-40B4-BE49-F238E27FC236}">
                <a16:creationId xmlns:a16="http://schemas.microsoft.com/office/drawing/2014/main" id="{5DAB1FBE-3278-8040-A360-432F76E93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5154834-8593-A945-B237-6527279B087B}"/>
              </a:ext>
            </a:extLst>
          </p:cNvPr>
          <p:cNvPicPr>
            <a:picLocks noChangeAspect="1"/>
          </p:cNvPicPr>
          <p:nvPr/>
        </p:nvPicPr>
        <p:blipFill rotWithShape="1">
          <a:blip r:embed="rId5"/>
          <a:srcRect l="5312" r="4687"/>
          <a:stretch/>
        </p:blipFill>
        <p:spPr>
          <a:xfrm>
            <a:off x="34774" y="3465783"/>
            <a:ext cx="6061226" cy="3429000"/>
          </a:xfrm>
          <a:prstGeom prst="rect">
            <a:avLst/>
          </a:prstGeom>
        </p:spPr>
      </p:pic>
      <p:sp>
        <p:nvSpPr>
          <p:cNvPr id="7" name="Rectangle 6">
            <a:extLst>
              <a:ext uri="{FF2B5EF4-FFF2-40B4-BE49-F238E27FC236}">
                <a16:creationId xmlns:a16="http://schemas.microsoft.com/office/drawing/2014/main" id="{99FE29C7-9F38-B94F-9DDF-B49F7FD055B6}"/>
              </a:ext>
            </a:extLst>
          </p:cNvPr>
          <p:cNvSpPr/>
          <p:nvPr/>
        </p:nvSpPr>
        <p:spPr>
          <a:xfrm>
            <a:off x="6380794" y="6427384"/>
            <a:ext cx="5811206" cy="523220"/>
          </a:xfrm>
          <a:prstGeom prst="rect">
            <a:avLst/>
          </a:prstGeom>
        </p:spPr>
        <p:txBody>
          <a:bodyPr wrap="none">
            <a:spAutoFit/>
          </a:bodyPr>
          <a:lstStyle/>
          <a:p>
            <a:pPr>
              <a:spcBef>
                <a:spcPct val="50000"/>
              </a:spcBef>
            </a:pPr>
            <a:r>
              <a:rPr lang="en-US" altLang="vi-VN" sz="2800" b="1" dirty="0" err="1">
                <a:solidFill>
                  <a:schemeClr val="bg1"/>
                </a:solidFill>
                <a:latin typeface="Times New Roman" panose="02020603050405020304" pitchFamily="18" charset="0"/>
                <a:cs typeface="Times New Roman" panose="02020603050405020304" pitchFamily="18" charset="0"/>
              </a:rPr>
              <a:t>Tàu</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thủy</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chạy</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bằng</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hơi</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nước</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Fluton</a:t>
            </a:r>
            <a:endParaRPr lang="en-US" altLang="vi-VN"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04974"/>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14:bounceEnd="50000">
                                          <p:cBhvr additive="base">
                                            <p:cTn id="7" dur="500" fill="hold"/>
                                            <p:tgtEl>
                                              <p:spTgt spid="14950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950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49508"/>
                                            </p:tgtEl>
                                            <p:attrNameLst>
                                              <p:attrName>style.visibility</p:attrName>
                                            </p:attrNameLst>
                                          </p:cBhvr>
                                          <p:to>
                                            <p:strVal val="visible"/>
                                          </p:to>
                                        </p:set>
                                        <p:anim calcmode="lin" valueType="num" p14:bounceEnd="50000">
                                          <p:cBhvr additive="base">
                                            <p:cTn id="15" dur="500" fill="hold"/>
                                            <p:tgtEl>
                                              <p:spTgt spid="149508"/>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49508"/>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50000">
                                          <p:cBhvr additive="base">
                                            <p:cTn id="2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cBhvr additive="base">
                                            <p:cTn id="7" dur="500" fill="hold"/>
                                            <p:tgtEl>
                                              <p:spTgt spid="149506"/>
                                            </p:tgtEl>
                                            <p:attrNameLst>
                                              <p:attrName>ppt_x</p:attrName>
                                            </p:attrNameLst>
                                          </p:cBhvr>
                                          <p:tavLst>
                                            <p:tav tm="0">
                                              <p:val>
                                                <p:strVal val="0-#ppt_w/2"/>
                                              </p:val>
                                            </p:tav>
                                            <p:tav tm="100000">
                                              <p:val>
                                                <p:strVal val="#ppt_x"/>
                                              </p:val>
                                            </p:tav>
                                          </p:tavLst>
                                        </p:anim>
                                        <p:anim calcmode="lin" valueType="num">
                                          <p:cBhvr additive="base">
                                            <p:cTn id="8" dur="500" fill="hold"/>
                                            <p:tgtEl>
                                              <p:spTgt spid="14950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49508"/>
                                            </p:tgtEl>
                                            <p:attrNameLst>
                                              <p:attrName>style.visibility</p:attrName>
                                            </p:attrNameLst>
                                          </p:cBhvr>
                                          <p:to>
                                            <p:strVal val="visible"/>
                                          </p:to>
                                        </p:set>
                                        <p:anim calcmode="lin" valueType="num">
                                          <p:cBhvr additive="base">
                                            <p:cTn id="15" dur="500" fill="hold"/>
                                            <p:tgtEl>
                                              <p:spTgt spid="149508"/>
                                            </p:tgtEl>
                                            <p:attrNameLst>
                                              <p:attrName>ppt_x</p:attrName>
                                            </p:attrNameLst>
                                          </p:cBhvr>
                                          <p:tavLst>
                                            <p:tav tm="0">
                                              <p:val>
                                                <p:strVal val="0-#ppt_w/2"/>
                                              </p:val>
                                            </p:tav>
                                            <p:tav tm="100000">
                                              <p:val>
                                                <p:strVal val="#ppt_x"/>
                                              </p:val>
                                            </p:tav>
                                          </p:tavLst>
                                        </p:anim>
                                        <p:anim calcmode="lin" valueType="num">
                                          <p:cBhvr additive="base">
                                            <p:cTn id="16" dur="500" fill="hold"/>
                                            <p:tgtEl>
                                              <p:spTgt spid="149508"/>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8" name="Picture 2" descr="Samuel F. B. Morse">
            <a:extLst>
              <a:ext uri="{FF2B5EF4-FFF2-40B4-BE49-F238E27FC236}">
                <a16:creationId xmlns:a16="http://schemas.microsoft.com/office/drawing/2014/main" id="{FD47BCB8-6F39-E649-932D-4E21BC2D4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8262" cy="67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Telegraph Key Set">
            <a:extLst>
              <a:ext uri="{FF2B5EF4-FFF2-40B4-BE49-F238E27FC236}">
                <a16:creationId xmlns:a16="http://schemas.microsoft.com/office/drawing/2014/main" id="{8B159F61-84FC-6E48-8813-58DA66FC1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3" y="3706813"/>
            <a:ext cx="3352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2C54A380-FB39-DB49-9912-55443D42AD54}"/>
              </a:ext>
            </a:extLst>
          </p:cNvPr>
          <p:cNvSpPr txBox="1">
            <a:spLocks noChangeArrowheads="1"/>
          </p:cNvSpPr>
          <p:nvPr/>
        </p:nvSpPr>
        <p:spPr bwMode="auto">
          <a:xfrm>
            <a:off x="968375" y="6249989"/>
            <a:ext cx="2438400" cy="522287"/>
          </a:xfrm>
          <a:prstGeom prst="rect">
            <a:avLst/>
          </a:prstGeom>
          <a:solidFill>
            <a:schemeClr val="accent5"/>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0000"/>
                </a:solidFill>
                <a:latin typeface="Times New Roman" pitchFamily="18" charset="0"/>
                <a:cs typeface="Times New Roman" pitchFamily="18" charset="0"/>
              </a:rPr>
              <a:t>S. </a:t>
            </a:r>
            <a:r>
              <a:rPr lang="en-US" sz="2800" b="1" dirty="0" err="1">
                <a:solidFill>
                  <a:srgbClr val="000000"/>
                </a:solidFill>
                <a:latin typeface="Times New Roman" pitchFamily="18" charset="0"/>
                <a:cs typeface="Times New Roman" pitchFamily="18" charset="0"/>
              </a:rPr>
              <a:t>Mooc-xơ</a:t>
            </a:r>
            <a:endParaRPr lang="en-US" sz="2800" b="1" dirty="0">
              <a:solidFill>
                <a:srgbClr val="000000"/>
              </a:solidFill>
              <a:latin typeface="Times New Roman" pitchFamily="18" charset="0"/>
              <a:cs typeface="Times New Roman" pitchFamily="18" charset="0"/>
            </a:endParaRPr>
          </a:p>
        </p:txBody>
      </p:sp>
      <p:sp>
        <p:nvSpPr>
          <p:cNvPr id="91141" name="Text Box 5">
            <a:extLst>
              <a:ext uri="{FF2B5EF4-FFF2-40B4-BE49-F238E27FC236}">
                <a16:creationId xmlns:a16="http://schemas.microsoft.com/office/drawing/2014/main" id="{B94BC4F4-DDC2-4A4C-8B60-464852C530D6}"/>
              </a:ext>
            </a:extLst>
          </p:cNvPr>
          <p:cNvSpPr txBox="1">
            <a:spLocks noChangeArrowheads="1"/>
          </p:cNvSpPr>
          <p:nvPr/>
        </p:nvSpPr>
        <p:spPr bwMode="auto">
          <a:xfrm>
            <a:off x="9906000" y="6334125"/>
            <a:ext cx="2286000" cy="523875"/>
          </a:xfrm>
          <a:prstGeom prst="rect">
            <a:avLst/>
          </a:prstGeom>
          <a:noFill/>
          <a:ln>
            <a:noFill/>
          </a:ln>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800" b="1" dirty="0" err="1">
                <a:solidFill>
                  <a:srgbClr val="000000"/>
                </a:solidFill>
                <a:latin typeface="Times New Roman" panose="02020603050405020304" pitchFamily="18" charset="0"/>
                <a:cs typeface="Times New Roman" panose="02020603050405020304" pitchFamily="18" charset="0"/>
              </a:rPr>
              <a:t>Máy</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điện</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tín</a:t>
            </a:r>
            <a:endParaRPr lang="en-US" altLang="en-VN" sz="2800" b="1" dirty="0">
              <a:solidFill>
                <a:srgbClr val="000000"/>
              </a:solidFill>
              <a:latin typeface="Times New Roman" panose="02020603050405020304" pitchFamily="18" charset="0"/>
              <a:cs typeface="Times New Roman" panose="02020603050405020304" pitchFamily="18" charset="0"/>
            </a:endParaRPr>
          </a:p>
        </p:txBody>
      </p:sp>
      <p:pic>
        <p:nvPicPr>
          <p:cNvPr id="91142" name="Picture 12" descr="ANd9GcR2fi__GPSk4VRlXyEdOLNfVEl_MoIyfQzUu1GG8d2i1gX2t2oVTA">
            <a:extLst>
              <a:ext uri="{FF2B5EF4-FFF2-40B4-BE49-F238E27FC236}">
                <a16:creationId xmlns:a16="http://schemas.microsoft.com/office/drawing/2014/main" id="{74C2CA33-27D6-7F44-BA79-626B1C54C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38" y="0"/>
            <a:ext cx="698976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13">
            <a:extLst>
              <a:ext uri="{FF2B5EF4-FFF2-40B4-BE49-F238E27FC236}">
                <a16:creationId xmlns:a16="http://schemas.microsoft.com/office/drawing/2014/main" id="{E2EC3A9B-2608-0641-B855-6516C1CF643E}"/>
              </a:ext>
            </a:extLst>
          </p:cNvPr>
          <p:cNvSpPr>
            <a:spLocks noChangeArrowheads="1"/>
          </p:cNvSpPr>
          <p:nvPr/>
        </p:nvSpPr>
        <p:spPr bwMode="auto">
          <a:xfrm>
            <a:off x="5202237" y="4139635"/>
            <a:ext cx="3751265"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algn="just"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Cuộc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gọi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đầu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tiên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được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thực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hiện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giữa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nhà</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phát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minh</a:t>
            </a:r>
            <a:r>
              <a:rPr lang="en-US" altLang="en-VN" sz="2800" dirty="0">
                <a:solidFill>
                  <a:srgbClr val="000000"/>
                </a:solidFill>
                <a:latin typeface="Times New Roman" panose="02020603050405020304" pitchFamily="18" charset="0"/>
                <a:cs typeface="Times New Roman" panose="02020603050405020304" pitchFamily="18" charset="0"/>
              </a:rPr>
              <a:t> Alexander Graham Bell </a:t>
            </a:r>
            <a:r>
              <a:rPr lang="en-US" altLang="en-VN" sz="2800" dirty="0" err="1">
                <a:solidFill>
                  <a:srgbClr val="000000"/>
                </a:solidFill>
                <a:latin typeface="Times New Roman" panose="02020603050405020304" pitchFamily="18" charset="0"/>
                <a:cs typeface="Times New Roman" panose="02020603050405020304" pitchFamily="18" charset="0"/>
              </a:rPr>
              <a:t>và</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người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trợ</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lí</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của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ông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ngồi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cách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đó</a:t>
            </a:r>
            <a:r>
              <a:rPr lang="en-US" altLang="en-VN" sz="2800" dirty="0">
                <a:solidFill>
                  <a:srgbClr val="000000"/>
                </a:solidFill>
                <a:latin typeface="Times New Roman" panose="02020603050405020304" pitchFamily="18" charset="0"/>
                <a:cs typeface="Times New Roman" panose="02020603050405020304" pitchFamily="18" charset="0"/>
              </a:rPr>
              <a:t> 4,5 m </a:t>
            </a:r>
            <a:r>
              <a:rPr lang="en-US" altLang="en-VN" sz="2800" dirty="0" err="1">
                <a:solidFill>
                  <a:srgbClr val="000000"/>
                </a:solidFill>
                <a:latin typeface="Times New Roman" panose="02020603050405020304" pitchFamily="18" charset="0"/>
                <a:cs typeface="Times New Roman" panose="02020603050405020304" pitchFamily="18" charset="0"/>
              </a:rPr>
              <a:t>vào</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ngày</a:t>
            </a:r>
            <a:r>
              <a:rPr lang="en-US" altLang="en-VN" sz="2800" dirty="0">
                <a:solidFill>
                  <a:srgbClr val="000000"/>
                </a:solidFill>
                <a:latin typeface="Times New Roman" panose="02020603050405020304" pitchFamily="18" charset="0"/>
                <a:cs typeface="Times New Roman" panose="02020603050405020304" pitchFamily="18" charset="0"/>
              </a:rPr>
              <a:t> 10/3/1876 .</a:t>
            </a:r>
          </a:p>
        </p:txBody>
      </p:sp>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14:bounceEnd="50000">
                                          <p:cBhvr additive="base">
                                            <p:cTn id="7" dur="500" fill="hold"/>
                                            <p:tgtEl>
                                              <p:spTgt spid="9113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113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91139"/>
                                            </p:tgtEl>
                                            <p:attrNameLst>
                                              <p:attrName>style.visibility</p:attrName>
                                            </p:attrNameLst>
                                          </p:cBhvr>
                                          <p:to>
                                            <p:strVal val="visible"/>
                                          </p:to>
                                        </p:set>
                                        <p:anim calcmode="lin" valueType="num" p14:bounceEnd="50000">
                                          <p:cBhvr additive="base">
                                            <p:cTn id="11" dur="500" fill="hold"/>
                                            <p:tgtEl>
                                              <p:spTgt spid="9113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9113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14340"/>
                                            </p:tgtEl>
                                            <p:attrNameLst>
                                              <p:attrName>style.visibility</p:attrName>
                                            </p:attrNameLst>
                                          </p:cBhvr>
                                          <p:to>
                                            <p:strVal val="visible"/>
                                          </p:to>
                                        </p:set>
                                        <p:anim calcmode="lin" valueType="num" p14:bounceEnd="50000">
                                          <p:cBhvr additive="base">
                                            <p:cTn id="15" dur="500" fill="hold"/>
                                            <p:tgtEl>
                                              <p:spTgt spid="14340"/>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34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50000">
                                      <p:stCondLst>
                                        <p:cond delay="0"/>
                                      </p:stCondLst>
                                      <p:childTnLst>
                                        <p:set>
                                          <p:cBhvr>
                                            <p:cTn id="18" dur="1" fill="hold">
                                              <p:stCondLst>
                                                <p:cond delay="0"/>
                                              </p:stCondLst>
                                            </p:cTn>
                                            <p:tgtEl>
                                              <p:spTgt spid="91141"/>
                                            </p:tgtEl>
                                            <p:attrNameLst>
                                              <p:attrName>style.visibility</p:attrName>
                                            </p:attrNameLst>
                                          </p:cBhvr>
                                          <p:to>
                                            <p:strVal val="visible"/>
                                          </p:to>
                                        </p:set>
                                        <p:anim calcmode="lin" valueType="num" p14:bounceEnd="50000">
                                          <p:cBhvr additive="base">
                                            <p:cTn id="19" dur="500" fill="hold"/>
                                            <p:tgtEl>
                                              <p:spTgt spid="91141"/>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1141"/>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14:presetBounceEnd="50000">
                                      <p:stCondLst>
                                        <p:cond delay="0"/>
                                      </p:stCondLst>
                                      <p:childTnLst>
                                        <p:set>
                                          <p:cBhvr>
                                            <p:cTn id="22" dur="1" fill="hold">
                                              <p:stCondLst>
                                                <p:cond delay="0"/>
                                              </p:stCondLst>
                                            </p:cTn>
                                            <p:tgtEl>
                                              <p:spTgt spid="91142"/>
                                            </p:tgtEl>
                                            <p:attrNameLst>
                                              <p:attrName>style.visibility</p:attrName>
                                            </p:attrNameLst>
                                          </p:cBhvr>
                                          <p:to>
                                            <p:strVal val="visible"/>
                                          </p:to>
                                        </p:set>
                                        <p:anim calcmode="lin" valueType="num" p14:bounceEnd="50000">
                                          <p:cBhvr additive="base">
                                            <p:cTn id="23" dur="500" fill="hold"/>
                                            <p:tgtEl>
                                              <p:spTgt spid="91142"/>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91142"/>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14:presetBounceEnd="50000">
                                      <p:stCondLst>
                                        <p:cond delay="0"/>
                                      </p:stCondLst>
                                      <p:childTnLst>
                                        <p:set>
                                          <p:cBhvr>
                                            <p:cTn id="26" dur="1" fill="hold">
                                              <p:stCondLst>
                                                <p:cond delay="0"/>
                                              </p:stCondLst>
                                            </p:cTn>
                                            <p:tgtEl>
                                              <p:spTgt spid="91143"/>
                                            </p:tgtEl>
                                            <p:attrNameLst>
                                              <p:attrName>style.visibility</p:attrName>
                                            </p:attrNameLst>
                                          </p:cBhvr>
                                          <p:to>
                                            <p:strVal val="visible"/>
                                          </p:to>
                                        </p:set>
                                        <p:anim calcmode="lin" valueType="num" p14:bounceEnd="50000">
                                          <p:cBhvr additive="base">
                                            <p:cTn id="27" dur="500" fill="hold"/>
                                            <p:tgtEl>
                                              <p:spTgt spid="91143"/>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11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91141" grpId="0"/>
          <p:bldP spid="911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1+#ppt_w/2"/>
                                              </p:val>
                                            </p:tav>
                                            <p:tav tm="100000">
                                              <p:val>
                                                <p:strVal val="#ppt_x"/>
                                              </p:val>
                                            </p:tav>
                                          </p:tavLst>
                                        </p:anim>
                                        <p:anim calcmode="lin" valueType="num">
                                          <p:cBhvr additive="base">
                                            <p:cTn id="8" dur="500" fill="hold"/>
                                            <p:tgtEl>
                                              <p:spTgt spid="9113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1139"/>
                                            </p:tgtEl>
                                            <p:attrNameLst>
                                              <p:attrName>style.visibility</p:attrName>
                                            </p:attrNameLst>
                                          </p:cBhvr>
                                          <p:to>
                                            <p:strVal val="visible"/>
                                          </p:to>
                                        </p:set>
                                        <p:anim calcmode="lin" valueType="num">
                                          <p:cBhvr additive="base">
                                            <p:cTn id="11" dur="500" fill="hold"/>
                                            <p:tgtEl>
                                              <p:spTgt spid="91139"/>
                                            </p:tgtEl>
                                            <p:attrNameLst>
                                              <p:attrName>ppt_x</p:attrName>
                                            </p:attrNameLst>
                                          </p:cBhvr>
                                          <p:tavLst>
                                            <p:tav tm="0">
                                              <p:val>
                                                <p:strVal val="1+#ppt_w/2"/>
                                              </p:val>
                                            </p:tav>
                                            <p:tav tm="100000">
                                              <p:val>
                                                <p:strVal val="#ppt_x"/>
                                              </p:val>
                                            </p:tav>
                                          </p:tavLst>
                                        </p:anim>
                                        <p:anim calcmode="lin" valueType="num">
                                          <p:cBhvr additive="base">
                                            <p:cTn id="12" dur="500" fill="hold"/>
                                            <p:tgtEl>
                                              <p:spTgt spid="9113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340"/>
                                            </p:tgtEl>
                                            <p:attrNameLst>
                                              <p:attrName>style.visibility</p:attrName>
                                            </p:attrNameLst>
                                          </p:cBhvr>
                                          <p:to>
                                            <p:strVal val="visible"/>
                                          </p:to>
                                        </p:set>
                                        <p:anim calcmode="lin" valueType="num">
                                          <p:cBhvr additive="base">
                                            <p:cTn id="15" dur="500" fill="hold"/>
                                            <p:tgtEl>
                                              <p:spTgt spid="14340"/>
                                            </p:tgtEl>
                                            <p:attrNameLst>
                                              <p:attrName>ppt_x</p:attrName>
                                            </p:attrNameLst>
                                          </p:cBhvr>
                                          <p:tavLst>
                                            <p:tav tm="0">
                                              <p:val>
                                                <p:strVal val="1+#ppt_w/2"/>
                                              </p:val>
                                            </p:tav>
                                            <p:tav tm="100000">
                                              <p:val>
                                                <p:strVal val="#ppt_x"/>
                                              </p:val>
                                            </p:tav>
                                          </p:tavLst>
                                        </p:anim>
                                        <p:anim calcmode="lin" valueType="num">
                                          <p:cBhvr additive="base">
                                            <p:cTn id="16" dur="500" fill="hold"/>
                                            <p:tgtEl>
                                              <p:spTgt spid="1434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 calcmode="lin" valueType="num">
                                          <p:cBhvr additive="base">
                                            <p:cTn id="19" dur="500" fill="hold"/>
                                            <p:tgtEl>
                                              <p:spTgt spid="91141"/>
                                            </p:tgtEl>
                                            <p:attrNameLst>
                                              <p:attrName>ppt_x</p:attrName>
                                            </p:attrNameLst>
                                          </p:cBhvr>
                                          <p:tavLst>
                                            <p:tav tm="0">
                                              <p:val>
                                                <p:strVal val="1+#ppt_w/2"/>
                                              </p:val>
                                            </p:tav>
                                            <p:tav tm="100000">
                                              <p:val>
                                                <p:strVal val="#ppt_x"/>
                                              </p:val>
                                            </p:tav>
                                          </p:tavLst>
                                        </p:anim>
                                        <p:anim calcmode="lin" valueType="num">
                                          <p:cBhvr additive="base">
                                            <p:cTn id="20" dur="500" fill="hold"/>
                                            <p:tgtEl>
                                              <p:spTgt spid="91141"/>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91142"/>
                                            </p:tgtEl>
                                            <p:attrNameLst>
                                              <p:attrName>style.visibility</p:attrName>
                                            </p:attrNameLst>
                                          </p:cBhvr>
                                          <p:to>
                                            <p:strVal val="visible"/>
                                          </p:to>
                                        </p:set>
                                        <p:anim calcmode="lin" valueType="num">
                                          <p:cBhvr additive="base">
                                            <p:cTn id="23" dur="500" fill="hold"/>
                                            <p:tgtEl>
                                              <p:spTgt spid="91142"/>
                                            </p:tgtEl>
                                            <p:attrNameLst>
                                              <p:attrName>ppt_x</p:attrName>
                                            </p:attrNameLst>
                                          </p:cBhvr>
                                          <p:tavLst>
                                            <p:tav tm="0">
                                              <p:val>
                                                <p:strVal val="1+#ppt_w/2"/>
                                              </p:val>
                                            </p:tav>
                                            <p:tav tm="100000">
                                              <p:val>
                                                <p:strVal val="#ppt_x"/>
                                              </p:val>
                                            </p:tav>
                                          </p:tavLst>
                                        </p:anim>
                                        <p:anim calcmode="lin" valueType="num">
                                          <p:cBhvr additive="base">
                                            <p:cTn id="24" dur="500" fill="hold"/>
                                            <p:tgtEl>
                                              <p:spTgt spid="91142"/>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91143"/>
                                            </p:tgtEl>
                                            <p:attrNameLst>
                                              <p:attrName>style.visibility</p:attrName>
                                            </p:attrNameLst>
                                          </p:cBhvr>
                                          <p:to>
                                            <p:strVal val="visible"/>
                                          </p:to>
                                        </p:set>
                                        <p:anim calcmode="lin" valueType="num">
                                          <p:cBhvr additive="base">
                                            <p:cTn id="27" dur="500" fill="hold"/>
                                            <p:tgtEl>
                                              <p:spTgt spid="91143"/>
                                            </p:tgtEl>
                                            <p:attrNameLst>
                                              <p:attrName>ppt_x</p:attrName>
                                            </p:attrNameLst>
                                          </p:cBhvr>
                                          <p:tavLst>
                                            <p:tav tm="0">
                                              <p:val>
                                                <p:strVal val="1+#ppt_w/2"/>
                                              </p:val>
                                            </p:tav>
                                            <p:tav tm="100000">
                                              <p:val>
                                                <p:strVal val="#ppt_x"/>
                                              </p:val>
                                            </p:tav>
                                          </p:tavLst>
                                        </p:anim>
                                        <p:anim calcmode="lin" valueType="num">
                                          <p:cBhvr additive="base">
                                            <p:cTn id="28" dur="500" fill="hold"/>
                                            <p:tgtEl>
                                              <p:spTgt spid="911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91141" grpId="0"/>
          <p:bldP spid="9114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85E806A3-FC29-2D49-A55D-12DC4C19F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423925"/>
            <a:ext cx="5727700" cy="4303775"/>
          </a:xfrm>
          <a:prstGeom prst="rect">
            <a:avLst/>
          </a:prstGeom>
          <a:noFill/>
          <a:extLst>
            <a:ext uri="{909E8E84-426E-40DD-AFC4-6F175D3DCCD1}">
              <a14:hiddenFill xmlns:a14="http://schemas.microsoft.com/office/drawing/2010/main">
                <a:solidFill>
                  <a:srgbClr val="FFFFFF"/>
                </a:solidFill>
              </a14:hiddenFill>
            </a:ext>
          </a:extLst>
        </p:spPr>
      </p:pic>
      <p:pic>
        <p:nvPicPr>
          <p:cNvPr id="150532" name="Picture 4">
            <a:extLst>
              <a:ext uri="{FF2B5EF4-FFF2-40B4-BE49-F238E27FC236}">
                <a16:creationId xmlns:a16="http://schemas.microsoft.com/office/drawing/2014/main" id="{75D3439B-F9B2-CC47-A1C3-7A4CD480A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339640"/>
            <a:ext cx="5776503" cy="3340745"/>
          </a:xfrm>
          <a:prstGeom prst="rect">
            <a:avLst/>
          </a:prstGeom>
          <a:noFill/>
          <a:extLst>
            <a:ext uri="{909E8E84-426E-40DD-AFC4-6F175D3DCCD1}">
              <a14:hiddenFill xmlns:a14="http://schemas.microsoft.com/office/drawing/2010/main">
                <a:solidFill>
                  <a:srgbClr val="FFFFFF"/>
                </a:solidFill>
              </a14:hiddenFill>
            </a:ext>
          </a:extLst>
        </p:spPr>
      </p:pic>
      <p:pic>
        <p:nvPicPr>
          <p:cNvPr id="150534" name="Picture 6">
            <a:extLst>
              <a:ext uri="{FF2B5EF4-FFF2-40B4-BE49-F238E27FC236}">
                <a16:creationId xmlns:a16="http://schemas.microsoft.com/office/drawing/2014/main" id="{7AE3475B-9565-A841-BA97-866B52F0D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319" y="3429000"/>
            <a:ext cx="4419322" cy="3540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4E5F20-A0D5-6040-9639-4A0FCC2A7FD6}"/>
              </a:ext>
            </a:extLst>
          </p:cNvPr>
          <p:cNvPicPr>
            <a:picLocks noChangeAspect="1"/>
          </p:cNvPicPr>
          <p:nvPr/>
        </p:nvPicPr>
        <p:blipFill rotWithShape="1">
          <a:blip r:embed="rId7"/>
          <a:srcRect l="48576" t="14207" r="5193" b="15221"/>
          <a:stretch/>
        </p:blipFill>
        <p:spPr>
          <a:xfrm>
            <a:off x="2385310" y="3403580"/>
            <a:ext cx="3710690" cy="3540210"/>
          </a:xfrm>
          <a:prstGeom prst="rect">
            <a:avLst/>
          </a:prstGeom>
        </p:spPr>
      </p:pic>
      <p:sp>
        <p:nvSpPr>
          <p:cNvPr id="4" name="Rectangle 3">
            <a:extLst>
              <a:ext uri="{FF2B5EF4-FFF2-40B4-BE49-F238E27FC236}">
                <a16:creationId xmlns:a16="http://schemas.microsoft.com/office/drawing/2014/main" id="{1B6518D0-D100-3D40-BFC4-321162684A82}"/>
              </a:ext>
            </a:extLst>
          </p:cNvPr>
          <p:cNvSpPr/>
          <p:nvPr/>
        </p:nvSpPr>
        <p:spPr>
          <a:xfrm>
            <a:off x="7718690" y="-21265"/>
            <a:ext cx="4371710" cy="523220"/>
          </a:xfrm>
          <a:prstGeom prst="rect">
            <a:avLst/>
          </a:prstGeom>
          <a:solidFill>
            <a:schemeClr val="bg1"/>
          </a:solidFill>
        </p:spPr>
        <p:txBody>
          <a:bodyPr wrap="none">
            <a:spAutoFit/>
          </a:bodyPr>
          <a:lstStyle/>
          <a:p>
            <a:pPr>
              <a:tabLst>
                <a:tab pos="1905000" algn="l"/>
              </a:tabLst>
            </a:pPr>
            <a:r>
              <a:rPr lang="en-US" altLang="en-VN" sz="2800" dirty="0" err="1">
                <a:solidFill>
                  <a:srgbClr val="000000"/>
                </a:solidFill>
                <a:latin typeface="Times New Roman" panose="02020603050405020304" pitchFamily="18" charset="0"/>
                <a:cs typeface="Times New Roman" panose="02020603050405020304" pitchFamily="18" charset="0"/>
              </a:rPr>
              <a:t>Máy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kéo</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chạy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bằng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hơi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nước</a:t>
            </a:r>
            <a:endParaRPr lang="en-VN" sz="2800" dirty="0"/>
          </a:p>
        </p:txBody>
      </p:sp>
      <p:sp>
        <p:nvSpPr>
          <p:cNvPr id="5" name="Rectangle 4">
            <a:extLst>
              <a:ext uri="{FF2B5EF4-FFF2-40B4-BE49-F238E27FC236}">
                <a16:creationId xmlns:a16="http://schemas.microsoft.com/office/drawing/2014/main" id="{D57DB0A5-493A-8A44-B412-DB4C4E78BB42}"/>
              </a:ext>
            </a:extLst>
          </p:cNvPr>
          <p:cNvSpPr/>
          <p:nvPr/>
        </p:nvSpPr>
        <p:spPr>
          <a:xfrm>
            <a:off x="456055" y="4258201"/>
            <a:ext cx="1574800" cy="2123658"/>
          </a:xfrm>
          <a:prstGeom prst="rect">
            <a:avLst/>
          </a:prstGeom>
        </p:spPr>
        <p:txBody>
          <a:bodyPr wrap="square">
            <a:spAutoFit/>
          </a:bodyPr>
          <a:lstStyle/>
          <a:p>
            <a:pPr algn="ctr"/>
            <a:r>
              <a:rPr lang="en-US" altLang="en-VN" sz="4400" dirty="0" err="1">
                <a:solidFill>
                  <a:srgbClr val="000000"/>
                </a:solidFill>
                <a:latin typeface="Times New Roman" panose="02020603050405020304" pitchFamily="18" charset="0"/>
                <a:cs typeface="Times New Roman" panose="02020603050405020304" pitchFamily="18" charset="0"/>
              </a:rPr>
              <a:t>Phân</a:t>
            </a:r>
            <a:r>
              <a:rPr lang="en-US" altLang="en-VN" sz="4400" dirty="0">
                <a:solidFill>
                  <a:srgbClr val="000000"/>
                </a:solidFill>
                <a:latin typeface="Times New Roman" panose="02020603050405020304" pitchFamily="18" charset="0"/>
                <a:cs typeface="Times New Roman" panose="02020603050405020304" pitchFamily="18" charset="0"/>
              </a:rPr>
              <a:t> </a:t>
            </a:r>
            <a:r>
              <a:rPr lang="en-US" altLang="en-VN" sz="4400" dirty="0" err="1">
                <a:solidFill>
                  <a:srgbClr val="000000"/>
                </a:solidFill>
                <a:latin typeface="Times New Roman" panose="02020603050405020304" pitchFamily="18" charset="0"/>
                <a:cs typeface="Times New Roman" panose="02020603050405020304" pitchFamily="18" charset="0"/>
              </a:rPr>
              <a:t>hoá</a:t>
            </a:r>
            <a:r>
              <a:rPr lang="en-US" altLang="en-VN" sz="4400" dirty="0">
                <a:solidFill>
                  <a:srgbClr val="000000"/>
                </a:solidFill>
                <a:latin typeface="Times New Roman" panose="02020603050405020304" pitchFamily="18" charset="0"/>
                <a:cs typeface="Times New Roman" panose="02020603050405020304" pitchFamily="18" charset="0"/>
              </a:rPr>
              <a:t> </a:t>
            </a:r>
            <a:r>
              <a:rPr lang="en-US" altLang="en-VN" sz="4400" dirty="0" err="1">
                <a:solidFill>
                  <a:srgbClr val="000000"/>
                </a:solidFill>
                <a:latin typeface="Times New Roman" panose="02020603050405020304" pitchFamily="18" charset="0"/>
                <a:cs typeface="Times New Roman" panose="02020603050405020304" pitchFamily="18" charset="0"/>
              </a:rPr>
              <a:t>học</a:t>
            </a:r>
            <a:endParaRPr lang="en-VN" sz="4400" dirty="0"/>
          </a:p>
        </p:txBody>
      </p:sp>
      <p:pic>
        <p:nvPicPr>
          <p:cNvPr id="2" name="Holt Steam-powered Tractor Pulls Combine - c. 1890" descr="Holt Steam-powered Tractor Pulls Combine - c. 1890">
            <a:hlinkClick r:id="" action="ppaction://media"/>
            <a:extLst>
              <a:ext uri="{FF2B5EF4-FFF2-40B4-BE49-F238E27FC236}">
                <a16:creationId xmlns:a16="http://schemas.microsoft.com/office/drawing/2014/main" id="{A60A9095-BE57-854C-A1F6-938C6D0B4C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
            <a:ext cx="12192000" cy="6806895"/>
          </a:xfrm>
          <a:prstGeom prst="rect">
            <a:avLst/>
          </a:prstGeom>
        </p:spPr>
      </p:pic>
    </p:spTree>
    <p:extLst>
      <p:ext uri="{BB962C8B-B14F-4D97-AF65-F5344CB8AC3E}">
        <p14:creationId xmlns:p14="http://schemas.microsoft.com/office/powerpoint/2010/main" val="798408416"/>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wheel(2)">
                                          <p:cBhvr>
                                            <p:cTn id="7" dur="750"/>
                                            <p:tgtEl>
                                              <p:spTgt spid="150530"/>
                                            </p:tgtEl>
                                          </p:cBhvr>
                                        </p:animEffect>
                                      </p:childTnLst>
                                    </p:cTn>
                                  </p:par>
                                  <p:par>
                                    <p:cTn id="8" presetID="21" presetClass="entr" presetSubtype="2" fill="hold" nodeType="withEffect">
                                      <p:stCondLst>
                                        <p:cond delay="0"/>
                                      </p:stCondLst>
                                      <p:childTnLst>
                                        <p:set>
                                          <p:cBhvr>
                                            <p:cTn id="9" dur="1" fill="hold">
                                              <p:stCondLst>
                                                <p:cond delay="0"/>
                                              </p:stCondLst>
                                            </p:cTn>
                                            <p:tgtEl>
                                              <p:spTgt spid="150532"/>
                                            </p:tgtEl>
                                            <p:attrNameLst>
                                              <p:attrName>style.visibility</p:attrName>
                                            </p:attrNameLst>
                                          </p:cBhvr>
                                          <p:to>
                                            <p:strVal val="visible"/>
                                          </p:to>
                                        </p:set>
                                        <p:animEffect transition="in" filter="wheel(2)">
                                          <p:cBhvr>
                                            <p:cTn id="10" dur="750"/>
                                            <p:tgtEl>
                                              <p:spTgt spid="150532"/>
                                            </p:tgtEl>
                                          </p:cBhvr>
                                        </p:animEffect>
                                      </p:childTnLst>
                                    </p:cTn>
                                  </p:par>
                                  <p:par>
                                    <p:cTn id="11" presetID="21" presetClass="entr" presetSubtype="2" fill="hold" nodeType="withEffect">
                                      <p:stCondLst>
                                        <p:cond delay="0"/>
                                      </p:stCondLst>
                                      <p:childTnLst>
                                        <p:set>
                                          <p:cBhvr>
                                            <p:cTn id="12" dur="1" fill="hold">
                                              <p:stCondLst>
                                                <p:cond delay="0"/>
                                              </p:stCondLst>
                                            </p:cTn>
                                            <p:tgtEl>
                                              <p:spTgt spid="150534"/>
                                            </p:tgtEl>
                                            <p:attrNameLst>
                                              <p:attrName>style.visibility</p:attrName>
                                            </p:attrNameLst>
                                          </p:cBhvr>
                                          <p:to>
                                            <p:strVal val="visible"/>
                                          </p:to>
                                        </p:set>
                                        <p:animEffect transition="in" filter="wheel(2)">
                                          <p:cBhvr>
                                            <p:cTn id="13" dur="750"/>
                                            <p:tgtEl>
                                              <p:spTgt spid="150534"/>
                                            </p:tgtEl>
                                          </p:cBhvr>
                                        </p:animEffect>
                                      </p:childTnLst>
                                    </p:cTn>
                                  </p:par>
                                  <p:par>
                                    <p:cTn id="14" presetID="21"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750"/>
                                            <p:tgtEl>
                                              <p:spTgt spid="3"/>
                                            </p:tgtEl>
                                          </p:cBhvr>
                                        </p:animEffect>
                                      </p:childTnLst>
                                    </p:cTn>
                                  </p:par>
                                  <p:par>
                                    <p:cTn id="17" presetID="21"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2)">
                                          <p:cBhvr>
                                            <p:cTn id="19" dur="750"/>
                                            <p:tgtEl>
                                              <p:spTgt spid="4"/>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2)">
                                          <p:cBhvr>
                                            <p:cTn id="22" dur="75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wheel(2)">
                                          <p:cBhvr>
                                            <p:cTn id="7" dur="750"/>
                                            <p:tgtEl>
                                              <p:spTgt spid="150530"/>
                                            </p:tgtEl>
                                          </p:cBhvr>
                                        </p:animEffect>
                                      </p:childTnLst>
                                    </p:cTn>
                                  </p:par>
                                  <p:par>
                                    <p:cTn id="8" presetID="21" presetClass="entr" presetSubtype="2" fill="hold" nodeType="withEffect">
                                      <p:stCondLst>
                                        <p:cond delay="0"/>
                                      </p:stCondLst>
                                      <p:childTnLst>
                                        <p:set>
                                          <p:cBhvr>
                                            <p:cTn id="9" dur="1" fill="hold">
                                              <p:stCondLst>
                                                <p:cond delay="0"/>
                                              </p:stCondLst>
                                            </p:cTn>
                                            <p:tgtEl>
                                              <p:spTgt spid="150532"/>
                                            </p:tgtEl>
                                            <p:attrNameLst>
                                              <p:attrName>style.visibility</p:attrName>
                                            </p:attrNameLst>
                                          </p:cBhvr>
                                          <p:to>
                                            <p:strVal val="visible"/>
                                          </p:to>
                                        </p:set>
                                        <p:animEffect transition="in" filter="wheel(2)">
                                          <p:cBhvr>
                                            <p:cTn id="10" dur="750"/>
                                            <p:tgtEl>
                                              <p:spTgt spid="150532"/>
                                            </p:tgtEl>
                                          </p:cBhvr>
                                        </p:animEffect>
                                      </p:childTnLst>
                                    </p:cTn>
                                  </p:par>
                                  <p:par>
                                    <p:cTn id="11" presetID="21" presetClass="entr" presetSubtype="2" fill="hold" nodeType="withEffect">
                                      <p:stCondLst>
                                        <p:cond delay="0"/>
                                      </p:stCondLst>
                                      <p:childTnLst>
                                        <p:set>
                                          <p:cBhvr>
                                            <p:cTn id="12" dur="1" fill="hold">
                                              <p:stCondLst>
                                                <p:cond delay="0"/>
                                              </p:stCondLst>
                                            </p:cTn>
                                            <p:tgtEl>
                                              <p:spTgt spid="150534"/>
                                            </p:tgtEl>
                                            <p:attrNameLst>
                                              <p:attrName>style.visibility</p:attrName>
                                            </p:attrNameLst>
                                          </p:cBhvr>
                                          <p:to>
                                            <p:strVal val="visible"/>
                                          </p:to>
                                        </p:set>
                                        <p:animEffect transition="in" filter="wheel(2)">
                                          <p:cBhvr>
                                            <p:cTn id="13" dur="750"/>
                                            <p:tgtEl>
                                              <p:spTgt spid="150534"/>
                                            </p:tgtEl>
                                          </p:cBhvr>
                                        </p:animEffect>
                                      </p:childTnLst>
                                    </p:cTn>
                                  </p:par>
                                  <p:par>
                                    <p:cTn id="14" presetID="21"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750"/>
                                            <p:tgtEl>
                                              <p:spTgt spid="3"/>
                                            </p:tgtEl>
                                          </p:cBhvr>
                                        </p:animEffect>
                                      </p:childTnLst>
                                    </p:cTn>
                                  </p:par>
                                  <p:par>
                                    <p:cTn id="17" presetID="21"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2)">
                                          <p:cBhvr>
                                            <p:cTn id="19" dur="750"/>
                                            <p:tgtEl>
                                              <p:spTgt spid="4"/>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2)">
                                          <p:cBhvr>
                                            <p:cTn id="22" dur="75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animBg="1"/>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t="-6000" r="-4000" b="-6000"/>
          </a:stretch>
        </a:blipFill>
        <a:effectLst/>
      </p:bgPr>
    </p:bg>
    <p:spTree>
      <p:nvGrpSpPr>
        <p:cNvPr id="1" name=""/>
        <p:cNvGrpSpPr/>
        <p:nvPr/>
      </p:nvGrpSpPr>
      <p:grpSpPr>
        <a:xfrm>
          <a:off x="0" y="0"/>
          <a:ext cx="0" cy="0"/>
          <a:chOff x="0" y="0"/>
          <a:chExt cx="0" cy="0"/>
        </a:xfrm>
      </p:grpSpPr>
      <p:pic>
        <p:nvPicPr>
          <p:cNvPr id="14340" name="Picture 4" descr="Tàu thủy chạy bằng hơi nước ở thế kỉ XIX - Lịch sử 10 - Đoàn Thị Hồng Điệp  - Thư viện Tư liệu giáo dục">
            <a:extLst>
              <a:ext uri="{FF2B5EF4-FFF2-40B4-BE49-F238E27FC236}">
                <a16:creationId xmlns:a16="http://schemas.microsoft.com/office/drawing/2014/main" id="{8481BD5B-ABCF-5D42-944A-2EF26355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3800"/>
            <a:ext cx="5994400" cy="56642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EF5E979-7A91-CF49-8D10-5871B18A0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427042"/>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7F8A5EE-8BB0-8A4B-A7DF-796AC146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354241"/>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720F97-D567-EC45-854F-FB1975249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281439"/>
            <a:ext cx="1676400" cy="13907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C55F57-9006-7A4D-A38D-642737FB256F}"/>
              </a:ext>
            </a:extLst>
          </p:cNvPr>
          <p:cNvSpPr/>
          <p:nvPr/>
        </p:nvSpPr>
        <p:spPr>
          <a:xfrm>
            <a:off x="6161593" y="-31831"/>
            <a:ext cx="5791201" cy="1077218"/>
          </a:xfrm>
          <a:prstGeom prst="rect">
            <a:avLst/>
          </a:prstGeom>
          <a:solidFill>
            <a:srgbClr val="FFFDE3"/>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Tàu thủy chạy bằng hơi nước ở thế kỉ XIX</a:t>
            </a:r>
          </a:p>
        </p:txBody>
      </p:sp>
      <p:pic>
        <p:nvPicPr>
          <p:cNvPr id="14338" name="Picture 2" descr="Trong hình là tàu thủy chạy bằng hơi... - Tìm hiểu về chiến tranh Việt Nam  (Viet Nam War) | Facebook">
            <a:extLst>
              <a:ext uri="{FF2B5EF4-FFF2-40B4-BE49-F238E27FC236}">
                <a16:creationId xmlns:a16="http://schemas.microsoft.com/office/drawing/2014/main" id="{3399DB0E-640B-AB49-92E0-39101DE20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1"/>
            <a:ext cx="5994400" cy="50546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0594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14:bounceEnd="50000">
                                          <p:cBhvr additive="base">
                                            <p:cTn id="7" dur="500" fill="hold"/>
                                            <p:tgtEl>
                                              <p:spTgt spid="143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14:bounceEnd="50000">
                                          <p:cBhvr additive="base">
                                            <p:cTn id="11" dur="500" fill="hold"/>
                                            <p:tgtEl>
                                              <p:spTgt spid="143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bert Fulton | Biography, Inventions and Facts">
            <a:extLst>
              <a:ext uri="{FF2B5EF4-FFF2-40B4-BE49-F238E27FC236}">
                <a16:creationId xmlns:a16="http://schemas.microsoft.com/office/drawing/2014/main" id="{E507DF07-FABD-5947-BD43-63C351952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3" t="2593" r="11468" b="17407"/>
          <a:stretch/>
        </p:blipFill>
        <p:spPr bwMode="auto">
          <a:xfrm>
            <a:off x="496218" y="298597"/>
            <a:ext cx="4285332" cy="4267200"/>
          </a:xfrm>
          <a:prstGeom prst="roundRect">
            <a:avLst>
              <a:gd name="adj" fmla="val 12192"/>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160A1-4532-DA43-8749-17D0902CD9E3}"/>
              </a:ext>
            </a:extLst>
          </p:cNvPr>
          <p:cNvSpPr/>
          <p:nvPr/>
        </p:nvSpPr>
        <p:spPr>
          <a:xfrm>
            <a:off x="1042941" y="4648200"/>
            <a:ext cx="3095719" cy="107721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Robert Fulton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sym typeface="Arial"/>
              </a:rPr>
              <a:t> (1765 - 1815)</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0DB15E1A-E5B7-8D43-9097-C03309E860BB}"/>
              </a:ext>
            </a:extLst>
          </p:cNvPr>
          <p:cNvSpPr/>
          <p:nvPr/>
        </p:nvSpPr>
        <p:spPr>
          <a:xfrm>
            <a:off x="4990594" y="2710848"/>
            <a:ext cx="6594549" cy="1815882"/>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Năm 1803 Fulton đóng xong con tàu động cơ hơi nước 8 mã lực. Ngày 9/1/1803 con tàu hạ thủy. Ngày 17/8/1807, con tàu Klemol hạ thủy.</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551E47D-5821-AA44-9CC8-0412355D1872}"/>
              </a:ext>
            </a:extLst>
          </p:cNvPr>
          <p:cNvSpPr/>
          <p:nvPr/>
        </p:nvSpPr>
        <p:spPr>
          <a:xfrm>
            <a:off x="5035209" y="1285993"/>
            <a:ext cx="6660574" cy="138499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Robert Fulton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Little Brain,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bang Pennsylvania,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62DDB4C-293C-0343-AF44-5A7375F38E1D}"/>
              </a:ext>
            </a:extLst>
          </p:cNvPr>
          <p:cNvSpPr/>
          <p:nvPr/>
        </p:nvSpPr>
        <p:spPr>
          <a:xfrm>
            <a:off x="4990595" y="4566590"/>
            <a:ext cx="6594549" cy="95410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Fulton qua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1815 do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nhiễm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nặng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do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14983CB6-F657-E345-BEFB-CEF82BA94B0A}"/>
              </a:ext>
            </a:extLst>
          </p:cNvPr>
          <p:cNvSpPr/>
          <p:nvPr/>
        </p:nvSpPr>
        <p:spPr>
          <a:xfrm>
            <a:off x="5181600" y="210823"/>
            <a:ext cx="6096000" cy="913199"/>
          </a:xfrm>
          <a:prstGeom prst="rect">
            <a:avLst/>
          </a:prstGeom>
          <a:solidFill>
            <a:srgbClr val="FFFDE3"/>
          </a:solidFill>
          <a:ln w="57150">
            <a:solidFill>
              <a:srgbClr val="EFDAA3"/>
            </a:solidFill>
          </a:ln>
        </p:spPr>
        <p:txBody>
          <a:bodyP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CHA ĐẺ PHÁT MINH TÀU HƠI NƯỚC ĐẦU TIÊN TRÊN THẾ GIỚI.</a:t>
            </a:r>
            <a:endParaRPr kumimoji="0" 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2">
            <a:extLst>
              <a:ext uri="{FF2B5EF4-FFF2-40B4-BE49-F238E27FC236}">
                <a16:creationId xmlns:a16="http://schemas.microsoft.com/office/drawing/2014/main" id="{E10EFC28-D5DF-194B-BCBA-4E96F96B2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9"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BD5B34F-3685-3C42-A06F-89FCA7376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628"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4573A93-0B46-1D4C-B647-D000A01A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367"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AD04F69-15FD-9E41-A7AF-8472BC68D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70" y="5467209"/>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7155E51-B8A2-DB49-8409-A3C4AD37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150" y="5391593"/>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6D63FE-2FA0-204E-B79B-9433557E0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7925894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2DBDF58-0E71-234C-A165-11A8B832DE34}"/>
              </a:ext>
            </a:extLst>
          </p:cNvPr>
          <p:cNvSpPr>
            <a:spLocks noGrp="1" noChangeArrowheads="1"/>
          </p:cNvSpPr>
          <p:nvPr>
            <p:ph type="title"/>
          </p:nvPr>
        </p:nvSpPr>
        <p:spPr>
          <a:xfrm>
            <a:off x="3178175" y="1316832"/>
            <a:ext cx="2917825" cy="1616868"/>
          </a:xfrm>
          <a:solidFill>
            <a:schemeClr val="bg1"/>
          </a:solidFill>
        </p:spPr>
        <p:txBody>
          <a:bodyPr/>
          <a:lstStyle/>
          <a:p>
            <a:pPr eaLnBrk="1" hangingPunct="1">
              <a:defRPr/>
            </a:pPr>
            <a:r>
              <a:rPr lang="en-US" sz="2400" b="1" dirty="0" err="1"/>
              <a:t>Súng</a:t>
            </a:r>
            <a:r>
              <a:rPr lang="en-US" sz="2400" b="1" dirty="0"/>
              <a:t> </a:t>
            </a:r>
            <a:r>
              <a:rPr lang="en-US" sz="2400" b="1" dirty="0" err="1"/>
              <a:t>trường</a:t>
            </a:r>
            <a:r>
              <a:rPr lang="en-US" sz="2400" b="1" dirty="0"/>
              <a:t> </a:t>
            </a:r>
            <a:r>
              <a:rPr lang="en-US" sz="2400" b="1" dirty="0" err="1"/>
              <a:t>bắn</a:t>
            </a:r>
            <a:r>
              <a:rPr lang="en-US" sz="2400" b="1" dirty="0"/>
              <a:t> </a:t>
            </a:r>
            <a:r>
              <a:rPr lang="en-US" sz="2400" b="1" dirty="0" err="1"/>
              <a:t>nhanh</a:t>
            </a:r>
            <a:r>
              <a:rPr lang="en-US" sz="2400" b="1" dirty="0"/>
              <a:t> </a:t>
            </a:r>
            <a:br>
              <a:rPr lang="en-US" sz="2400" b="1" dirty="0"/>
            </a:br>
            <a:r>
              <a:rPr lang="en-US" sz="2400" b="1" dirty="0" err="1"/>
              <a:t>cuối</a:t>
            </a:r>
            <a:r>
              <a:rPr lang="en-US" sz="2400" b="1" dirty="0"/>
              <a:t> </a:t>
            </a:r>
            <a:r>
              <a:rPr lang="en-US" sz="2400" b="1" dirty="0" err="1"/>
              <a:t>thê</a:t>
            </a:r>
            <a:r>
              <a:rPr lang="en-US" sz="2400" b="1" dirty="0"/>
              <a:t>́ </a:t>
            </a:r>
            <a:r>
              <a:rPr lang="en-US" sz="2400" b="1" dirty="0" err="1"/>
              <a:t>ki</a:t>
            </a:r>
            <a:r>
              <a:rPr lang="en-US" sz="2400" b="1" dirty="0"/>
              <a:t>̉ XIX</a:t>
            </a:r>
          </a:p>
        </p:txBody>
      </p:sp>
      <p:pic>
        <p:nvPicPr>
          <p:cNvPr id="96259" name="Picture 5">
            <a:extLst>
              <a:ext uri="{FF2B5EF4-FFF2-40B4-BE49-F238E27FC236}">
                <a16:creationId xmlns:a16="http://schemas.microsoft.com/office/drawing/2014/main" id="{6C9E79D2-63CF-5C41-AF8C-67040BA4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160463"/>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7">
            <a:extLst>
              <a:ext uri="{FF2B5EF4-FFF2-40B4-BE49-F238E27FC236}">
                <a16:creationId xmlns:a16="http://schemas.microsoft.com/office/drawing/2014/main" id="{A29B5F0F-421F-3146-B141-2254B19B8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0"/>
            <a:ext cx="43529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1">
            <a:extLst>
              <a:ext uri="{FF2B5EF4-FFF2-40B4-BE49-F238E27FC236}">
                <a16:creationId xmlns:a16="http://schemas.microsoft.com/office/drawing/2014/main" id="{83D2394F-A8C8-C247-A7B7-2D7DC36CFA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011"/>
          <a:stretch/>
        </p:blipFill>
        <p:spPr bwMode="auto">
          <a:xfrm>
            <a:off x="0" y="3371850"/>
            <a:ext cx="6096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 Box 13">
            <a:extLst>
              <a:ext uri="{FF2B5EF4-FFF2-40B4-BE49-F238E27FC236}">
                <a16:creationId xmlns:a16="http://schemas.microsoft.com/office/drawing/2014/main" id="{979330D7-BC69-EE47-A625-DEEB0F0DFE08}"/>
              </a:ext>
            </a:extLst>
          </p:cNvPr>
          <p:cNvSpPr txBox="1">
            <a:spLocks noChangeArrowheads="1"/>
          </p:cNvSpPr>
          <p:nvPr/>
        </p:nvSpPr>
        <p:spPr bwMode="auto">
          <a:xfrm>
            <a:off x="104775" y="3486150"/>
            <a:ext cx="3733800" cy="457200"/>
          </a:xfrm>
          <a:prstGeom prst="rect">
            <a:avLst/>
          </a:prstGeom>
          <a:solidFill>
            <a:schemeClr val="accent5"/>
          </a:solidFill>
          <a:ln>
            <a:noFill/>
          </a:ln>
          <a:effectLst/>
        </p:spPr>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fontAlgn="base" hangingPunct="1">
              <a:spcBef>
                <a:spcPct val="50000"/>
              </a:spcBef>
              <a:spcAft>
                <a:spcPct val="0"/>
              </a:spcAft>
              <a:defRPr/>
            </a:pPr>
            <a:r>
              <a:rPr lang="en-US" sz="2400" b="1" dirty="0" err="1">
                <a:solidFill>
                  <a:srgbClr val="000000"/>
                </a:solidFill>
                <a:latin typeface="Arial" charset="0"/>
              </a:rPr>
              <a:t>Ngư</a:t>
            </a:r>
            <a:r>
              <a:rPr lang="en-US" sz="2400" b="1" dirty="0">
                <a:solidFill>
                  <a:srgbClr val="000000"/>
                </a:solidFill>
                <a:latin typeface="Arial" charset="0"/>
              </a:rPr>
              <a:t> </a:t>
            </a:r>
            <a:r>
              <a:rPr lang="en-US" sz="2400" b="1" dirty="0" err="1">
                <a:solidFill>
                  <a:srgbClr val="000000"/>
                </a:solidFill>
                <a:latin typeface="Arial" charset="0"/>
              </a:rPr>
              <a:t>lôi</a:t>
            </a:r>
            <a:r>
              <a:rPr lang="en-US" sz="2400" b="1" dirty="0">
                <a:solidFill>
                  <a:srgbClr val="000000"/>
                </a:solidFill>
                <a:latin typeface="Arial" charset="0"/>
              </a:rPr>
              <a:t>  </a:t>
            </a:r>
            <a:r>
              <a:rPr lang="en-US" sz="2400" b="1" dirty="0" err="1">
                <a:solidFill>
                  <a:srgbClr val="000000"/>
                </a:solidFill>
                <a:latin typeface="Arial" charset="0"/>
              </a:rPr>
              <a:t>cuối</a:t>
            </a:r>
            <a:r>
              <a:rPr lang="en-US" sz="2400" b="1" dirty="0">
                <a:solidFill>
                  <a:srgbClr val="000000"/>
                </a:solidFill>
                <a:latin typeface="Arial" charset="0"/>
              </a:rPr>
              <a:t> </a:t>
            </a:r>
            <a:r>
              <a:rPr lang="en-US" sz="2400" b="1" dirty="0" err="1">
                <a:solidFill>
                  <a:srgbClr val="000000"/>
                </a:solidFill>
                <a:latin typeface="Arial" charset="0"/>
              </a:rPr>
              <a:t>thê</a:t>
            </a:r>
            <a:r>
              <a:rPr lang="en-US" sz="2400" b="1" dirty="0">
                <a:solidFill>
                  <a:srgbClr val="000000"/>
                </a:solidFill>
                <a:latin typeface="Arial" charset="0"/>
              </a:rPr>
              <a:t>́ </a:t>
            </a:r>
            <a:r>
              <a:rPr lang="en-US" sz="2400" b="1" dirty="0" err="1">
                <a:solidFill>
                  <a:srgbClr val="000000"/>
                </a:solidFill>
                <a:latin typeface="Arial" charset="0"/>
              </a:rPr>
              <a:t>ki</a:t>
            </a:r>
            <a:r>
              <a:rPr lang="en-US" sz="2400" b="1" dirty="0">
                <a:solidFill>
                  <a:srgbClr val="000000"/>
                </a:solidFill>
                <a:latin typeface="Arial" charset="0"/>
              </a:rPr>
              <a:t>̉ XIX</a:t>
            </a:r>
          </a:p>
        </p:txBody>
      </p:sp>
      <p:pic>
        <p:nvPicPr>
          <p:cNvPr id="151556" name="Picture 4" descr="Napoléon, a 90-gun ship of the line of the French Navy, the first  purpose-built steam battleship in the world. From Les Merveilles de la  Science, published 1870 Stock Photo - Alamy">
            <a:extLst>
              <a:ext uri="{FF2B5EF4-FFF2-40B4-BE49-F238E27FC236}">
                <a16:creationId xmlns:a16="http://schemas.microsoft.com/office/drawing/2014/main" id="{053F4BB4-D53B-CD43-9F77-2C9744A058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39"/>
          <a:stretch/>
        </p:blipFill>
        <p:spPr bwMode="auto">
          <a:xfrm flipH="1">
            <a:off x="6111875" y="3144838"/>
            <a:ext cx="6080124" cy="33718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12">
            <a:extLst>
              <a:ext uri="{FF2B5EF4-FFF2-40B4-BE49-F238E27FC236}">
                <a16:creationId xmlns:a16="http://schemas.microsoft.com/office/drawing/2014/main" id="{B3D31009-2B17-5D4A-A8E3-CB98D22DC852}"/>
              </a:ext>
            </a:extLst>
          </p:cNvPr>
          <p:cNvSpPr txBox="1">
            <a:spLocks noChangeArrowheads="1"/>
          </p:cNvSpPr>
          <p:nvPr/>
        </p:nvSpPr>
        <p:spPr bwMode="auto">
          <a:xfrm>
            <a:off x="6127751" y="6026150"/>
            <a:ext cx="6080123" cy="831850"/>
          </a:xfrm>
          <a:prstGeom prst="rect">
            <a:avLst/>
          </a:prstGeom>
          <a:solidFill>
            <a:srgbClr val="DCD7D5"/>
          </a:solidFill>
          <a:ln>
            <a:noFill/>
          </a:ln>
          <a:effectLst/>
        </p:spPr>
        <p:txBody>
          <a:bodyPr wrap="squar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fontAlgn="base" hangingPunct="1">
              <a:spcBef>
                <a:spcPct val="50000"/>
              </a:spcBef>
              <a:spcAft>
                <a:spcPct val="0"/>
              </a:spcAft>
              <a:defRPr/>
            </a:pPr>
            <a:r>
              <a:rPr lang="en-US" sz="2400" b="1" dirty="0" err="1">
                <a:latin typeface="Times New Roman" panose="02020603050405020304" pitchFamily="18" charset="0"/>
                <a:cs typeface="Times New Roman" panose="02020603050405020304" pitchFamily="18" charset="0"/>
              </a:rPr>
              <a:t>Chiến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thép</a:t>
            </a:r>
            <a:r>
              <a:rPr lang="en-US" sz="2400" b="1" dirty="0">
                <a:latin typeface="Times New Roman" panose="02020603050405020304" pitchFamily="18" charset="0"/>
                <a:cs typeface="Times New Roman" panose="02020603050405020304" pitchFamily="18" charset="0"/>
              </a:rPr>
              <a:t> Napoleon</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1850</a:t>
            </a:r>
          </a:p>
        </p:txBody>
      </p:sp>
      <p:pic>
        <p:nvPicPr>
          <p:cNvPr id="151554" name="Picture 2">
            <a:extLst>
              <a:ext uri="{FF2B5EF4-FFF2-40B4-BE49-F238E27FC236}">
                <a16:creationId xmlns:a16="http://schemas.microsoft.com/office/drawing/2014/main" id="{23B8A267-A755-D245-9255-1F90788144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31" t="2176" r="9192"/>
          <a:stretch/>
        </p:blipFill>
        <p:spPr bwMode="auto">
          <a:xfrm>
            <a:off x="6096000" y="-107949"/>
            <a:ext cx="5991225" cy="3479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14:bounceEnd="50000">
                                          <p:cBhvr additive="base">
                                            <p:cTn id="7" dur="500" fill="hold"/>
                                            <p:tgtEl>
                                              <p:spTgt spid="696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963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96259"/>
                                            </p:tgtEl>
                                            <p:attrNameLst>
                                              <p:attrName>style.visibility</p:attrName>
                                            </p:attrNameLst>
                                          </p:cBhvr>
                                          <p:to>
                                            <p:strVal val="visible"/>
                                          </p:to>
                                        </p:set>
                                        <p:anim calcmode="lin" valueType="num" p14:bounceEnd="50000">
                                          <p:cBhvr additive="base">
                                            <p:cTn id="11" dur="500" fill="hold"/>
                                            <p:tgtEl>
                                              <p:spTgt spid="9625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62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96260"/>
                                            </p:tgtEl>
                                            <p:attrNameLst>
                                              <p:attrName>style.visibility</p:attrName>
                                            </p:attrNameLst>
                                          </p:cBhvr>
                                          <p:to>
                                            <p:strVal val="visible"/>
                                          </p:to>
                                        </p:set>
                                        <p:anim calcmode="lin" valueType="num" p14:bounceEnd="50000">
                                          <p:cBhvr additive="base">
                                            <p:cTn id="15" dur="500" fill="hold"/>
                                            <p:tgtEl>
                                              <p:spTgt spid="9626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626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83974"/>
                                            </p:tgtEl>
                                            <p:attrNameLst>
                                              <p:attrName>style.visibility</p:attrName>
                                            </p:attrNameLst>
                                          </p:cBhvr>
                                          <p:to>
                                            <p:strVal val="visible"/>
                                          </p:to>
                                        </p:set>
                                        <p:anim calcmode="lin" valueType="num" p14:bounceEnd="50000">
                                          <p:cBhvr additive="base">
                                            <p:cTn id="19" dur="500" fill="hold"/>
                                            <p:tgtEl>
                                              <p:spTgt spid="8397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97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83976"/>
                                            </p:tgtEl>
                                            <p:attrNameLst>
                                              <p:attrName>style.visibility</p:attrName>
                                            </p:attrNameLst>
                                          </p:cBhvr>
                                          <p:to>
                                            <p:strVal val="visible"/>
                                          </p:to>
                                        </p:set>
                                        <p:anim calcmode="lin" valueType="num" p14:bounceEnd="50000">
                                          <p:cBhvr additive="base">
                                            <p:cTn id="23" dur="500" fill="hold"/>
                                            <p:tgtEl>
                                              <p:spTgt spid="83976"/>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397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151556"/>
                                            </p:tgtEl>
                                            <p:attrNameLst>
                                              <p:attrName>style.visibility</p:attrName>
                                            </p:attrNameLst>
                                          </p:cBhvr>
                                          <p:to>
                                            <p:strVal val="visible"/>
                                          </p:to>
                                        </p:set>
                                        <p:anim calcmode="lin" valueType="num" p14:bounceEnd="50000">
                                          <p:cBhvr additive="base">
                                            <p:cTn id="27" dur="500" fill="hold"/>
                                            <p:tgtEl>
                                              <p:spTgt spid="151556"/>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5155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3975"/>
                                            </p:tgtEl>
                                            <p:attrNameLst>
                                              <p:attrName>style.visibility</p:attrName>
                                            </p:attrNameLst>
                                          </p:cBhvr>
                                          <p:to>
                                            <p:strVal val="visible"/>
                                          </p:to>
                                        </p:set>
                                        <p:anim calcmode="lin" valueType="num" p14:bounceEnd="50000">
                                          <p:cBhvr additive="base">
                                            <p:cTn id="31" dur="500" fill="hold"/>
                                            <p:tgtEl>
                                              <p:spTgt spid="8397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397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51554"/>
                                            </p:tgtEl>
                                            <p:attrNameLst>
                                              <p:attrName>style.visibility</p:attrName>
                                            </p:attrNameLst>
                                          </p:cBhvr>
                                          <p:to>
                                            <p:strVal val="visible"/>
                                          </p:to>
                                        </p:set>
                                        <p:anim calcmode="lin" valueType="num" p14:bounceEnd="50000">
                                          <p:cBhvr additive="base">
                                            <p:cTn id="35" dur="500" fill="hold"/>
                                            <p:tgtEl>
                                              <p:spTgt spid="15155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51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83976" grpId="0" animBg="1"/>
          <p:bldP spid="8397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ppt_x"/>
                                              </p:val>
                                            </p:tav>
                                            <p:tav tm="100000">
                                              <p:val>
                                                <p:strVal val="#ppt_x"/>
                                              </p:val>
                                            </p:tav>
                                          </p:tavLst>
                                        </p:anim>
                                        <p:anim calcmode="lin" valueType="num">
                                          <p:cBhvr additive="base">
                                            <p:cTn id="8" dur="500" fill="hold"/>
                                            <p:tgtEl>
                                              <p:spTgt spid="6963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6259"/>
                                            </p:tgtEl>
                                            <p:attrNameLst>
                                              <p:attrName>style.visibility</p:attrName>
                                            </p:attrNameLst>
                                          </p:cBhvr>
                                          <p:to>
                                            <p:strVal val="visible"/>
                                          </p:to>
                                        </p:set>
                                        <p:anim calcmode="lin" valueType="num">
                                          <p:cBhvr additive="base">
                                            <p:cTn id="11" dur="500" fill="hold"/>
                                            <p:tgtEl>
                                              <p:spTgt spid="96259"/>
                                            </p:tgtEl>
                                            <p:attrNameLst>
                                              <p:attrName>ppt_x</p:attrName>
                                            </p:attrNameLst>
                                          </p:cBhvr>
                                          <p:tavLst>
                                            <p:tav tm="0">
                                              <p:val>
                                                <p:strVal val="#ppt_x"/>
                                              </p:val>
                                            </p:tav>
                                            <p:tav tm="100000">
                                              <p:val>
                                                <p:strVal val="#ppt_x"/>
                                              </p:val>
                                            </p:tav>
                                          </p:tavLst>
                                        </p:anim>
                                        <p:anim calcmode="lin" valueType="num">
                                          <p:cBhvr additive="base">
                                            <p:cTn id="12" dur="500" fill="hold"/>
                                            <p:tgtEl>
                                              <p:spTgt spid="962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6260"/>
                                            </p:tgtEl>
                                            <p:attrNameLst>
                                              <p:attrName>style.visibility</p:attrName>
                                            </p:attrNameLst>
                                          </p:cBhvr>
                                          <p:to>
                                            <p:strVal val="visible"/>
                                          </p:to>
                                        </p:set>
                                        <p:anim calcmode="lin" valueType="num">
                                          <p:cBhvr additive="base">
                                            <p:cTn id="15" dur="500" fill="hold"/>
                                            <p:tgtEl>
                                              <p:spTgt spid="96260"/>
                                            </p:tgtEl>
                                            <p:attrNameLst>
                                              <p:attrName>ppt_x</p:attrName>
                                            </p:attrNameLst>
                                          </p:cBhvr>
                                          <p:tavLst>
                                            <p:tav tm="0">
                                              <p:val>
                                                <p:strVal val="#ppt_x"/>
                                              </p:val>
                                            </p:tav>
                                            <p:tav tm="100000">
                                              <p:val>
                                                <p:strVal val="#ppt_x"/>
                                              </p:val>
                                            </p:tav>
                                          </p:tavLst>
                                        </p:anim>
                                        <p:anim calcmode="lin" valueType="num">
                                          <p:cBhvr additive="base">
                                            <p:cTn id="16" dur="500" fill="hold"/>
                                            <p:tgtEl>
                                              <p:spTgt spid="9626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3974"/>
                                            </p:tgtEl>
                                            <p:attrNameLst>
                                              <p:attrName>style.visibility</p:attrName>
                                            </p:attrNameLst>
                                          </p:cBhvr>
                                          <p:to>
                                            <p:strVal val="visible"/>
                                          </p:to>
                                        </p:set>
                                        <p:anim calcmode="lin" valueType="num">
                                          <p:cBhvr additive="base">
                                            <p:cTn id="19" dur="500" fill="hold"/>
                                            <p:tgtEl>
                                              <p:spTgt spid="83974"/>
                                            </p:tgtEl>
                                            <p:attrNameLst>
                                              <p:attrName>ppt_x</p:attrName>
                                            </p:attrNameLst>
                                          </p:cBhvr>
                                          <p:tavLst>
                                            <p:tav tm="0">
                                              <p:val>
                                                <p:strVal val="#ppt_x"/>
                                              </p:val>
                                            </p:tav>
                                            <p:tav tm="100000">
                                              <p:val>
                                                <p:strVal val="#ppt_x"/>
                                              </p:val>
                                            </p:tav>
                                          </p:tavLst>
                                        </p:anim>
                                        <p:anim calcmode="lin" valueType="num">
                                          <p:cBhvr additive="base">
                                            <p:cTn id="20" dur="500" fill="hold"/>
                                            <p:tgtEl>
                                              <p:spTgt spid="8397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3976"/>
                                            </p:tgtEl>
                                            <p:attrNameLst>
                                              <p:attrName>style.visibility</p:attrName>
                                            </p:attrNameLst>
                                          </p:cBhvr>
                                          <p:to>
                                            <p:strVal val="visible"/>
                                          </p:to>
                                        </p:set>
                                        <p:anim calcmode="lin" valueType="num">
                                          <p:cBhvr additive="base">
                                            <p:cTn id="23" dur="500" fill="hold"/>
                                            <p:tgtEl>
                                              <p:spTgt spid="83976"/>
                                            </p:tgtEl>
                                            <p:attrNameLst>
                                              <p:attrName>ppt_x</p:attrName>
                                            </p:attrNameLst>
                                          </p:cBhvr>
                                          <p:tavLst>
                                            <p:tav tm="0">
                                              <p:val>
                                                <p:strVal val="#ppt_x"/>
                                              </p:val>
                                            </p:tav>
                                            <p:tav tm="100000">
                                              <p:val>
                                                <p:strVal val="#ppt_x"/>
                                              </p:val>
                                            </p:tav>
                                          </p:tavLst>
                                        </p:anim>
                                        <p:anim calcmode="lin" valueType="num">
                                          <p:cBhvr additive="base">
                                            <p:cTn id="24" dur="500" fill="hold"/>
                                            <p:tgtEl>
                                              <p:spTgt spid="8397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51556"/>
                                            </p:tgtEl>
                                            <p:attrNameLst>
                                              <p:attrName>style.visibility</p:attrName>
                                            </p:attrNameLst>
                                          </p:cBhvr>
                                          <p:to>
                                            <p:strVal val="visible"/>
                                          </p:to>
                                        </p:set>
                                        <p:anim calcmode="lin" valueType="num">
                                          <p:cBhvr additive="base">
                                            <p:cTn id="27" dur="500" fill="hold"/>
                                            <p:tgtEl>
                                              <p:spTgt spid="151556"/>
                                            </p:tgtEl>
                                            <p:attrNameLst>
                                              <p:attrName>ppt_x</p:attrName>
                                            </p:attrNameLst>
                                          </p:cBhvr>
                                          <p:tavLst>
                                            <p:tav tm="0">
                                              <p:val>
                                                <p:strVal val="#ppt_x"/>
                                              </p:val>
                                            </p:tav>
                                            <p:tav tm="100000">
                                              <p:val>
                                                <p:strVal val="#ppt_x"/>
                                              </p:val>
                                            </p:tav>
                                          </p:tavLst>
                                        </p:anim>
                                        <p:anim calcmode="lin" valueType="num">
                                          <p:cBhvr additive="base">
                                            <p:cTn id="28" dur="500" fill="hold"/>
                                            <p:tgtEl>
                                              <p:spTgt spid="15155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3975"/>
                                            </p:tgtEl>
                                            <p:attrNameLst>
                                              <p:attrName>style.visibility</p:attrName>
                                            </p:attrNameLst>
                                          </p:cBhvr>
                                          <p:to>
                                            <p:strVal val="visible"/>
                                          </p:to>
                                        </p:set>
                                        <p:anim calcmode="lin" valueType="num">
                                          <p:cBhvr additive="base">
                                            <p:cTn id="31" dur="500" fill="hold"/>
                                            <p:tgtEl>
                                              <p:spTgt spid="83975"/>
                                            </p:tgtEl>
                                            <p:attrNameLst>
                                              <p:attrName>ppt_x</p:attrName>
                                            </p:attrNameLst>
                                          </p:cBhvr>
                                          <p:tavLst>
                                            <p:tav tm="0">
                                              <p:val>
                                                <p:strVal val="#ppt_x"/>
                                              </p:val>
                                            </p:tav>
                                            <p:tav tm="100000">
                                              <p:val>
                                                <p:strVal val="#ppt_x"/>
                                              </p:val>
                                            </p:tav>
                                          </p:tavLst>
                                        </p:anim>
                                        <p:anim calcmode="lin" valueType="num">
                                          <p:cBhvr additive="base">
                                            <p:cTn id="32" dur="500" fill="hold"/>
                                            <p:tgtEl>
                                              <p:spTgt spid="8397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51554"/>
                                            </p:tgtEl>
                                            <p:attrNameLst>
                                              <p:attrName>style.visibility</p:attrName>
                                            </p:attrNameLst>
                                          </p:cBhvr>
                                          <p:to>
                                            <p:strVal val="visible"/>
                                          </p:to>
                                        </p:set>
                                        <p:anim calcmode="lin" valueType="num">
                                          <p:cBhvr additive="base">
                                            <p:cTn id="35" dur="500" fill="hold"/>
                                            <p:tgtEl>
                                              <p:spTgt spid="151554"/>
                                            </p:tgtEl>
                                            <p:attrNameLst>
                                              <p:attrName>ppt_x</p:attrName>
                                            </p:attrNameLst>
                                          </p:cBhvr>
                                          <p:tavLst>
                                            <p:tav tm="0">
                                              <p:val>
                                                <p:strVal val="#ppt_x"/>
                                              </p:val>
                                            </p:tav>
                                            <p:tav tm="100000">
                                              <p:val>
                                                <p:strVal val="#ppt_x"/>
                                              </p:val>
                                            </p:tav>
                                          </p:tavLst>
                                        </p:anim>
                                        <p:anim calcmode="lin" valueType="num">
                                          <p:cBhvr additive="base">
                                            <p:cTn id="36" dur="500" fill="hold"/>
                                            <p:tgtEl>
                                              <p:spTgt spid="151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83976" grpId="0" animBg="1"/>
          <p:bldP spid="83975"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2" name="Picture 5">
            <a:extLst>
              <a:ext uri="{FF2B5EF4-FFF2-40B4-BE49-F238E27FC236}">
                <a16:creationId xmlns:a16="http://schemas.microsoft.com/office/drawing/2014/main" id="{EEDD6888-E1A7-CA4A-BA05-5520B4101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8" y="3429000"/>
            <a:ext cx="609600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7">
            <a:extLst>
              <a:ext uri="{FF2B5EF4-FFF2-40B4-BE49-F238E27FC236}">
                <a16:creationId xmlns:a16="http://schemas.microsoft.com/office/drawing/2014/main" id="{C382C2FF-A69D-6C49-A4EA-4EAD90F50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76626"/>
            <a:ext cx="6096002"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AutoShape 9">
            <a:extLst>
              <a:ext uri="{FF2B5EF4-FFF2-40B4-BE49-F238E27FC236}">
                <a16:creationId xmlns:a16="http://schemas.microsoft.com/office/drawing/2014/main" id="{6D5EB93A-B97D-2A43-8AC3-FF593E2E7A65}"/>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97285" name="AutoShape 11">
            <a:extLst>
              <a:ext uri="{FF2B5EF4-FFF2-40B4-BE49-F238E27FC236}">
                <a16:creationId xmlns:a16="http://schemas.microsoft.com/office/drawing/2014/main" id="{B1EA54B4-0550-B940-B933-4058269300F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pic>
        <p:nvPicPr>
          <p:cNvPr id="97286" name="Picture 13">
            <a:extLst>
              <a:ext uri="{FF2B5EF4-FFF2-40B4-BE49-F238E27FC236}">
                <a16:creationId xmlns:a16="http://schemas.microsoft.com/office/drawing/2014/main" id="{291A67B6-475D-8944-8529-0D4AC53C2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038"/>
            <a:ext cx="60960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AutoShape 15">
            <a:extLst>
              <a:ext uri="{FF2B5EF4-FFF2-40B4-BE49-F238E27FC236}">
                <a16:creationId xmlns:a16="http://schemas.microsoft.com/office/drawing/2014/main" id="{2FEBB591-929C-2048-8B23-99C9BEF5D7F5}"/>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97288" name="AutoShape 17">
            <a:extLst>
              <a:ext uri="{FF2B5EF4-FFF2-40B4-BE49-F238E27FC236}">
                <a16:creationId xmlns:a16="http://schemas.microsoft.com/office/drawing/2014/main" id="{3844CF7B-B993-C943-BD9B-6594BAB5BD5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97289" name="AutoShape 19">
            <a:extLst>
              <a:ext uri="{FF2B5EF4-FFF2-40B4-BE49-F238E27FC236}">
                <a16:creationId xmlns:a16="http://schemas.microsoft.com/office/drawing/2014/main" id="{D22EDD63-FF66-E145-A3A6-BE1A59F200E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97290" name="AutoShape 21">
            <a:extLst>
              <a:ext uri="{FF2B5EF4-FFF2-40B4-BE49-F238E27FC236}">
                <a16:creationId xmlns:a16="http://schemas.microsoft.com/office/drawing/2014/main" id="{376799BB-F6BD-C746-A7BB-DA315D81340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97291" name="AutoShape 23">
            <a:extLst>
              <a:ext uri="{FF2B5EF4-FFF2-40B4-BE49-F238E27FC236}">
                <a16:creationId xmlns:a16="http://schemas.microsoft.com/office/drawing/2014/main" id="{354152A3-016B-AF46-B1AE-168268D8D86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pic>
        <p:nvPicPr>
          <p:cNvPr id="97292" name="Picture 25">
            <a:extLst>
              <a:ext uri="{FF2B5EF4-FFF2-40B4-BE49-F238E27FC236}">
                <a16:creationId xmlns:a16="http://schemas.microsoft.com/office/drawing/2014/main" id="{911EE529-80A9-864E-BD53-18E675A70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60960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Text Box 27">
            <a:extLst>
              <a:ext uri="{FF2B5EF4-FFF2-40B4-BE49-F238E27FC236}">
                <a16:creationId xmlns:a16="http://schemas.microsoft.com/office/drawing/2014/main" id="{E3B15E2F-F1B1-9A4C-BEBA-D0A4550AF46A}"/>
              </a:ext>
            </a:extLst>
          </p:cNvPr>
          <p:cNvSpPr txBox="1">
            <a:spLocks noChangeArrowheads="1"/>
          </p:cNvSpPr>
          <p:nvPr/>
        </p:nvSpPr>
        <p:spPr bwMode="auto">
          <a:xfrm>
            <a:off x="7850188" y="492126"/>
            <a:ext cx="4265613" cy="830263"/>
          </a:xfrm>
          <a:prstGeom prst="rect">
            <a:avLst/>
          </a:prstGeom>
          <a:solidFill>
            <a:schemeClr val="accent5"/>
          </a:solidFill>
          <a:ln>
            <a:noFill/>
          </a:ln>
          <a:effectLst/>
        </p:spPr>
        <p:txBody>
          <a:bodyPr wrap="squar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fontAlgn="base" hangingPunct="1">
              <a:spcBef>
                <a:spcPct val="50000"/>
              </a:spcBef>
              <a:spcAft>
                <a:spcPct val="0"/>
              </a:spcAft>
              <a:defRPr/>
            </a:pPr>
            <a:r>
              <a:rPr lang="en-US" sz="2400" b="1" dirty="0" err="1">
                <a:solidFill>
                  <a:srgbClr val="9900FF"/>
                </a:solidFill>
                <a:latin typeface="Arial" charset="0"/>
              </a:rPr>
              <a:t>Máy</a:t>
            </a:r>
            <a:r>
              <a:rPr lang="en-US" sz="2400" b="1" dirty="0">
                <a:solidFill>
                  <a:srgbClr val="9900FF"/>
                </a:solidFill>
                <a:latin typeface="Arial" charset="0"/>
              </a:rPr>
              <a:t> bay </a:t>
            </a:r>
            <a:r>
              <a:rPr lang="en-US" sz="2400" b="1" dirty="0" err="1">
                <a:solidFill>
                  <a:srgbClr val="9900FF"/>
                </a:solidFill>
                <a:latin typeface="Arial" charset="0"/>
              </a:rPr>
              <a:t>tàng</a:t>
            </a:r>
            <a:r>
              <a:rPr lang="en-US" sz="2400" b="1" dirty="0">
                <a:solidFill>
                  <a:srgbClr val="9900FF"/>
                </a:solidFill>
                <a:latin typeface="Arial" charset="0"/>
              </a:rPr>
              <a:t> </a:t>
            </a:r>
            <a:r>
              <a:rPr lang="en-US" sz="2400" b="1" dirty="0" err="1">
                <a:solidFill>
                  <a:srgbClr val="9900FF"/>
                </a:solidFill>
                <a:latin typeface="Arial" charset="0"/>
              </a:rPr>
              <a:t>hình</a:t>
            </a:r>
            <a:r>
              <a:rPr lang="en-US" sz="2400" b="1" dirty="0">
                <a:solidFill>
                  <a:srgbClr val="9900FF"/>
                </a:solidFill>
                <a:latin typeface="Arial" charset="0"/>
              </a:rPr>
              <a:t> </a:t>
            </a:r>
            <a:r>
              <a:rPr lang="en-US" sz="2400" b="1" dirty="0" err="1">
                <a:solidFill>
                  <a:srgbClr val="9900FF"/>
                </a:solidFill>
                <a:latin typeface="Arial" charset="0"/>
              </a:rPr>
              <a:t>không</a:t>
            </a:r>
            <a:r>
              <a:rPr lang="en-US" sz="2400" b="1" dirty="0">
                <a:solidFill>
                  <a:srgbClr val="9900FF"/>
                </a:solidFill>
                <a:latin typeface="Arial" charset="0"/>
              </a:rPr>
              <a:t> </a:t>
            </a:r>
            <a:r>
              <a:rPr lang="en-US" sz="2400" b="1" dirty="0" err="1">
                <a:solidFill>
                  <a:srgbClr val="9900FF"/>
                </a:solidFill>
                <a:latin typeface="Arial" charset="0"/>
              </a:rPr>
              <a:t>người</a:t>
            </a:r>
            <a:r>
              <a:rPr lang="en-US" sz="2400" b="1" dirty="0">
                <a:solidFill>
                  <a:srgbClr val="9900FF"/>
                </a:solidFill>
                <a:latin typeface="Arial" charset="0"/>
              </a:rPr>
              <a:t> </a:t>
            </a:r>
            <a:r>
              <a:rPr lang="en-US" sz="2400" b="1" dirty="0" err="1">
                <a:solidFill>
                  <a:srgbClr val="9900FF"/>
                </a:solidFill>
                <a:latin typeface="Arial" charset="0"/>
              </a:rPr>
              <a:t>lái</a:t>
            </a:r>
            <a:r>
              <a:rPr lang="en-US" sz="2400" b="1" dirty="0">
                <a:solidFill>
                  <a:srgbClr val="9900FF"/>
                </a:solidFill>
                <a:latin typeface="Arial" charset="0"/>
              </a:rPr>
              <a:t>  </a:t>
            </a:r>
            <a:r>
              <a:rPr lang="en-US" sz="2400" b="1" dirty="0" err="1">
                <a:solidFill>
                  <a:srgbClr val="9900FF"/>
                </a:solidFill>
                <a:latin typeface="Arial" charset="0"/>
              </a:rPr>
              <a:t>của</a:t>
            </a:r>
            <a:r>
              <a:rPr lang="en-US" sz="2400" b="1" dirty="0">
                <a:solidFill>
                  <a:srgbClr val="9900FF"/>
                </a:solidFill>
                <a:latin typeface="Arial" charset="0"/>
              </a:rPr>
              <a:t> </a:t>
            </a:r>
            <a:r>
              <a:rPr lang="en-US" sz="2400" b="1" dirty="0" err="1">
                <a:solidFill>
                  <a:srgbClr val="9900FF"/>
                </a:solidFill>
                <a:latin typeface="Arial" charset="0"/>
              </a:rPr>
              <a:t>Mi</a:t>
            </a:r>
            <a:r>
              <a:rPr lang="en-US" sz="2400" b="1" dirty="0">
                <a:solidFill>
                  <a:srgbClr val="9900FF"/>
                </a:solidFill>
                <a:latin typeface="Arial" charset="0"/>
              </a:rPr>
              <a:t>̃</a:t>
            </a:r>
          </a:p>
        </p:txBody>
      </p:sp>
      <p:sp>
        <p:nvSpPr>
          <p:cNvPr id="70671" name="Text Box 28">
            <a:extLst>
              <a:ext uri="{FF2B5EF4-FFF2-40B4-BE49-F238E27FC236}">
                <a16:creationId xmlns:a16="http://schemas.microsoft.com/office/drawing/2014/main" id="{A23E237E-2E69-EA43-A315-8DC08B65BBB4}"/>
              </a:ext>
            </a:extLst>
          </p:cNvPr>
          <p:cNvSpPr txBox="1">
            <a:spLocks noChangeArrowheads="1"/>
          </p:cNvSpPr>
          <p:nvPr/>
        </p:nvSpPr>
        <p:spPr bwMode="auto">
          <a:xfrm>
            <a:off x="8837615" y="3517900"/>
            <a:ext cx="3278186" cy="461665"/>
          </a:xfrm>
          <a:prstGeom prst="rect">
            <a:avLst/>
          </a:prstGeom>
          <a:solidFill>
            <a:schemeClr val="accent5"/>
          </a:solidFill>
          <a:ln>
            <a:noFill/>
          </a:ln>
          <a:effectLst/>
        </p:spPr>
        <p:txBody>
          <a:bodyPr wrap="squar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fontAlgn="base" hangingPunct="1">
              <a:spcBef>
                <a:spcPct val="50000"/>
              </a:spcBef>
              <a:spcAft>
                <a:spcPct val="0"/>
              </a:spcAft>
              <a:defRPr/>
            </a:pPr>
            <a:r>
              <a:rPr lang="en-US" sz="2400" b="1" dirty="0" err="1">
                <a:solidFill>
                  <a:srgbClr val="2D2D8A">
                    <a:lumMod val="75000"/>
                  </a:srgbClr>
                </a:solidFill>
                <a:latin typeface="Arial" charset="0"/>
              </a:rPr>
              <a:t>Tàu</a:t>
            </a:r>
            <a:r>
              <a:rPr lang="en-US" sz="2400" b="1" dirty="0">
                <a:solidFill>
                  <a:srgbClr val="2D2D8A">
                    <a:lumMod val="75000"/>
                  </a:srgbClr>
                </a:solidFill>
                <a:latin typeface="Arial" charset="0"/>
              </a:rPr>
              <a:t> </a:t>
            </a:r>
            <a:r>
              <a:rPr lang="en-US" sz="2400" b="1" dirty="0" err="1">
                <a:solidFill>
                  <a:srgbClr val="2D2D8A">
                    <a:lumMod val="75000"/>
                  </a:srgbClr>
                </a:solidFill>
                <a:latin typeface="Arial" charset="0"/>
              </a:rPr>
              <a:t>ngầm</a:t>
            </a:r>
            <a:r>
              <a:rPr lang="en-US" sz="2400" b="1" dirty="0">
                <a:solidFill>
                  <a:srgbClr val="2D2D8A">
                    <a:lumMod val="75000"/>
                  </a:srgbClr>
                </a:solidFill>
                <a:latin typeface="Arial" charset="0"/>
              </a:rPr>
              <a:t> </a:t>
            </a:r>
            <a:r>
              <a:rPr lang="en-US" sz="2400" b="1" dirty="0" err="1">
                <a:solidFill>
                  <a:srgbClr val="2D2D8A">
                    <a:lumMod val="75000"/>
                  </a:srgbClr>
                </a:solidFill>
                <a:latin typeface="Arial" charset="0"/>
              </a:rPr>
              <a:t>của</a:t>
            </a:r>
            <a:r>
              <a:rPr lang="en-US" sz="2400" b="1" dirty="0">
                <a:solidFill>
                  <a:srgbClr val="2D2D8A">
                    <a:lumMod val="75000"/>
                  </a:srgbClr>
                </a:solidFill>
                <a:latin typeface="Arial" charset="0"/>
              </a:rPr>
              <a:t>   </a:t>
            </a:r>
            <a:r>
              <a:rPr lang="en-US" sz="2400" b="1" dirty="0" err="1">
                <a:solidFill>
                  <a:srgbClr val="2D2D8A">
                    <a:lumMod val="75000"/>
                  </a:srgbClr>
                </a:solidFill>
                <a:latin typeface="Arial" charset="0"/>
              </a:rPr>
              <a:t>Nga</a:t>
            </a:r>
            <a:endParaRPr lang="en-US" sz="2400" b="1" dirty="0">
              <a:solidFill>
                <a:srgbClr val="2D2D8A">
                  <a:lumMod val="75000"/>
                </a:srgbClr>
              </a:solidFill>
              <a:latin typeface="Arial" charset="0"/>
            </a:endParaRPr>
          </a:p>
        </p:txBody>
      </p:sp>
      <p:sp>
        <p:nvSpPr>
          <p:cNvPr id="70672" name="Text Box 29">
            <a:extLst>
              <a:ext uri="{FF2B5EF4-FFF2-40B4-BE49-F238E27FC236}">
                <a16:creationId xmlns:a16="http://schemas.microsoft.com/office/drawing/2014/main" id="{1FD5DD22-3BF0-914C-A2E2-673703026C75}"/>
              </a:ext>
            </a:extLst>
          </p:cNvPr>
          <p:cNvSpPr txBox="1">
            <a:spLocks noChangeArrowheads="1"/>
          </p:cNvSpPr>
          <p:nvPr/>
        </p:nvSpPr>
        <p:spPr bwMode="auto">
          <a:xfrm>
            <a:off x="2344738" y="6396038"/>
            <a:ext cx="3200400" cy="461962"/>
          </a:xfrm>
          <a:prstGeom prst="rect">
            <a:avLst/>
          </a:prstGeom>
          <a:solidFill>
            <a:schemeClr val="accent3"/>
          </a:solidFill>
          <a:ln>
            <a:noFill/>
          </a:ln>
          <a:effectLst/>
        </p:spPr>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fontAlgn="base" hangingPunct="1">
              <a:spcBef>
                <a:spcPct val="50000"/>
              </a:spcBef>
              <a:spcAft>
                <a:spcPct val="0"/>
              </a:spcAft>
              <a:defRPr/>
            </a:pPr>
            <a:r>
              <a:rPr lang="en-US" sz="2400" b="1" dirty="0" err="1">
                <a:solidFill>
                  <a:srgbClr val="000000"/>
                </a:solidFill>
                <a:latin typeface="Arial" charset="0"/>
              </a:rPr>
              <a:t>Tàu</a:t>
            </a:r>
            <a:r>
              <a:rPr lang="en-US" sz="2400" b="1" dirty="0">
                <a:solidFill>
                  <a:srgbClr val="000000"/>
                </a:solidFill>
                <a:latin typeface="Arial" charset="0"/>
              </a:rPr>
              <a:t> </a:t>
            </a:r>
            <a:r>
              <a:rPr lang="en-US" sz="2400" b="1" dirty="0" err="1">
                <a:solidFill>
                  <a:srgbClr val="000000"/>
                </a:solidFill>
                <a:latin typeface="Arial" charset="0"/>
              </a:rPr>
              <a:t>sân</a:t>
            </a:r>
            <a:r>
              <a:rPr lang="en-US" sz="2400" b="1" dirty="0">
                <a:solidFill>
                  <a:srgbClr val="000000"/>
                </a:solidFill>
                <a:latin typeface="Arial" charset="0"/>
              </a:rPr>
              <a:t> bay </a:t>
            </a:r>
            <a:r>
              <a:rPr lang="en-US" sz="2400" b="1" dirty="0" err="1">
                <a:solidFill>
                  <a:srgbClr val="000000"/>
                </a:solidFill>
                <a:latin typeface="Arial" charset="0"/>
              </a:rPr>
              <a:t>cua</a:t>
            </a:r>
            <a:r>
              <a:rPr lang="en-US" sz="2400" b="1" dirty="0">
                <a:solidFill>
                  <a:srgbClr val="000000"/>
                </a:solidFill>
                <a:latin typeface="Arial" charset="0"/>
              </a:rPr>
              <a:t> </a:t>
            </a:r>
            <a:r>
              <a:rPr lang="en-US" sz="2400" b="1" dirty="0" err="1">
                <a:solidFill>
                  <a:srgbClr val="000000"/>
                </a:solidFill>
                <a:latin typeface="Arial" charset="0"/>
              </a:rPr>
              <a:t>Mi</a:t>
            </a:r>
            <a:r>
              <a:rPr lang="en-US" sz="2400" b="1" dirty="0">
                <a:solidFill>
                  <a:srgbClr val="000000"/>
                </a:solidFill>
                <a:latin typeface="Arial" charset="0"/>
              </a:rPr>
              <a:t>̃</a:t>
            </a:r>
          </a:p>
        </p:txBody>
      </p:sp>
      <p:sp>
        <p:nvSpPr>
          <p:cNvPr id="70673" name="Text Box 30">
            <a:extLst>
              <a:ext uri="{FF2B5EF4-FFF2-40B4-BE49-F238E27FC236}">
                <a16:creationId xmlns:a16="http://schemas.microsoft.com/office/drawing/2014/main" id="{88D2AD53-BD78-3242-9F0E-B0982D646E43}"/>
              </a:ext>
            </a:extLst>
          </p:cNvPr>
          <p:cNvSpPr txBox="1">
            <a:spLocks noChangeArrowheads="1"/>
          </p:cNvSpPr>
          <p:nvPr/>
        </p:nvSpPr>
        <p:spPr bwMode="auto">
          <a:xfrm>
            <a:off x="38100" y="46038"/>
            <a:ext cx="1603375" cy="830263"/>
          </a:xfrm>
          <a:prstGeom prst="rect">
            <a:avLst/>
          </a:prstGeom>
          <a:solidFill>
            <a:schemeClr val="accent5"/>
          </a:solidFill>
          <a:ln>
            <a:noFill/>
          </a:ln>
          <a:effectLst/>
        </p:spPr>
        <p:txBody>
          <a:bodyPr wrap="squar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fontAlgn="base" hangingPunct="1">
              <a:spcBef>
                <a:spcPct val="50000"/>
              </a:spcBef>
              <a:spcAft>
                <a:spcPct val="0"/>
              </a:spcAft>
              <a:defRPr/>
            </a:pPr>
            <a:r>
              <a:rPr lang="en-US" sz="2400" b="1" dirty="0" err="1">
                <a:solidFill>
                  <a:srgbClr val="FF0000"/>
                </a:solidFill>
                <a:latin typeface="Arial" charset="0"/>
              </a:rPr>
              <a:t>Xe</a:t>
            </a:r>
            <a:r>
              <a:rPr lang="en-US" sz="2400" b="1" dirty="0">
                <a:solidFill>
                  <a:srgbClr val="FF0000"/>
                </a:solidFill>
                <a:latin typeface="Arial" charset="0"/>
              </a:rPr>
              <a:t> </a:t>
            </a:r>
            <a:r>
              <a:rPr lang="en-US" sz="2400" b="1" dirty="0" err="1">
                <a:solidFill>
                  <a:srgbClr val="FF0000"/>
                </a:solidFill>
                <a:latin typeface="Arial" charset="0"/>
              </a:rPr>
              <a:t>tăng</a:t>
            </a:r>
            <a:r>
              <a:rPr lang="en-US" sz="2400" b="1" dirty="0">
                <a:solidFill>
                  <a:srgbClr val="FF0000"/>
                </a:solidFill>
                <a:latin typeface="Arial" charset="0"/>
              </a:rPr>
              <a:t> </a:t>
            </a:r>
            <a:r>
              <a:rPr lang="en-US" sz="2400" b="1" dirty="0" err="1">
                <a:solidFill>
                  <a:srgbClr val="FF0000"/>
                </a:solidFill>
                <a:latin typeface="Arial" charset="0"/>
              </a:rPr>
              <a:t>của</a:t>
            </a:r>
            <a:r>
              <a:rPr lang="en-US" sz="2400" b="1" dirty="0">
                <a:solidFill>
                  <a:srgbClr val="FF0000"/>
                </a:solidFill>
                <a:latin typeface="Arial" charset="0"/>
              </a:rPr>
              <a:t> </a:t>
            </a:r>
            <a:r>
              <a:rPr lang="en-US" sz="2400" b="1" dirty="0" err="1">
                <a:solidFill>
                  <a:srgbClr val="FF0000"/>
                </a:solidFill>
                <a:latin typeface="Arial" charset="0"/>
              </a:rPr>
              <a:t>Pháp</a:t>
            </a:r>
            <a:endParaRPr lang="en-US" sz="2400" b="1" dirty="0">
              <a:solidFill>
                <a:srgbClr val="FF0000"/>
              </a:solidFill>
              <a:latin typeface="Arial" charset="0"/>
            </a:endParaRPr>
          </a:p>
        </p:txBody>
      </p:sp>
      <p:sp>
        <p:nvSpPr>
          <p:cNvPr id="97293" name="Rectangle 26">
            <a:extLst>
              <a:ext uri="{FF2B5EF4-FFF2-40B4-BE49-F238E27FC236}">
                <a16:creationId xmlns:a16="http://schemas.microsoft.com/office/drawing/2014/main" id="{83194674-0739-794F-A39D-A75C70156165}"/>
              </a:ext>
            </a:extLst>
          </p:cNvPr>
          <p:cNvSpPr>
            <a:spLocks noChangeArrowheads="1"/>
          </p:cNvSpPr>
          <p:nvPr/>
        </p:nvSpPr>
        <p:spPr bwMode="auto">
          <a:xfrm>
            <a:off x="3165475" y="-7144"/>
            <a:ext cx="4914900" cy="715963"/>
          </a:xfrm>
          <a:prstGeom prst="rect">
            <a:avLst/>
          </a:prstGeom>
          <a:solidFill>
            <a:schemeClr val="bg1"/>
          </a:solidFill>
          <a:ln>
            <a:noFill/>
          </a:ln>
          <a:effectLst/>
        </p:spPr>
        <p:txBody>
          <a:bodyPr anchor="ct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algn="ctr" eaLnBrk="1" fontAlgn="base" hangingPunct="1">
              <a:spcBef>
                <a:spcPct val="0"/>
              </a:spcBef>
              <a:spcAft>
                <a:spcPct val="0"/>
              </a:spcAft>
            </a:pPr>
            <a:r>
              <a:rPr lang="en-US" altLang="en-VN" sz="4000" b="1" u="sng" dirty="0">
                <a:solidFill>
                  <a:srgbClr val="000000"/>
                </a:solidFill>
                <a:latin typeface="Arial" panose="020B0604020202020204" pitchFamily="34" charset="0"/>
              </a:rPr>
              <a:t>Vũ </a:t>
            </a:r>
            <a:r>
              <a:rPr lang="en-US" altLang="en-VN" sz="4000" b="1" u="sng" dirty="0" err="1">
                <a:solidFill>
                  <a:srgbClr val="000000"/>
                </a:solidFill>
                <a:latin typeface="Arial" panose="020B0604020202020204" pitchFamily="34" charset="0"/>
              </a:rPr>
              <a:t>khi</a:t>
            </a:r>
            <a:r>
              <a:rPr lang="en-US" altLang="en-VN" sz="4000" b="1" u="sng" dirty="0">
                <a:solidFill>
                  <a:srgbClr val="000000"/>
                </a:solidFill>
                <a:latin typeface="Arial" panose="020B0604020202020204" pitchFamily="34" charset="0"/>
              </a:rPr>
              <a:t>́ </a:t>
            </a:r>
            <a:r>
              <a:rPr lang="en-US" altLang="en-VN" sz="4000" b="1" u="sng" dirty="0" err="1">
                <a:solidFill>
                  <a:srgbClr val="000000"/>
                </a:solidFill>
                <a:latin typeface="Arial" panose="020B0604020202020204" pitchFamily="34" charset="0"/>
              </a:rPr>
              <a:t>ngày</a:t>
            </a:r>
            <a:r>
              <a:rPr lang="en-US" altLang="en-VN" sz="4000" b="1" u="sng" dirty="0">
                <a:solidFill>
                  <a:srgbClr val="000000"/>
                </a:solidFill>
                <a:latin typeface="Arial" panose="020B0604020202020204" pitchFamily="34" charset="0"/>
              </a:rPr>
              <a:t> nay</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wheel(4)">
                                      <p:cBhvr>
                                        <p:cTn id="7" dur="750"/>
                                        <p:tgtEl>
                                          <p:spTgt spid="97282"/>
                                        </p:tgtEl>
                                      </p:cBhvr>
                                    </p:animEffect>
                                  </p:childTnLst>
                                </p:cTn>
                              </p:par>
                              <p:par>
                                <p:cTn id="8" presetID="21" presetClass="entr" presetSubtype="4" fill="hold" nodeType="withEffect">
                                  <p:stCondLst>
                                    <p:cond delay="0"/>
                                  </p:stCondLst>
                                  <p:childTnLst>
                                    <p:set>
                                      <p:cBhvr>
                                        <p:cTn id="9" dur="1" fill="hold">
                                          <p:stCondLst>
                                            <p:cond delay="0"/>
                                          </p:stCondLst>
                                        </p:cTn>
                                        <p:tgtEl>
                                          <p:spTgt spid="97283"/>
                                        </p:tgtEl>
                                        <p:attrNameLst>
                                          <p:attrName>style.visibility</p:attrName>
                                        </p:attrNameLst>
                                      </p:cBhvr>
                                      <p:to>
                                        <p:strVal val="visible"/>
                                      </p:to>
                                    </p:set>
                                    <p:animEffect transition="in" filter="wheel(4)">
                                      <p:cBhvr>
                                        <p:cTn id="10" dur="750"/>
                                        <p:tgtEl>
                                          <p:spTgt spid="97283"/>
                                        </p:tgtEl>
                                      </p:cBhvr>
                                    </p:animEffect>
                                  </p:childTnLst>
                                </p:cTn>
                              </p:par>
                              <p:par>
                                <p:cTn id="11" presetID="21" presetClass="entr" presetSubtype="4" fill="hold" grpId="0" nodeType="withEffect" nodePh="1">
                                  <p:stCondLst>
                                    <p:cond delay="0"/>
                                  </p:stCondLst>
                                  <p:endCondLst>
                                    <p:cond evt="begin" delay="0">
                                      <p:tn val="11"/>
                                    </p:cond>
                                  </p:endCondLst>
                                  <p:childTnLst>
                                    <p:set>
                                      <p:cBhvr>
                                        <p:cTn id="12" dur="1" fill="hold">
                                          <p:stCondLst>
                                            <p:cond delay="0"/>
                                          </p:stCondLst>
                                        </p:cTn>
                                        <p:tgtEl>
                                          <p:spTgt spid="97284"/>
                                        </p:tgtEl>
                                        <p:attrNameLst>
                                          <p:attrName>style.visibility</p:attrName>
                                        </p:attrNameLst>
                                      </p:cBhvr>
                                      <p:to>
                                        <p:strVal val="visible"/>
                                      </p:to>
                                    </p:set>
                                    <p:animEffect transition="in" filter="wheel(4)">
                                      <p:cBhvr>
                                        <p:cTn id="13" dur="750"/>
                                        <p:tgtEl>
                                          <p:spTgt spid="97284"/>
                                        </p:tgtEl>
                                      </p:cBhvr>
                                    </p:animEffect>
                                  </p:childTnLst>
                                </p:cTn>
                              </p:par>
                              <p:par>
                                <p:cTn id="14" presetID="21" presetClass="entr" presetSubtype="4" fill="hold" grpId="0" nodeType="withEffect" nodePh="1">
                                  <p:stCondLst>
                                    <p:cond delay="0"/>
                                  </p:stCondLst>
                                  <p:endCondLst>
                                    <p:cond evt="begin" delay="0">
                                      <p:tn val="14"/>
                                    </p:cond>
                                  </p:endCondLst>
                                  <p:childTnLst>
                                    <p:set>
                                      <p:cBhvr>
                                        <p:cTn id="15" dur="1" fill="hold">
                                          <p:stCondLst>
                                            <p:cond delay="0"/>
                                          </p:stCondLst>
                                        </p:cTn>
                                        <p:tgtEl>
                                          <p:spTgt spid="97285"/>
                                        </p:tgtEl>
                                        <p:attrNameLst>
                                          <p:attrName>style.visibility</p:attrName>
                                        </p:attrNameLst>
                                      </p:cBhvr>
                                      <p:to>
                                        <p:strVal val="visible"/>
                                      </p:to>
                                    </p:set>
                                    <p:animEffect transition="in" filter="wheel(4)">
                                      <p:cBhvr>
                                        <p:cTn id="16" dur="750"/>
                                        <p:tgtEl>
                                          <p:spTgt spid="97285"/>
                                        </p:tgtEl>
                                      </p:cBhvr>
                                    </p:animEffect>
                                  </p:childTnLst>
                                </p:cTn>
                              </p:par>
                              <p:par>
                                <p:cTn id="17" presetID="21" presetClass="entr" presetSubtype="4" fill="hold" nodeType="withEffect">
                                  <p:stCondLst>
                                    <p:cond delay="0"/>
                                  </p:stCondLst>
                                  <p:childTnLst>
                                    <p:set>
                                      <p:cBhvr>
                                        <p:cTn id="18" dur="1" fill="hold">
                                          <p:stCondLst>
                                            <p:cond delay="0"/>
                                          </p:stCondLst>
                                        </p:cTn>
                                        <p:tgtEl>
                                          <p:spTgt spid="97286"/>
                                        </p:tgtEl>
                                        <p:attrNameLst>
                                          <p:attrName>style.visibility</p:attrName>
                                        </p:attrNameLst>
                                      </p:cBhvr>
                                      <p:to>
                                        <p:strVal val="visible"/>
                                      </p:to>
                                    </p:set>
                                    <p:animEffect transition="in" filter="wheel(4)">
                                      <p:cBhvr>
                                        <p:cTn id="19" dur="750"/>
                                        <p:tgtEl>
                                          <p:spTgt spid="97286"/>
                                        </p:tgtEl>
                                      </p:cBhvr>
                                    </p:animEffect>
                                  </p:childTnLst>
                                </p:cTn>
                              </p:par>
                              <p:par>
                                <p:cTn id="20" presetID="21" presetClass="entr" presetSubtype="4" fill="hold" grpId="0" nodeType="withEffect" nodePh="1">
                                  <p:stCondLst>
                                    <p:cond delay="0"/>
                                  </p:stCondLst>
                                  <p:endCondLst>
                                    <p:cond evt="begin" delay="0">
                                      <p:tn val="20"/>
                                    </p:cond>
                                  </p:endCondLst>
                                  <p:childTnLst>
                                    <p:set>
                                      <p:cBhvr>
                                        <p:cTn id="21" dur="1" fill="hold">
                                          <p:stCondLst>
                                            <p:cond delay="0"/>
                                          </p:stCondLst>
                                        </p:cTn>
                                        <p:tgtEl>
                                          <p:spTgt spid="97287"/>
                                        </p:tgtEl>
                                        <p:attrNameLst>
                                          <p:attrName>style.visibility</p:attrName>
                                        </p:attrNameLst>
                                      </p:cBhvr>
                                      <p:to>
                                        <p:strVal val="visible"/>
                                      </p:to>
                                    </p:set>
                                    <p:animEffect transition="in" filter="wheel(4)">
                                      <p:cBhvr>
                                        <p:cTn id="22" dur="750"/>
                                        <p:tgtEl>
                                          <p:spTgt spid="97287"/>
                                        </p:tgtEl>
                                      </p:cBhvr>
                                    </p:animEffect>
                                  </p:childTnLst>
                                </p:cTn>
                              </p:par>
                              <p:par>
                                <p:cTn id="23" presetID="21" presetClass="entr" presetSubtype="4" fill="hold" grpId="0" nodeType="withEffect" nodePh="1">
                                  <p:stCondLst>
                                    <p:cond delay="0"/>
                                  </p:stCondLst>
                                  <p:endCondLst>
                                    <p:cond evt="begin" delay="0">
                                      <p:tn val="23"/>
                                    </p:cond>
                                  </p:endCondLst>
                                  <p:childTnLst>
                                    <p:set>
                                      <p:cBhvr>
                                        <p:cTn id="24" dur="1" fill="hold">
                                          <p:stCondLst>
                                            <p:cond delay="0"/>
                                          </p:stCondLst>
                                        </p:cTn>
                                        <p:tgtEl>
                                          <p:spTgt spid="97288"/>
                                        </p:tgtEl>
                                        <p:attrNameLst>
                                          <p:attrName>style.visibility</p:attrName>
                                        </p:attrNameLst>
                                      </p:cBhvr>
                                      <p:to>
                                        <p:strVal val="visible"/>
                                      </p:to>
                                    </p:set>
                                    <p:animEffect transition="in" filter="wheel(4)">
                                      <p:cBhvr>
                                        <p:cTn id="25" dur="750"/>
                                        <p:tgtEl>
                                          <p:spTgt spid="97288"/>
                                        </p:tgtEl>
                                      </p:cBhvr>
                                    </p:animEffect>
                                  </p:childTnLst>
                                </p:cTn>
                              </p:par>
                              <p:par>
                                <p:cTn id="26" presetID="21" presetClass="entr" presetSubtype="4" fill="hold" grpId="0" nodeType="withEffect" nodePh="1">
                                  <p:stCondLst>
                                    <p:cond delay="0"/>
                                  </p:stCondLst>
                                  <p:endCondLst>
                                    <p:cond evt="begin" delay="0">
                                      <p:tn val="26"/>
                                    </p:cond>
                                  </p:endCondLst>
                                  <p:childTnLst>
                                    <p:set>
                                      <p:cBhvr>
                                        <p:cTn id="27" dur="1" fill="hold">
                                          <p:stCondLst>
                                            <p:cond delay="0"/>
                                          </p:stCondLst>
                                        </p:cTn>
                                        <p:tgtEl>
                                          <p:spTgt spid="97289"/>
                                        </p:tgtEl>
                                        <p:attrNameLst>
                                          <p:attrName>style.visibility</p:attrName>
                                        </p:attrNameLst>
                                      </p:cBhvr>
                                      <p:to>
                                        <p:strVal val="visible"/>
                                      </p:to>
                                    </p:set>
                                    <p:animEffect transition="in" filter="wheel(4)">
                                      <p:cBhvr>
                                        <p:cTn id="28" dur="750"/>
                                        <p:tgtEl>
                                          <p:spTgt spid="97289"/>
                                        </p:tgtEl>
                                      </p:cBhvr>
                                    </p:animEffect>
                                  </p:childTnLst>
                                </p:cTn>
                              </p:par>
                              <p:par>
                                <p:cTn id="29" presetID="21" presetClass="entr" presetSubtype="4" fill="hold" grpId="0" nodeType="withEffect" nodePh="1">
                                  <p:stCondLst>
                                    <p:cond delay="0"/>
                                  </p:stCondLst>
                                  <p:endCondLst>
                                    <p:cond evt="begin" delay="0">
                                      <p:tn val="29"/>
                                    </p:cond>
                                  </p:endCondLst>
                                  <p:childTnLst>
                                    <p:set>
                                      <p:cBhvr>
                                        <p:cTn id="30" dur="1" fill="hold">
                                          <p:stCondLst>
                                            <p:cond delay="0"/>
                                          </p:stCondLst>
                                        </p:cTn>
                                        <p:tgtEl>
                                          <p:spTgt spid="97290"/>
                                        </p:tgtEl>
                                        <p:attrNameLst>
                                          <p:attrName>style.visibility</p:attrName>
                                        </p:attrNameLst>
                                      </p:cBhvr>
                                      <p:to>
                                        <p:strVal val="visible"/>
                                      </p:to>
                                    </p:set>
                                    <p:animEffect transition="in" filter="wheel(4)">
                                      <p:cBhvr>
                                        <p:cTn id="31" dur="750"/>
                                        <p:tgtEl>
                                          <p:spTgt spid="97290"/>
                                        </p:tgtEl>
                                      </p:cBhvr>
                                    </p:animEffect>
                                  </p:childTnLst>
                                </p:cTn>
                              </p:par>
                              <p:par>
                                <p:cTn id="32" presetID="21" presetClass="entr" presetSubtype="4" fill="hold" grpId="0" nodeType="withEffect" nodePh="1">
                                  <p:stCondLst>
                                    <p:cond delay="0"/>
                                  </p:stCondLst>
                                  <p:endCondLst>
                                    <p:cond evt="begin" delay="0">
                                      <p:tn val="32"/>
                                    </p:cond>
                                  </p:endCondLst>
                                  <p:childTnLst>
                                    <p:set>
                                      <p:cBhvr>
                                        <p:cTn id="33" dur="1" fill="hold">
                                          <p:stCondLst>
                                            <p:cond delay="0"/>
                                          </p:stCondLst>
                                        </p:cTn>
                                        <p:tgtEl>
                                          <p:spTgt spid="97291"/>
                                        </p:tgtEl>
                                        <p:attrNameLst>
                                          <p:attrName>style.visibility</p:attrName>
                                        </p:attrNameLst>
                                      </p:cBhvr>
                                      <p:to>
                                        <p:strVal val="visible"/>
                                      </p:to>
                                    </p:set>
                                    <p:animEffect transition="in" filter="wheel(4)">
                                      <p:cBhvr>
                                        <p:cTn id="34" dur="750"/>
                                        <p:tgtEl>
                                          <p:spTgt spid="97291"/>
                                        </p:tgtEl>
                                      </p:cBhvr>
                                    </p:animEffect>
                                  </p:childTnLst>
                                </p:cTn>
                              </p:par>
                              <p:par>
                                <p:cTn id="35" presetID="21" presetClass="entr" presetSubtype="4" fill="hold" nodeType="withEffect">
                                  <p:stCondLst>
                                    <p:cond delay="0"/>
                                  </p:stCondLst>
                                  <p:childTnLst>
                                    <p:set>
                                      <p:cBhvr>
                                        <p:cTn id="36" dur="1" fill="hold">
                                          <p:stCondLst>
                                            <p:cond delay="0"/>
                                          </p:stCondLst>
                                        </p:cTn>
                                        <p:tgtEl>
                                          <p:spTgt spid="97292"/>
                                        </p:tgtEl>
                                        <p:attrNameLst>
                                          <p:attrName>style.visibility</p:attrName>
                                        </p:attrNameLst>
                                      </p:cBhvr>
                                      <p:to>
                                        <p:strVal val="visible"/>
                                      </p:to>
                                    </p:set>
                                    <p:animEffect transition="in" filter="wheel(4)">
                                      <p:cBhvr>
                                        <p:cTn id="37" dur="750"/>
                                        <p:tgtEl>
                                          <p:spTgt spid="97292"/>
                                        </p:tgtEl>
                                      </p:cBhvr>
                                    </p:animEffect>
                                  </p:childTnLst>
                                </p:cTn>
                              </p:par>
                              <p:par>
                                <p:cTn id="38" presetID="21" presetClass="entr" presetSubtype="4" fill="hold" grpId="0" nodeType="withEffect">
                                  <p:stCondLst>
                                    <p:cond delay="0"/>
                                  </p:stCondLst>
                                  <p:childTnLst>
                                    <p:set>
                                      <p:cBhvr>
                                        <p:cTn id="39" dur="1" fill="hold">
                                          <p:stCondLst>
                                            <p:cond delay="0"/>
                                          </p:stCondLst>
                                        </p:cTn>
                                        <p:tgtEl>
                                          <p:spTgt spid="70670"/>
                                        </p:tgtEl>
                                        <p:attrNameLst>
                                          <p:attrName>style.visibility</p:attrName>
                                        </p:attrNameLst>
                                      </p:cBhvr>
                                      <p:to>
                                        <p:strVal val="visible"/>
                                      </p:to>
                                    </p:set>
                                    <p:animEffect transition="in" filter="wheel(4)">
                                      <p:cBhvr>
                                        <p:cTn id="40" dur="750"/>
                                        <p:tgtEl>
                                          <p:spTgt spid="70670"/>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70671"/>
                                        </p:tgtEl>
                                        <p:attrNameLst>
                                          <p:attrName>style.visibility</p:attrName>
                                        </p:attrNameLst>
                                      </p:cBhvr>
                                      <p:to>
                                        <p:strVal val="visible"/>
                                      </p:to>
                                    </p:set>
                                    <p:animEffect transition="in" filter="wheel(4)">
                                      <p:cBhvr>
                                        <p:cTn id="43" dur="750"/>
                                        <p:tgtEl>
                                          <p:spTgt spid="70671"/>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70672"/>
                                        </p:tgtEl>
                                        <p:attrNameLst>
                                          <p:attrName>style.visibility</p:attrName>
                                        </p:attrNameLst>
                                      </p:cBhvr>
                                      <p:to>
                                        <p:strVal val="visible"/>
                                      </p:to>
                                    </p:set>
                                    <p:animEffect transition="in" filter="wheel(4)">
                                      <p:cBhvr>
                                        <p:cTn id="46" dur="750"/>
                                        <p:tgtEl>
                                          <p:spTgt spid="70672"/>
                                        </p:tgtEl>
                                      </p:cBhvr>
                                    </p:animEffect>
                                  </p:childTnLst>
                                </p:cTn>
                              </p:par>
                              <p:par>
                                <p:cTn id="47" presetID="21" presetClass="entr" presetSubtype="4" fill="hold" grpId="0" nodeType="withEffect">
                                  <p:stCondLst>
                                    <p:cond delay="0"/>
                                  </p:stCondLst>
                                  <p:childTnLst>
                                    <p:set>
                                      <p:cBhvr>
                                        <p:cTn id="48" dur="1" fill="hold">
                                          <p:stCondLst>
                                            <p:cond delay="0"/>
                                          </p:stCondLst>
                                        </p:cTn>
                                        <p:tgtEl>
                                          <p:spTgt spid="70673"/>
                                        </p:tgtEl>
                                        <p:attrNameLst>
                                          <p:attrName>style.visibility</p:attrName>
                                        </p:attrNameLst>
                                      </p:cBhvr>
                                      <p:to>
                                        <p:strVal val="visible"/>
                                      </p:to>
                                    </p:set>
                                    <p:animEffect transition="in" filter="wheel(4)">
                                      <p:cBhvr>
                                        <p:cTn id="49" dur="750"/>
                                        <p:tgtEl>
                                          <p:spTgt spid="70673"/>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97293"/>
                                        </p:tgtEl>
                                        <p:attrNameLst>
                                          <p:attrName>style.visibility</p:attrName>
                                        </p:attrNameLst>
                                      </p:cBhvr>
                                      <p:to>
                                        <p:strVal val="visible"/>
                                      </p:to>
                                    </p:set>
                                    <p:animEffect transition="in" filter="wheel(4)">
                                      <p:cBhvr>
                                        <p:cTn id="52" dur="750"/>
                                        <p:tgtEl>
                                          <p:spTgt spid="97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p:bldP spid="97285" grpId="0"/>
      <p:bldP spid="97287" grpId="0"/>
      <p:bldP spid="97288" grpId="0"/>
      <p:bldP spid="97289" grpId="0"/>
      <p:bldP spid="97290" grpId="0"/>
      <p:bldP spid="97291" grpId="0"/>
      <p:bldP spid="70670" grpId="0" animBg="1"/>
      <p:bldP spid="70671" grpId="0" animBg="1"/>
      <p:bldP spid="70672" grpId="0" animBg="1"/>
      <p:bldP spid="70673" grpId="0" animBg="1"/>
      <p:bldP spid="972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2" name="Picture 1">
            <a:extLst>
              <a:ext uri="{FF2B5EF4-FFF2-40B4-BE49-F238E27FC236}">
                <a16:creationId xmlns:a16="http://schemas.microsoft.com/office/drawing/2014/main" id="{BAD1E08B-7305-03A5-5746-8A71F9541E42}"/>
              </a:ext>
            </a:extLst>
          </p:cNvPr>
          <p:cNvPicPr>
            <a:picLocks noChangeAspect="1"/>
          </p:cNvPicPr>
          <p:nvPr/>
        </p:nvPicPr>
        <p:blipFill>
          <a:blip r:embed="rId3"/>
          <a:stretch>
            <a:fillRect/>
          </a:stretch>
        </p:blipFill>
        <p:spPr>
          <a:xfrm>
            <a:off x="6559600" y="578350"/>
            <a:ext cx="5234043" cy="5159596"/>
          </a:xfrm>
          <a:prstGeom prst="ellipse">
            <a:avLst/>
          </a:prstGeom>
        </p:spPr>
      </p:pic>
      <p:sp>
        <p:nvSpPr>
          <p:cNvPr id="153" name="Google Shape;153;p21"/>
          <p:cNvSpPr txBox="1">
            <a:spLocks noGrp="1"/>
          </p:cNvSpPr>
          <p:nvPr>
            <p:ph type="title"/>
          </p:nvPr>
        </p:nvSpPr>
        <p:spPr>
          <a:xfrm>
            <a:off x="398357" y="578350"/>
            <a:ext cx="5161600" cy="1143200"/>
          </a:xfrm>
          <a:prstGeom prst="rect">
            <a:avLst/>
          </a:prstGeom>
        </p:spPr>
        <p:txBody>
          <a:bodyPr spcFirstLastPara="1" wrap="square" lIns="121900" tIns="121900" rIns="121900" bIns="121900" anchor="t" anchorCtr="0">
            <a:noAutofit/>
          </a:bodyPr>
          <a:lstStyle/>
          <a:p>
            <a:pPr algn="ctr">
              <a:defRPr/>
            </a:pPr>
            <a:r>
              <a:rPr lang="en-US" sz="4800" b="1" i="1" dirty="0">
                <a:solidFill>
                  <a:srgbClr val="002060"/>
                </a:solidFill>
                <a:cs typeface="Times New Roman" pitchFamily="18" charset="0"/>
              </a:rPr>
              <a:t>ÔNG LÀ AI?</a:t>
            </a:r>
          </a:p>
        </p:txBody>
      </p:sp>
      <p:sp>
        <p:nvSpPr>
          <p:cNvPr id="154" name="Google Shape;154;p21"/>
          <p:cNvSpPr txBox="1">
            <a:spLocks noGrp="1"/>
          </p:cNvSpPr>
          <p:nvPr>
            <p:ph type="body" idx="1"/>
          </p:nvPr>
        </p:nvSpPr>
        <p:spPr>
          <a:xfrm>
            <a:off x="0" y="1470777"/>
            <a:ext cx="6791560" cy="1958223"/>
          </a:xfrm>
          <a:prstGeom prst="rect">
            <a:avLst/>
          </a:prstGeom>
        </p:spPr>
        <p:txBody>
          <a:bodyPr spcFirstLastPara="1" wrap="square" lIns="121900" tIns="121900" rIns="121900" bIns="121900" anchor="t" anchorCtr="0">
            <a:noAutofit/>
          </a:bodyPr>
          <a:lstStyle/>
          <a:p>
            <a:pPr marL="457200" lvl="0" indent="-457200" algn="just" fontAlgn="base">
              <a:spcBef>
                <a:spcPct val="0"/>
              </a:spcBef>
              <a:spcAft>
                <a:spcPct val="0"/>
              </a:spcAft>
              <a:buClrTx/>
              <a:buSzTx/>
              <a:buFont typeface="Wingdings" panose="05000000000000000000" pitchFamily="2" charset="2"/>
              <a:buChar char="ü"/>
              <a:defRPr/>
            </a:pPr>
            <a:r>
              <a:rPr lang="en-US" sz="3200" kern="1200">
                <a:solidFill>
                  <a:prstClr val="black"/>
                </a:solidFill>
                <a:latin typeface="Times New Roman" panose="02020603050405020304" pitchFamily="18" charset="0"/>
                <a:ea typeface="+mn-ea"/>
                <a:cs typeface="Times New Roman" panose="02020603050405020304" pitchFamily="18" charset="0"/>
              </a:rPr>
              <a:t>L</a:t>
            </a:r>
            <a:r>
              <a:rPr lang="vi-VN" sz="3200" kern="1200">
                <a:solidFill>
                  <a:prstClr val="black"/>
                </a:solidFill>
                <a:latin typeface="Times New Roman" panose="02020603050405020304" pitchFamily="18" charset="0"/>
                <a:ea typeface="+mn-ea"/>
                <a:cs typeface="Times New Roman" panose="02020603050405020304" pitchFamily="18" charset="0"/>
              </a:rPr>
              <a:t>à một nhà toán học, nhà vật lý, nhà thiên văn học, nhà thần học, và tác giả (ở thời của ông được gọi là "nhà triết học tự nhiên") người Anh</a:t>
            </a:r>
            <a:endParaRPr lang="en-US" sz="32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157" name="Google Shape;157;p21"/>
          <p:cNvGrpSpPr/>
          <p:nvPr/>
        </p:nvGrpSpPr>
        <p:grpSpPr>
          <a:xfrm>
            <a:off x="10826756" y="494417"/>
            <a:ext cx="973251" cy="855823"/>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154;p21">
            <a:extLst>
              <a:ext uri="{FF2B5EF4-FFF2-40B4-BE49-F238E27FC236}">
                <a16:creationId xmlns:a16="http://schemas.microsoft.com/office/drawing/2014/main" id="{F9145F67-AD9D-DF4C-818A-F28489EAFDB6}"/>
              </a:ext>
            </a:extLst>
          </p:cNvPr>
          <p:cNvSpPr txBox="1">
            <a:spLocks/>
          </p:cNvSpPr>
          <p:nvPr/>
        </p:nvSpPr>
        <p:spPr>
          <a:xfrm>
            <a:off x="-27399" y="3827188"/>
            <a:ext cx="6663728" cy="26187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1pPr>
            <a:lvl2pPr marL="1219170" marR="0" lvl="1"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2pPr>
            <a:lvl3pPr marL="1828754" marR="0" lvl="2"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3pPr>
            <a:lvl4pPr marL="2438339" marR="0" lvl="3"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4pPr>
            <a:lvl5pPr marL="3047924" marR="0" lvl="4"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5pPr>
            <a:lvl6pPr marL="3657509" marR="0" lvl="5"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6pPr>
            <a:lvl7pPr marL="4267093" marR="0" lvl="6"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7pPr>
            <a:lvl8pPr marL="4876678" marR="0" lvl="7"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8pPr>
            <a:lvl9pPr marL="5486263" marR="0" lvl="8"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9p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rPr>
              <a:t>Cống hiến lớn khiến tên tuổi ông trở thành bất tử là Ba định luật về chuyển động đặt cơ sở lý luận cho lực học kinh điển, quan trọng nhất là "Nguyên lý vạn vật hấp dẫn".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endParaRPr>
          </a:p>
        </p:txBody>
      </p:sp>
      <p:sp>
        <p:nvSpPr>
          <p:cNvPr id="11" name="Rectangle 10">
            <a:extLst>
              <a:ext uri="{FF2B5EF4-FFF2-40B4-BE49-F238E27FC236}">
                <a16:creationId xmlns:a16="http://schemas.microsoft.com/office/drawing/2014/main" id="{66CA9F88-D913-5B40-99C2-332E73DC4735}"/>
              </a:ext>
            </a:extLst>
          </p:cNvPr>
          <p:cNvSpPr/>
          <p:nvPr/>
        </p:nvSpPr>
        <p:spPr>
          <a:xfrm>
            <a:off x="7172560" y="5947862"/>
            <a:ext cx="4354959" cy="6635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ISAAC NEWTON</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heel(2)">
                                          <p:cBhvr>
                                            <p:cTn id="7" dur="750"/>
                                            <p:tgtEl>
                                              <p:spTgt spid="153"/>
                                            </p:tgtEl>
                                          </p:cBhvr>
                                        </p:animEffect>
                                      </p:childTnLst>
                                    </p:cTn>
                                  </p:par>
                                  <p:par>
                                    <p:cTn id="8" presetID="21"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2)">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grpId="0" nodeType="clickEffect">
                                      <p:stCondLst>
                                        <p:cond delay="0"/>
                                      </p:stCondLst>
                                      <p:childTnLst>
                                        <p:set>
                                          <p:cBhvr>
                                            <p:cTn id="14" dur="1" fill="hold">
                                              <p:stCondLst>
                                                <p:cond delay="0"/>
                                              </p:stCondLst>
                                            </p:cTn>
                                            <p:tgtEl>
                                              <p:spTgt spid="154">
                                                <p:txEl>
                                                  <p:pRg st="0" end="0"/>
                                                </p:txEl>
                                              </p:spTgt>
                                            </p:tgtEl>
                                            <p:attrNameLst>
                                              <p:attrName>style.visibility</p:attrName>
                                            </p:attrNameLst>
                                          </p:cBhvr>
                                          <p:to>
                                            <p:strVal val="visible"/>
                                          </p:to>
                                        </p:set>
                                        <p:animEffect transition="in" filter="wheel(2)">
                                          <p:cBhvr>
                                            <p:cTn id="15" dur="750"/>
                                            <p:tgtEl>
                                              <p:spTgt spid="15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2)">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0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50000">
                                          <p:cBhvr additive="base">
                                            <p:cTn id="2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heel(2)">
                                          <p:cBhvr>
                                            <p:cTn id="7" dur="750"/>
                                            <p:tgtEl>
                                              <p:spTgt spid="153"/>
                                            </p:tgtEl>
                                          </p:cBhvr>
                                        </p:animEffect>
                                      </p:childTnLst>
                                    </p:cTn>
                                  </p:par>
                                  <p:par>
                                    <p:cTn id="8" presetID="21"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2)">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grpId="0" nodeType="clickEffect">
                                      <p:stCondLst>
                                        <p:cond delay="0"/>
                                      </p:stCondLst>
                                      <p:childTnLst>
                                        <p:set>
                                          <p:cBhvr>
                                            <p:cTn id="14" dur="1" fill="hold">
                                              <p:stCondLst>
                                                <p:cond delay="0"/>
                                              </p:stCondLst>
                                            </p:cTn>
                                            <p:tgtEl>
                                              <p:spTgt spid="154">
                                                <p:txEl>
                                                  <p:pRg st="0" end="0"/>
                                                </p:txEl>
                                              </p:spTgt>
                                            </p:tgtEl>
                                            <p:attrNameLst>
                                              <p:attrName>style.visibility</p:attrName>
                                            </p:attrNameLst>
                                          </p:cBhvr>
                                          <p:to>
                                            <p:strVal val="visible"/>
                                          </p:to>
                                        </p:set>
                                        <p:animEffect transition="in" filter="wheel(2)">
                                          <p:cBhvr>
                                            <p:cTn id="15" dur="750"/>
                                            <p:tgtEl>
                                              <p:spTgt spid="15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2)">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11"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306" name="Picture 5" descr="ANd9GcTiqavOv6yorrZt3J2hOdkPVUDryiKfiDj1tsRfz-P1LAuh4FZB">
            <a:extLst>
              <a:ext uri="{FF2B5EF4-FFF2-40B4-BE49-F238E27FC236}">
                <a16:creationId xmlns:a16="http://schemas.microsoft.com/office/drawing/2014/main" id="{51444426-7E54-B94C-B485-B5D2CE412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8522"/>
            <a:ext cx="6096000" cy="337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7" descr="ANd9GcT4MjI0sLAbz1Xq-1IP37e1IPZPgQxcP1ztoPnFNjHXZGaDxsVAIg">
            <a:extLst>
              <a:ext uri="{FF2B5EF4-FFF2-40B4-BE49-F238E27FC236}">
                <a16:creationId xmlns:a16="http://schemas.microsoft.com/office/drawing/2014/main" id="{F16FCBA6-3BBA-D94F-A578-62819C61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38523"/>
            <a:ext cx="60198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AutoShape 9" descr="9k=">
            <a:extLst>
              <a:ext uri="{FF2B5EF4-FFF2-40B4-BE49-F238E27FC236}">
                <a16:creationId xmlns:a16="http://schemas.microsoft.com/office/drawing/2014/main" id="{A861DBF8-BC88-6144-937D-0FCB28BA0EAC}"/>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endParaRPr>
          </a:p>
        </p:txBody>
      </p:sp>
      <p:sp>
        <p:nvSpPr>
          <p:cNvPr id="98309" name="AutoShape 11" descr="9k=">
            <a:extLst>
              <a:ext uri="{FF2B5EF4-FFF2-40B4-BE49-F238E27FC236}">
                <a16:creationId xmlns:a16="http://schemas.microsoft.com/office/drawing/2014/main" id="{933FC8F3-EC20-FE40-BF12-984C10DF122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endParaRPr>
          </a:p>
        </p:txBody>
      </p:sp>
      <p:sp>
        <p:nvSpPr>
          <p:cNvPr id="98310" name="AutoShape 13" descr="9k=">
            <a:extLst>
              <a:ext uri="{FF2B5EF4-FFF2-40B4-BE49-F238E27FC236}">
                <a16:creationId xmlns:a16="http://schemas.microsoft.com/office/drawing/2014/main" id="{F704B90D-7DE8-4847-AE01-20A70E01853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0"/>
              </a:spcBef>
              <a:spcAft>
                <a:spcPct val="0"/>
              </a:spcAft>
            </a:pPr>
            <a:endParaRPr lang="en-VN" altLang="en-VN">
              <a:solidFill>
                <a:srgbClr val="000000"/>
              </a:solidFill>
            </a:endParaRPr>
          </a:p>
        </p:txBody>
      </p:sp>
      <p:pic>
        <p:nvPicPr>
          <p:cNvPr id="98311" name="Picture 15" descr="ANd9GcSYpJ-n2PVVBfsYSgrY9jiGCiAOyk4ZW1nIoXqL3dkA-BHt5KLI">
            <a:extLst>
              <a:ext uri="{FF2B5EF4-FFF2-40B4-BE49-F238E27FC236}">
                <a16:creationId xmlns:a16="http://schemas.microsoft.com/office/drawing/2014/main" id="{54E30C8D-5D25-BE45-ADAE-68B115E7D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7" descr="ANd9GcSfww0563VDmY7dNoKJrbHxipJH-U18RzR77iyvuWmZ3pp_XcoqSQ">
            <a:extLst>
              <a:ext uri="{FF2B5EF4-FFF2-40B4-BE49-F238E27FC236}">
                <a16:creationId xmlns:a16="http://schemas.microsoft.com/office/drawing/2014/main" id="{2D2248B7-15FC-0B40-A308-B1B62BFCC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096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8">
            <a:extLst>
              <a:ext uri="{FF2B5EF4-FFF2-40B4-BE49-F238E27FC236}">
                <a16:creationId xmlns:a16="http://schemas.microsoft.com/office/drawing/2014/main" id="{35445B2A-0D1B-2F46-A4D8-C044DBB6DD52}"/>
              </a:ext>
            </a:extLst>
          </p:cNvPr>
          <p:cNvSpPr txBox="1">
            <a:spLocks noChangeArrowheads="1"/>
          </p:cNvSpPr>
          <p:nvPr/>
        </p:nvSpPr>
        <p:spPr bwMode="auto">
          <a:xfrm>
            <a:off x="6267450" y="6257925"/>
            <a:ext cx="4419600" cy="522288"/>
          </a:xfrm>
          <a:prstGeom prst="rect">
            <a:avLst/>
          </a:prstGeom>
          <a:solidFill>
            <a:schemeClr val="accent5">
              <a:lumMod val="20000"/>
              <a:lumOff val="8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err="1">
                <a:solidFill>
                  <a:srgbClr val="000000"/>
                </a:solidFill>
                <a:latin typeface="Times New Roman" pitchFamily="18" charset="0"/>
                <a:cs typeface="Times New Roman" pitchFamily="18" charset="0"/>
              </a:rPr>
              <a:t>Tên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lửa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đạn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đạo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của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Nga</a:t>
            </a:r>
            <a:endParaRPr lang="en-US" sz="2800" b="1" dirty="0">
              <a:solidFill>
                <a:srgbClr val="000000"/>
              </a:solidFill>
              <a:latin typeface="Times New Roman" pitchFamily="18" charset="0"/>
              <a:cs typeface="Times New Roman" pitchFamily="18" charset="0"/>
            </a:endParaRPr>
          </a:p>
        </p:txBody>
      </p:sp>
      <p:sp>
        <p:nvSpPr>
          <p:cNvPr id="22539" name="Text Box 19">
            <a:extLst>
              <a:ext uri="{FF2B5EF4-FFF2-40B4-BE49-F238E27FC236}">
                <a16:creationId xmlns:a16="http://schemas.microsoft.com/office/drawing/2014/main" id="{8BA022EA-0F3F-F64D-ABFE-47DB77294407}"/>
              </a:ext>
            </a:extLst>
          </p:cNvPr>
          <p:cNvSpPr txBox="1">
            <a:spLocks noChangeArrowheads="1"/>
          </p:cNvSpPr>
          <p:nvPr/>
        </p:nvSpPr>
        <p:spPr bwMode="auto">
          <a:xfrm>
            <a:off x="88900" y="6269033"/>
            <a:ext cx="4191000" cy="523875"/>
          </a:xfrm>
          <a:prstGeom prst="rect">
            <a:avLst/>
          </a:prstGeom>
          <a:solidFill>
            <a:schemeClr val="accent5">
              <a:lumMod val="20000"/>
              <a:lumOff val="8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err="1">
                <a:solidFill>
                  <a:srgbClr val="000000"/>
                </a:solidFill>
                <a:latin typeface="Times New Roman" pitchFamily="18" charset="0"/>
                <a:cs typeface="Times New Roman" pitchFamily="18" charset="0"/>
              </a:rPr>
              <a:t>Bom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nguyên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tư</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của</a:t>
            </a:r>
            <a:r>
              <a:rPr lang="en-US" sz="2800" b="1" dirty="0">
                <a:solidFill>
                  <a:srgbClr val="000000"/>
                </a:solidFill>
                <a:latin typeface="Times New Roman" pitchFamily="18" charset="0"/>
                <a:cs typeface="Times New Roman" pitchFamily="18" charset="0"/>
              </a:rPr>
              <a:t> Mỹ</a:t>
            </a:r>
          </a:p>
        </p:txBody>
      </p:sp>
      <p:sp>
        <p:nvSpPr>
          <p:cNvPr id="22540" name="Text Box 20">
            <a:extLst>
              <a:ext uri="{FF2B5EF4-FFF2-40B4-BE49-F238E27FC236}">
                <a16:creationId xmlns:a16="http://schemas.microsoft.com/office/drawing/2014/main" id="{0A9055F2-707A-2748-B7A2-5433F5E7C5FB}"/>
              </a:ext>
            </a:extLst>
          </p:cNvPr>
          <p:cNvSpPr txBox="1">
            <a:spLocks noChangeArrowheads="1"/>
          </p:cNvSpPr>
          <p:nvPr/>
        </p:nvSpPr>
        <p:spPr bwMode="auto">
          <a:xfrm>
            <a:off x="6096000" y="3175"/>
            <a:ext cx="4495800" cy="492125"/>
          </a:xfrm>
          <a:prstGeom prst="rect">
            <a:avLst/>
          </a:prstGeom>
          <a:solidFill>
            <a:schemeClr val="accent3">
              <a:lumMod val="20000"/>
              <a:lumOff val="8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600" b="1" dirty="0" err="1">
                <a:solidFill>
                  <a:srgbClr val="000000"/>
                </a:solidFill>
                <a:latin typeface="Times New Roman" pitchFamily="18" charset="0"/>
                <a:cs typeface="Times New Roman" pitchFamily="18" charset="0"/>
              </a:rPr>
              <a:t>Tên</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lửa</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hành</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trình</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của</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Nga</a:t>
            </a:r>
            <a:endParaRPr lang="en-US" sz="2600" b="1" dirty="0">
              <a:solidFill>
                <a:srgbClr val="000000"/>
              </a:solidFill>
              <a:latin typeface="Times New Roman" pitchFamily="18" charset="0"/>
              <a:cs typeface="Times New Roman" pitchFamily="18" charset="0"/>
            </a:endParaRPr>
          </a:p>
        </p:txBody>
      </p:sp>
      <p:sp>
        <p:nvSpPr>
          <p:cNvPr id="98316" name="Text Box 21">
            <a:extLst>
              <a:ext uri="{FF2B5EF4-FFF2-40B4-BE49-F238E27FC236}">
                <a16:creationId xmlns:a16="http://schemas.microsoft.com/office/drawing/2014/main" id="{7923973B-6CD8-0D42-B047-DAAF7E70ACF1}"/>
              </a:ext>
            </a:extLst>
          </p:cNvPr>
          <p:cNvSpPr txBox="1">
            <a:spLocks noChangeArrowheads="1"/>
          </p:cNvSpPr>
          <p:nvPr/>
        </p:nvSpPr>
        <p:spPr bwMode="auto">
          <a:xfrm>
            <a:off x="1082675" y="41275"/>
            <a:ext cx="47434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600" b="1" dirty="0" err="1">
                <a:solidFill>
                  <a:srgbClr val="000000"/>
                </a:solidFill>
                <a:latin typeface="Times New Roman" panose="02020603050405020304" pitchFamily="18" charset="0"/>
                <a:cs typeface="Times New Roman" panose="02020603050405020304" pitchFamily="18" charset="0"/>
              </a:rPr>
              <a:t>Hê</a:t>
            </a:r>
            <a:r>
              <a:rPr lang="en-US" altLang="en-VN" sz="2600" b="1" dirty="0">
                <a:solidFill>
                  <a:srgbClr val="000000"/>
                </a:solidFill>
                <a:latin typeface="Times New Roman" panose="02020603050405020304" pitchFamily="18" charset="0"/>
                <a:cs typeface="Times New Roman" panose="02020603050405020304" pitchFamily="18" charset="0"/>
              </a:rPr>
              <a:t>̣ </a:t>
            </a:r>
            <a:r>
              <a:rPr lang="en-US" altLang="en-VN" sz="2600" b="1" dirty="0" err="1">
                <a:solidFill>
                  <a:srgbClr val="000000"/>
                </a:solidFill>
                <a:latin typeface="Times New Roman" panose="02020603050405020304" pitchFamily="18" charset="0"/>
                <a:cs typeface="Times New Roman" panose="02020603050405020304" pitchFamily="18" charset="0"/>
              </a:rPr>
              <a:t>thống</a:t>
            </a:r>
            <a:r>
              <a:rPr lang="en-US" altLang="en-VN" sz="2600" b="1" dirty="0">
                <a:solidFill>
                  <a:srgbClr val="000000"/>
                </a:solidFill>
                <a:latin typeface="Times New Roman" panose="02020603050405020304" pitchFamily="18" charset="0"/>
                <a:cs typeface="Times New Roman" panose="02020603050405020304" pitchFamily="18" charset="0"/>
              </a:rPr>
              <a:t> </a:t>
            </a:r>
            <a:r>
              <a:rPr lang="en-US" altLang="en-VN" sz="2600" b="1" dirty="0" err="1">
                <a:solidFill>
                  <a:srgbClr val="000000"/>
                </a:solidFill>
                <a:latin typeface="Times New Roman" panose="02020603050405020304" pitchFamily="18" charset="0"/>
                <a:cs typeface="Times New Roman" panose="02020603050405020304" pitchFamily="18" charset="0"/>
              </a:rPr>
              <a:t>phòng</a:t>
            </a:r>
            <a:r>
              <a:rPr lang="en-US" altLang="en-VN" sz="2600" b="1" dirty="0">
                <a:solidFill>
                  <a:srgbClr val="000000"/>
                </a:solidFill>
                <a:latin typeface="Times New Roman" panose="02020603050405020304" pitchFamily="18" charset="0"/>
                <a:cs typeface="Times New Roman" panose="02020603050405020304" pitchFamily="18" charset="0"/>
              </a:rPr>
              <a:t> </a:t>
            </a:r>
            <a:r>
              <a:rPr lang="en-US" altLang="en-VN" sz="2600" b="1" dirty="0" err="1">
                <a:solidFill>
                  <a:srgbClr val="000000"/>
                </a:solidFill>
                <a:latin typeface="Times New Roman" panose="02020603050405020304" pitchFamily="18" charset="0"/>
                <a:cs typeface="Times New Roman" panose="02020603050405020304" pitchFamily="18" charset="0"/>
              </a:rPr>
              <a:t>thủ</a:t>
            </a:r>
            <a:r>
              <a:rPr lang="en-US" altLang="en-VN" sz="2600" b="1" dirty="0">
                <a:solidFill>
                  <a:srgbClr val="000000"/>
                </a:solidFill>
                <a:latin typeface="Times New Roman" panose="02020603050405020304" pitchFamily="18" charset="0"/>
                <a:cs typeface="Times New Roman" panose="02020603050405020304" pitchFamily="18" charset="0"/>
              </a:rPr>
              <a:t> </a:t>
            </a:r>
            <a:r>
              <a:rPr lang="en-US" altLang="en-VN" sz="2600" b="1" dirty="0" err="1">
                <a:solidFill>
                  <a:srgbClr val="000000"/>
                </a:solidFill>
                <a:latin typeface="Times New Roman" panose="02020603050405020304" pitchFamily="18" charset="0"/>
                <a:cs typeface="Times New Roman" panose="02020603050405020304" pitchFamily="18" charset="0"/>
              </a:rPr>
              <a:t>tên</a:t>
            </a:r>
            <a:r>
              <a:rPr lang="en-US" altLang="en-VN" sz="2600" b="1" dirty="0">
                <a:solidFill>
                  <a:srgbClr val="000000"/>
                </a:solidFill>
                <a:latin typeface="Times New Roman" panose="02020603050405020304" pitchFamily="18" charset="0"/>
                <a:cs typeface="Times New Roman" panose="02020603050405020304" pitchFamily="18" charset="0"/>
              </a:rPr>
              <a:t> </a:t>
            </a:r>
            <a:r>
              <a:rPr lang="en-US" altLang="en-VN" sz="2600" b="1" dirty="0" err="1">
                <a:solidFill>
                  <a:srgbClr val="000000"/>
                </a:solidFill>
                <a:latin typeface="Times New Roman" panose="02020603050405020304" pitchFamily="18" charset="0"/>
                <a:cs typeface="Times New Roman" panose="02020603050405020304" pitchFamily="18" charset="0"/>
              </a:rPr>
              <a:t>lửa</a:t>
            </a:r>
            <a:r>
              <a:rPr lang="en-US" altLang="en-VN" sz="2600" b="1" dirty="0">
                <a:solidFill>
                  <a:srgbClr val="000000"/>
                </a:solidFill>
                <a:latin typeface="Times New Roman" panose="02020603050405020304" pitchFamily="18" charset="0"/>
                <a:cs typeface="Times New Roman" panose="02020603050405020304" pitchFamily="18" charset="0"/>
              </a:rPr>
              <a:t> Mỹ</a:t>
            </a:r>
          </a:p>
        </p:txBody>
      </p:sp>
    </p:spTree>
  </p:cSld>
  <p:clrMapOvr>
    <a:masterClrMapping/>
  </p:clrMapOvr>
  <p:transition>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31E295-0631-1640-95A7-A57A02DD1167}"/>
              </a:ext>
            </a:extLst>
          </p:cNvPr>
          <p:cNvGrpSpPr/>
          <p:nvPr/>
        </p:nvGrpSpPr>
        <p:grpSpPr>
          <a:xfrm>
            <a:off x="0" y="-14848"/>
            <a:ext cx="6271269" cy="6810081"/>
            <a:chOff x="0" y="-14848"/>
            <a:chExt cx="6271269" cy="6810081"/>
          </a:xfrm>
        </p:grpSpPr>
        <p:pic>
          <p:nvPicPr>
            <p:cNvPr id="153602" name="Picture 2" descr="Martin Cooper – Cha đẻ của điện thoại di động.">
              <a:extLst>
                <a:ext uri="{FF2B5EF4-FFF2-40B4-BE49-F238E27FC236}">
                  <a16:creationId xmlns:a16="http://schemas.microsoft.com/office/drawing/2014/main" id="{CAAAD247-49F9-AB4F-86FA-4986345E3F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25" r="4721"/>
            <a:stretch/>
          </p:blipFill>
          <p:spPr bwMode="auto">
            <a:xfrm>
              <a:off x="0" y="-14848"/>
              <a:ext cx="6096000" cy="6348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0C255B-C447-6545-80CF-677F3673532D}"/>
                </a:ext>
              </a:extLst>
            </p:cNvPr>
            <p:cNvSpPr/>
            <p:nvPr/>
          </p:nvSpPr>
          <p:spPr>
            <a:xfrm>
              <a:off x="0" y="6333568"/>
              <a:ext cx="6271269" cy="461665"/>
            </a:xfrm>
            <a:prstGeom prst="rect">
              <a:avLst/>
            </a:prstGeom>
          </p:spPr>
          <p:txBody>
            <a:bodyPr wrap="none">
              <a:spAutoFit/>
            </a:bodyPr>
            <a:lstStyle/>
            <a:p>
              <a:r>
                <a:rPr lang="en-US" sz="2400" b="1" i="1" dirty="0">
                  <a:solidFill>
                    <a:srgbClr val="333333"/>
                  </a:solidFill>
                  <a:latin typeface="Times New Roman" panose="02020603050405020304" pitchFamily="18" charset="0"/>
                  <a:cs typeface="Times New Roman" panose="02020603050405020304" pitchFamily="18" charset="0"/>
                </a:rPr>
                <a:t>Martin Cooper – Cha </a:t>
              </a:r>
              <a:r>
                <a:rPr lang="en-US" sz="2400" b="1" i="1" dirty="0" err="1">
                  <a:solidFill>
                    <a:srgbClr val="333333"/>
                  </a:solidFill>
                  <a:latin typeface="Times New Roman" panose="02020603050405020304" pitchFamily="18" charset="0"/>
                  <a:cs typeface="Times New Roman" panose="02020603050405020304" pitchFamily="18" charset="0"/>
                </a:rPr>
                <a:t>đẻ</a:t>
              </a:r>
              <a:r>
                <a:rPr lang="en-US" sz="2400" b="1" i="1" dirty="0">
                  <a:solidFill>
                    <a:srgbClr val="333333"/>
                  </a:solidFill>
                  <a:latin typeface="Times New Roman" panose="02020603050405020304" pitchFamily="18" charset="0"/>
                  <a:cs typeface="Times New Roman" panose="02020603050405020304" pitchFamily="18" charset="0"/>
                </a:rPr>
                <a:t> </a:t>
              </a:r>
              <a:r>
                <a:rPr lang="en-US" sz="2400" b="1" i="1" dirty="0" err="1">
                  <a:solidFill>
                    <a:srgbClr val="333333"/>
                  </a:solidFill>
                  <a:latin typeface="Times New Roman" panose="02020603050405020304" pitchFamily="18" charset="0"/>
                  <a:cs typeface="Times New Roman" panose="02020603050405020304" pitchFamily="18" charset="0"/>
                </a:rPr>
                <a:t>của</a:t>
              </a:r>
              <a:r>
                <a:rPr lang="en-US" sz="2400" b="1" i="1" dirty="0">
                  <a:solidFill>
                    <a:srgbClr val="333333"/>
                  </a:solidFill>
                  <a:latin typeface="Times New Roman" panose="02020603050405020304" pitchFamily="18" charset="0"/>
                  <a:cs typeface="Times New Roman" panose="02020603050405020304" pitchFamily="18" charset="0"/>
                </a:rPr>
                <a:t> </a:t>
              </a:r>
              <a:r>
                <a:rPr lang="en-US" sz="2400" b="1" i="1" dirty="0" err="1">
                  <a:solidFill>
                    <a:srgbClr val="333333"/>
                  </a:solidFill>
                  <a:latin typeface="Times New Roman" panose="02020603050405020304" pitchFamily="18" charset="0"/>
                  <a:cs typeface="Times New Roman" panose="02020603050405020304" pitchFamily="18" charset="0"/>
                </a:rPr>
                <a:t>điện</a:t>
              </a:r>
              <a:r>
                <a:rPr lang="en-US" sz="2400" b="1" i="1" dirty="0">
                  <a:solidFill>
                    <a:srgbClr val="333333"/>
                  </a:solidFill>
                  <a:latin typeface="Times New Roman" panose="02020603050405020304" pitchFamily="18" charset="0"/>
                  <a:cs typeface="Times New Roman" panose="02020603050405020304" pitchFamily="18" charset="0"/>
                </a:rPr>
                <a:t> </a:t>
              </a:r>
              <a:r>
                <a:rPr lang="en-US" sz="2400" b="1" i="1" dirty="0" err="1">
                  <a:solidFill>
                    <a:srgbClr val="333333"/>
                  </a:solidFill>
                  <a:latin typeface="Times New Roman" panose="02020603050405020304" pitchFamily="18" charset="0"/>
                  <a:cs typeface="Times New Roman" panose="02020603050405020304" pitchFamily="18" charset="0"/>
                </a:rPr>
                <a:t>thoại</a:t>
              </a:r>
              <a:r>
                <a:rPr lang="en-US" sz="2400" b="1" i="1" dirty="0">
                  <a:solidFill>
                    <a:srgbClr val="333333"/>
                  </a:solidFill>
                  <a:latin typeface="Times New Roman" panose="02020603050405020304" pitchFamily="18" charset="0"/>
                  <a:cs typeface="Times New Roman" panose="02020603050405020304" pitchFamily="18" charset="0"/>
                </a:rPr>
                <a:t> di </a:t>
              </a:r>
              <a:r>
                <a:rPr lang="en-US" sz="2400" b="1" i="1" dirty="0" err="1">
                  <a:solidFill>
                    <a:srgbClr val="333333"/>
                  </a:solidFill>
                  <a:latin typeface="Times New Roman" panose="02020603050405020304" pitchFamily="18" charset="0"/>
                  <a:cs typeface="Times New Roman" panose="02020603050405020304" pitchFamily="18" charset="0"/>
                </a:rPr>
                <a:t>động</a:t>
              </a:r>
              <a:r>
                <a:rPr lang="en-US" sz="2400" b="1" i="1" dirty="0">
                  <a:solidFill>
                    <a:srgbClr val="333333"/>
                  </a:solidFill>
                  <a:latin typeface="Times New Roman" panose="02020603050405020304" pitchFamily="18" charset="0"/>
                  <a:cs typeface="Times New Roman" panose="02020603050405020304" pitchFamily="18" charset="0"/>
                </a:rPr>
                <a:t>.</a:t>
              </a:r>
              <a:endParaRPr lang="en-VN" sz="2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59454080-AFDA-B948-9E17-43D2DA0DBD71}"/>
              </a:ext>
            </a:extLst>
          </p:cNvPr>
          <p:cNvGrpSpPr/>
          <p:nvPr/>
        </p:nvGrpSpPr>
        <p:grpSpPr>
          <a:xfrm>
            <a:off x="6304548" y="110108"/>
            <a:ext cx="5887452" cy="6637784"/>
            <a:chOff x="6304548" y="0"/>
            <a:chExt cx="5887452" cy="6637784"/>
          </a:xfrm>
        </p:grpSpPr>
        <p:sp>
          <p:nvSpPr>
            <p:cNvPr id="6" name="Rectangle 5">
              <a:extLst>
                <a:ext uri="{FF2B5EF4-FFF2-40B4-BE49-F238E27FC236}">
                  <a16:creationId xmlns:a16="http://schemas.microsoft.com/office/drawing/2014/main" id="{0D991550-6DBD-954F-96B3-7415B5B418A2}"/>
                </a:ext>
              </a:extLst>
            </p:cNvPr>
            <p:cNvSpPr/>
            <p:nvPr/>
          </p:nvSpPr>
          <p:spPr>
            <a:xfrm>
              <a:off x="6529137" y="318070"/>
              <a:ext cx="5438273" cy="6001643"/>
            </a:xfrm>
            <a:prstGeom prst="rect">
              <a:avLst/>
            </a:prstGeom>
          </p:spPr>
          <p:txBody>
            <a:bodyPr wrap="square">
              <a:spAutoFit/>
            </a:bodyPr>
            <a:lstStyle/>
            <a:p>
              <a:pPr algn="just" fontAlgn="base"/>
              <a:r>
                <a:rPr lang="vi-VN" sz="3200" b="1" dirty="0">
                  <a:solidFill>
                    <a:srgbClr val="333333"/>
                  </a:solidFill>
                  <a:latin typeface="Times New Roman" panose="02020603050405020304" pitchFamily="18" charset="0"/>
                  <a:cs typeface="Times New Roman" panose="02020603050405020304" pitchFamily="18" charset="0"/>
                </a:rPr>
                <a:t>Thông số cơ bản của chiếc DynaTAC Motorola</a:t>
              </a:r>
              <a:endParaRPr lang="vi-VN" sz="3200" dirty="0">
                <a:solidFill>
                  <a:srgbClr val="333333"/>
                </a:solidFill>
                <a:latin typeface="Times New Roman" panose="02020603050405020304" pitchFamily="18" charset="0"/>
                <a:cs typeface="Times New Roman" panose="02020603050405020304" pitchFamily="18" charset="0"/>
              </a:endParaRPr>
            </a:p>
            <a:p>
              <a:pPr algn="just" fontAlgn="base"/>
              <a:r>
                <a:rPr lang="vi-VN" sz="3200" dirty="0">
                  <a:solidFill>
                    <a:srgbClr val="333333"/>
                  </a:solidFill>
                  <a:latin typeface="Times New Roman" panose="02020603050405020304" pitchFamily="18" charset="0"/>
                  <a:cs typeface="Times New Roman" panose="02020603050405020304" pitchFamily="18" charset="0"/>
                </a:rPr>
                <a:t>Motorola DynaTAC - chiếc điện </a:t>
              </a:r>
              <a:r>
                <a:rPr lang="vi-VN" sz="3200" b="1" dirty="0">
                  <a:solidFill>
                    <a:srgbClr val="0168FA"/>
                  </a:solidFill>
                  <a:latin typeface="Times New Roman" panose="02020603050405020304" pitchFamily="18" charset="0"/>
                  <a:cs typeface="Times New Roman" panose="02020603050405020304" pitchFamily="18" charset="0"/>
                  <a:hlinkClick r:id="rId7"/>
                </a:rPr>
                <a:t>thoại di động đầu tiên</a:t>
              </a:r>
              <a:r>
                <a:rPr lang="vi-VN" sz="3200" dirty="0">
                  <a:solidFill>
                    <a:srgbClr val="333333"/>
                  </a:solidFill>
                  <a:latin typeface="Times New Roman" panose="02020603050405020304" pitchFamily="18" charset="0"/>
                  <a:cs typeface="Times New Roman" panose="02020603050405020304" pitchFamily="18" charset="0"/>
                </a:rPr>
                <a:t>:</a:t>
              </a:r>
            </a:p>
            <a:p>
              <a:pPr algn="just" fontAlgn="base"/>
              <a:r>
                <a:rPr lang="vi-VN" sz="3200" dirty="0">
                  <a:solidFill>
                    <a:srgbClr val="333333"/>
                  </a:solidFill>
                  <a:latin typeface="Times New Roman" panose="02020603050405020304" pitchFamily="18" charset="0"/>
                  <a:cs typeface="Times New Roman" panose="02020603050405020304" pitchFamily="18" charset="0"/>
                </a:rPr>
                <a:t>Kích thước (cm):</a:t>
              </a:r>
            </a:p>
            <a:p>
              <a:pPr algn="just" fontAlgn="base"/>
              <a:r>
                <a:rPr lang="vi-VN" sz="3200" dirty="0">
                  <a:solidFill>
                    <a:srgbClr val="333333"/>
                  </a:solidFill>
                  <a:latin typeface="Times New Roman" panose="02020603050405020304" pitchFamily="18" charset="0"/>
                  <a:cs typeface="Times New Roman" panose="02020603050405020304" pitchFamily="18" charset="0"/>
                </a:rPr>
                <a:t> 22,86 x 12,7 x 4,44</a:t>
              </a:r>
            </a:p>
            <a:p>
              <a:pPr algn="just" fontAlgn="base"/>
              <a:r>
                <a:rPr lang="vi-VN" sz="3200" dirty="0">
                  <a:solidFill>
                    <a:srgbClr val="333333"/>
                  </a:solidFill>
                  <a:latin typeface="Times New Roman" panose="02020603050405020304" pitchFamily="18" charset="0"/>
                  <a:cs typeface="Times New Roman" panose="02020603050405020304" pitchFamily="18" charset="0"/>
                </a:rPr>
                <a:t>Trọng lượng: 1,13kg</a:t>
              </a:r>
            </a:p>
            <a:p>
              <a:pPr algn="just" fontAlgn="base"/>
              <a:r>
                <a:rPr lang="vi-VN" sz="3200" dirty="0">
                  <a:solidFill>
                    <a:srgbClr val="333333"/>
                  </a:solidFill>
                  <a:latin typeface="Times New Roman" panose="02020603050405020304" pitchFamily="18" charset="0"/>
                  <a:cs typeface="Times New Roman" panose="02020603050405020304" pitchFamily="18" charset="0"/>
                </a:rPr>
                <a:t>Màn hình: không có</a:t>
              </a:r>
            </a:p>
            <a:p>
              <a:pPr algn="just" fontAlgn="base"/>
              <a:r>
                <a:rPr lang="vi-VN" sz="3200" dirty="0">
                  <a:solidFill>
                    <a:srgbClr val="333333"/>
                  </a:solidFill>
                  <a:latin typeface="Times New Roman" panose="02020603050405020304" pitchFamily="18" charset="0"/>
                  <a:cs typeface="Times New Roman" panose="02020603050405020304" pitchFamily="18" charset="0"/>
                </a:rPr>
                <a:t>Số bo mạch điện: 30</a:t>
              </a:r>
            </a:p>
            <a:p>
              <a:pPr algn="just" fontAlgn="base"/>
              <a:r>
                <a:rPr lang="vi-VN" sz="3200" dirty="0">
                  <a:solidFill>
                    <a:srgbClr val="333333"/>
                  </a:solidFill>
                  <a:latin typeface="Times New Roman" panose="02020603050405020304" pitchFamily="18" charset="0"/>
                  <a:cs typeface="Times New Roman" panose="02020603050405020304" pitchFamily="18" charset="0"/>
                </a:rPr>
                <a:t>Thời lượng thoại: 35 phút</a:t>
              </a:r>
            </a:p>
            <a:p>
              <a:pPr algn="just" fontAlgn="base"/>
              <a:r>
                <a:rPr lang="vi-VN" sz="3200" dirty="0">
                  <a:solidFill>
                    <a:srgbClr val="333333"/>
                  </a:solidFill>
                  <a:latin typeface="Times New Roman" panose="02020603050405020304" pitchFamily="18" charset="0"/>
                  <a:cs typeface="Times New Roman" panose="02020603050405020304" pitchFamily="18" charset="0"/>
                </a:rPr>
                <a:t>Thời lượng pin: 10 tiếng</a:t>
              </a:r>
            </a:p>
            <a:p>
              <a:pPr algn="just" fontAlgn="base"/>
              <a:r>
                <a:rPr lang="vi-VN" sz="3200" dirty="0">
                  <a:solidFill>
                    <a:srgbClr val="333333"/>
                  </a:solidFill>
                  <a:latin typeface="Times New Roman" panose="02020603050405020304" pitchFamily="18" charset="0"/>
                  <a:cs typeface="Times New Roman" panose="02020603050405020304" pitchFamily="18" charset="0"/>
                </a:rPr>
                <a:t>Tính năng: Nói, nghe, quay số.</a:t>
              </a:r>
              <a:endParaRPr lang="vi-VN" sz="3200" b="0" i="0" dirty="0">
                <a:solidFill>
                  <a:srgbClr val="333333"/>
                </a:solidFill>
                <a:effectLst/>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7E959968-E34A-2C40-8AD2-18E4340F7129}"/>
                </a:ext>
              </a:extLst>
            </p:cNvPr>
            <p:cNvSpPr/>
            <p:nvPr/>
          </p:nvSpPr>
          <p:spPr>
            <a:xfrm>
              <a:off x="6304548" y="0"/>
              <a:ext cx="5887452" cy="66377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1" name="Group 10">
            <a:extLst>
              <a:ext uri="{FF2B5EF4-FFF2-40B4-BE49-F238E27FC236}">
                <a16:creationId xmlns:a16="http://schemas.microsoft.com/office/drawing/2014/main" id="{14F797BF-8576-3F40-8229-C863D38B26FC}"/>
              </a:ext>
            </a:extLst>
          </p:cNvPr>
          <p:cNvGrpSpPr/>
          <p:nvPr/>
        </p:nvGrpSpPr>
        <p:grpSpPr>
          <a:xfrm>
            <a:off x="0" y="0"/>
            <a:ext cx="12192000" cy="6858000"/>
            <a:chOff x="0" y="0"/>
            <a:chExt cx="12192000" cy="6858000"/>
          </a:xfrm>
        </p:grpSpPr>
        <p:pic>
          <p:nvPicPr>
            <p:cNvPr id="12" name="Picture 2" descr="Nhà phát minh Robert Watson-Watt đứng bên cạnh hệ thống radar giúp phát hiện máy bay địch. Ảnh: Science Museum.">
              <a:extLst>
                <a:ext uri="{FF2B5EF4-FFF2-40B4-BE49-F238E27FC236}">
                  <a16:creationId xmlns:a16="http://schemas.microsoft.com/office/drawing/2014/main" id="{D264ADEC-D669-104F-A76B-727EE145D7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521D10C-11F4-7348-9C2D-20548A477A07}"/>
                </a:ext>
              </a:extLst>
            </p:cNvPr>
            <p:cNvSpPr/>
            <p:nvPr/>
          </p:nvSpPr>
          <p:spPr>
            <a:xfrm>
              <a:off x="3881620" y="6211669"/>
              <a:ext cx="8149410" cy="646331"/>
            </a:xfrm>
            <a:prstGeom prst="rect">
              <a:avLst/>
            </a:prstGeom>
            <a:solidFill>
              <a:schemeClr val="bg1"/>
            </a:solidFill>
          </p:spPr>
          <p:txBody>
            <a:bodyPr wrap="none">
              <a:spAutoFit/>
            </a:bodyPr>
            <a:lstStyle/>
            <a:p>
              <a:r>
                <a:rPr lang="vi-VN" sz="3600" dirty="0">
                  <a:solidFill>
                    <a:srgbClr val="222222"/>
                  </a:solidFill>
                  <a:latin typeface="Times New Roman" panose="02020603050405020304" pitchFamily="18" charset="0"/>
                  <a:cs typeface="Times New Roman" panose="02020603050405020304" pitchFamily="18" charset="0"/>
                </a:rPr>
                <a:t>Robert Watson-Watt: Người sáng chế radar</a:t>
              </a:r>
              <a:endParaRPr lang="vi-VN" sz="3600" b="0" i="0" dirty="0">
                <a:solidFill>
                  <a:srgbClr val="222222"/>
                </a:solidFill>
                <a:effectLst/>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3234CD54-EEA4-AF42-BE66-532F64F14EFC}"/>
              </a:ext>
            </a:extLst>
          </p:cNvPr>
          <p:cNvGrpSpPr/>
          <p:nvPr/>
        </p:nvGrpSpPr>
        <p:grpSpPr>
          <a:xfrm>
            <a:off x="-128337" y="-14848"/>
            <a:ext cx="12352421" cy="6858000"/>
            <a:chOff x="0" y="-227522"/>
            <a:chExt cx="12192000" cy="7085522"/>
          </a:xfrm>
        </p:grpSpPr>
        <p:pic>
          <p:nvPicPr>
            <p:cNvPr id="15" name="Picture 4">
              <a:extLst>
                <a:ext uri="{FF2B5EF4-FFF2-40B4-BE49-F238E27FC236}">
                  <a16:creationId xmlns:a16="http://schemas.microsoft.com/office/drawing/2014/main" id="{9BC653E1-6200-964E-9DA6-BC6B3CD384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7522"/>
              <a:ext cx="12192000" cy="70855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4F3E880-E1DA-8344-91D2-36B15827326D}"/>
                </a:ext>
              </a:extLst>
            </p:cNvPr>
            <p:cNvSpPr/>
            <p:nvPr/>
          </p:nvSpPr>
          <p:spPr>
            <a:xfrm>
              <a:off x="0" y="6027003"/>
              <a:ext cx="12192000" cy="830997"/>
            </a:xfrm>
            <a:prstGeom prst="rect">
              <a:avLst/>
            </a:prstGeom>
            <a:solidFill>
              <a:schemeClr val="bg1"/>
            </a:solidFill>
          </p:spPr>
          <p:txBody>
            <a:bodyPr wrap="square">
              <a:spAutoFit/>
            </a:bodyPr>
            <a:lstStyle/>
            <a:p>
              <a:pPr fontAlgn="base"/>
              <a:r>
                <a:rPr lang="vi-VN" sz="2400" b="1" dirty="0">
                  <a:latin typeface="Times New Roman" panose="02020603050405020304" pitchFamily="18" charset="0"/>
                  <a:cs typeface="Times New Roman" panose="02020603050405020304" pitchFamily="18" charset="0"/>
                </a:rPr>
                <a:t>Chiếc máy bay của anh em nhà Wright đã bay được 40 m trong 12 giây trên không trung và trở thành chiếc máy bay đầu tiên trong lịch sử cất cánh thành công, được đặt tên là Flyer I.</a:t>
              </a:r>
              <a:endParaRPr lang="vi-VN" sz="2400" b="1" i="0" dirty="0">
                <a:effectLst/>
                <a:latin typeface="Times New Roman" panose="02020603050405020304" pitchFamily="18" charset="0"/>
                <a:cs typeface="Times New Roman" panose="02020603050405020304" pitchFamily="18" charset="0"/>
              </a:endParaRPr>
            </a:p>
          </p:txBody>
        </p:sp>
      </p:grpSp>
      <p:pic>
        <p:nvPicPr>
          <p:cNvPr id="2" name="Wright Brothers First Flight, 1903" descr="Wright Brothers First Flight, 1903">
            <a:hlinkClick r:id="" action="ppaction://media"/>
            <a:extLst>
              <a:ext uri="{FF2B5EF4-FFF2-40B4-BE49-F238E27FC236}">
                <a16:creationId xmlns:a16="http://schemas.microsoft.com/office/drawing/2014/main" id="{2867F576-2A96-5042-8DC2-EA3B3519D1E5}"/>
              </a:ext>
            </a:extLst>
          </p:cNvPr>
          <p:cNvPicPr>
            <a:picLocks noChangeAspect="1"/>
          </p:cNvPicPr>
          <p:nvPr>
            <a:videoFile r:link="rId1"/>
            <p:extLst>
              <p:ext uri="{DAA4B4D4-6D71-4841-9C94-3DE7FCFB9230}">
                <p14:media xmlns:p14="http://schemas.microsoft.com/office/powerpoint/2010/main" r:embed="rId2">
                  <p14:trim st="52952.168"/>
                </p14:media>
              </p:ext>
            </p:extLst>
          </p:nvPr>
        </p:nvPicPr>
        <p:blipFill>
          <a:blip r:embed="rId10"/>
          <a:stretch>
            <a:fillRect/>
          </a:stretch>
        </p:blipFill>
        <p:spPr>
          <a:xfrm>
            <a:off x="-128338" y="14848"/>
            <a:ext cx="12320337" cy="6930189"/>
          </a:xfrm>
          <a:prstGeom prst="rect">
            <a:avLst/>
          </a:prstGeom>
        </p:spPr>
      </p:pic>
      <p:pic>
        <p:nvPicPr>
          <p:cNvPr id="3" name="1920s Early Helicopters" descr="1920s Early Helicopters">
            <a:hlinkClick r:id="" action="ppaction://media"/>
            <a:extLst>
              <a:ext uri="{FF2B5EF4-FFF2-40B4-BE49-F238E27FC236}">
                <a16:creationId xmlns:a16="http://schemas.microsoft.com/office/drawing/2014/main" id="{6F9BFD1D-618B-4C49-81E5-25E399D0140B}"/>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60422" y="-29696"/>
            <a:ext cx="12320337" cy="6974733"/>
          </a:xfrm>
          <a:prstGeom prst="rect">
            <a:avLst/>
          </a:prstGeom>
        </p:spPr>
      </p:pic>
      <p:sp>
        <p:nvSpPr>
          <p:cNvPr id="4" name="Rectangle 3">
            <a:extLst>
              <a:ext uri="{FF2B5EF4-FFF2-40B4-BE49-F238E27FC236}">
                <a16:creationId xmlns:a16="http://schemas.microsoft.com/office/drawing/2014/main" id="{EF68D872-E407-7643-A73E-7BB0394F8D23}"/>
              </a:ext>
            </a:extLst>
          </p:cNvPr>
          <p:cNvSpPr/>
          <p:nvPr/>
        </p:nvSpPr>
        <p:spPr>
          <a:xfrm>
            <a:off x="6883564" y="6476747"/>
            <a:ext cx="5275803"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VN" sz="2400" dirty="0">
                <a:latin typeface="Times New Roman" panose="02020603050405020304" pitchFamily="18" charset="0"/>
                <a:cs typeface="Times New Roman" panose="02020603050405020304" pitchFamily="18" charset="0"/>
              </a:rPr>
              <a:t>Máy bay trực thăng đầu những năm 1920</a:t>
            </a:r>
          </a:p>
        </p:txBody>
      </p:sp>
    </p:spTree>
    <p:extLst>
      <p:ext uri="{BB962C8B-B14F-4D97-AF65-F5344CB8AC3E}">
        <p14:creationId xmlns:p14="http://schemas.microsoft.com/office/powerpoint/2010/main" val="3394975579"/>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3)">
                                          <p:cBhvr>
                                            <p:cTn id="23" dur="7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14:presetBounceEnd="50000">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14:bounceEnd="50000">
                                          <p:cBhvr additive="base">
                                            <p:cTn id="3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50000">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14:bounceEnd="50000">
                                          <p:cBhvr additive="base">
                                            <p:cTn id="38"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
                    </p:tgtEl>
                  </p:cMediaNode>
                </p:video>
                <p:video>
                  <p:cMediaNode vol="80000">
                    <p:cTn id="41" fill="hold" display="0">
                      <p:stCondLst>
                        <p:cond delay="indefinite"/>
                      </p:stCondLst>
                    </p:cTn>
                    <p:tgtEl>
                      <p:spTgt spid="3"/>
                    </p:tgtEl>
                  </p:cMediaNode>
                </p:video>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3)">
                                          <p:cBhvr>
                                            <p:cTn id="23" dur="7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
                    </p:tgtEl>
                  </p:cMediaNode>
                </p:video>
                <p:video>
                  <p:cMediaNode vol="80000">
                    <p:cTn id="41" fill="hold" display="0">
                      <p:stCondLst>
                        <p:cond delay="indefinite"/>
                      </p:stCondLst>
                    </p:cTn>
                    <p:tgtEl>
                      <p:spTgt spid="3"/>
                    </p:tgtEl>
                  </p:cMediaNode>
                </p:video>
              </p:childTnLst>
            </p:cTn>
          </p:par>
        </p:tnLst>
        <p:bldLst>
          <p:bldP spid="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3613632" y="1747800"/>
            <a:ext cx="8578367" cy="3362400"/>
          </a:xfrm>
          <a:prstGeom prst="rect">
            <a:avLst/>
          </a:prstGeom>
        </p:spPr>
        <p:txBody>
          <a:bodyPr spcFirstLastPara="1" wrap="square" lIns="121900" tIns="121900" rIns="121900" bIns="121900" anchor="ctr" anchorCtr="0">
            <a:noAutofit/>
          </a:bodyPr>
          <a:lstStyle/>
          <a:p>
            <a:r>
              <a:rPr lang="en-US" sz="9600">
                <a:latin typeface="Times New Roman" panose="02020603050405020304" pitchFamily="18" charset="0"/>
                <a:cs typeface="Times New Roman" panose="02020603050405020304" pitchFamily="18" charset="0"/>
              </a:rPr>
              <a:t>LUYỆN TẬP</a:t>
            </a:r>
            <a:endParaRPr lang="en-US" sz="9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9000" t="-7000" r="14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1CD5DD-A6C8-2B4A-AF71-B37B0105F039}"/>
              </a:ext>
            </a:extLst>
          </p:cNvPr>
          <p:cNvSpPr/>
          <p:nvPr/>
        </p:nvSpPr>
        <p:spPr>
          <a:xfrm>
            <a:off x="9737558" y="5807242"/>
            <a:ext cx="1058779" cy="1050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itle 1">
            <a:extLst>
              <a:ext uri="{FF2B5EF4-FFF2-40B4-BE49-F238E27FC236}">
                <a16:creationId xmlns:a16="http://schemas.microsoft.com/office/drawing/2014/main" id="{DF13A74C-80B5-7A4F-9FCF-B3BB1C84BA80}"/>
              </a:ext>
            </a:extLst>
          </p:cNvPr>
          <p:cNvSpPr>
            <a:spLocks noGrp="1"/>
          </p:cNvSpPr>
          <p:nvPr>
            <p:ph type="title"/>
          </p:nvPr>
        </p:nvSpPr>
        <p:spPr>
          <a:xfrm>
            <a:off x="5005693" y="0"/>
            <a:ext cx="2396513" cy="1075600"/>
          </a:xfrm>
        </p:spPr>
        <p:txBody>
          <a:bodyPr/>
          <a:lstStyle/>
          <a:p>
            <a:r>
              <a:rPr lang="en-VN" sz="5400" dirty="0"/>
              <a:t>Câu 1</a:t>
            </a:r>
          </a:p>
        </p:txBody>
      </p:sp>
      <p:sp>
        <p:nvSpPr>
          <p:cNvPr id="9" name="Rectangle 8">
            <a:extLst>
              <a:ext uri="{FF2B5EF4-FFF2-40B4-BE49-F238E27FC236}">
                <a16:creationId xmlns:a16="http://schemas.microsoft.com/office/drawing/2014/main" id="{2D45B4AA-5E6F-4443-9080-FD363D3A4884}"/>
              </a:ext>
            </a:extLst>
          </p:cNvPr>
          <p:cNvSpPr/>
          <p:nvPr/>
        </p:nvSpPr>
        <p:spPr>
          <a:xfrm>
            <a:off x="4186989" y="1445457"/>
            <a:ext cx="7796463" cy="1200329"/>
          </a:xfrm>
          <a:prstGeom prst="rect">
            <a:avLst/>
          </a:prstGeom>
        </p:spPr>
        <p:txBody>
          <a:bodyPr wrap="square">
            <a:spAutoFit/>
          </a:bodyPr>
          <a:lstStyle/>
          <a:p>
            <a:pPr algn="ctr"/>
            <a:r>
              <a:rPr lang="en-US" sz="3600">
                <a:solidFill>
                  <a:srgbClr val="000000"/>
                </a:solidFill>
                <a:latin typeface="Times New Roman" panose="02020603050405020304" pitchFamily="18" charset="0"/>
                <a:cs typeface="Times New Roman" panose="02020603050405020304" pitchFamily="18" charset="0"/>
              </a:rPr>
              <a:t>Tàu thủy chạy bằng</a:t>
            </a:r>
            <a:r>
              <a:rPr lang="vi-VN" sz="3600">
                <a:solidFill>
                  <a:srgbClr val="000000"/>
                </a:solidFill>
                <a:latin typeface="Times New Roman" panose="02020603050405020304" pitchFamily="18" charset="0"/>
                <a:cs typeface="Times New Roman" panose="02020603050405020304" pitchFamily="18" charset="0"/>
              </a:rPr>
              <a:t> hơi nước ở Anh được phát minh </a:t>
            </a:r>
            <a:r>
              <a:rPr lang="en-US" sz="3600">
                <a:solidFill>
                  <a:srgbClr val="000000"/>
                </a:solidFill>
                <a:latin typeface="Times New Roman" panose="02020603050405020304" pitchFamily="18" charset="0"/>
                <a:cs typeface="Times New Roman" panose="02020603050405020304" pitchFamily="18" charset="0"/>
              </a:rPr>
              <a:t>ở nước nào?</a:t>
            </a:r>
            <a:endParaRPr lang="en-VN" sz="3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29D2B36-7CB6-EC49-9E84-97F2B835CB98}"/>
              </a:ext>
            </a:extLst>
          </p:cNvPr>
          <p:cNvSpPr/>
          <p:nvPr/>
        </p:nvSpPr>
        <p:spPr>
          <a:xfrm>
            <a:off x="6789737" y="2944190"/>
            <a:ext cx="2671011" cy="3316742"/>
          </a:xfrm>
          <a:prstGeom prst="rect">
            <a:avLst/>
          </a:prstGeom>
        </p:spPr>
        <p:txBody>
          <a:bodyPr wrap="square">
            <a:spAutoFit/>
          </a:bodyPr>
          <a:lstStyle/>
          <a:p>
            <a:pPr algn="just">
              <a:lnSpc>
                <a:spcPct val="150000"/>
              </a:lnSpc>
            </a:pPr>
            <a:r>
              <a:rPr lang="vi-VN" sz="3600">
                <a:latin typeface="Times New Roman" panose="02020603050405020304" pitchFamily="18" charset="0"/>
                <a:cs typeface="Times New Roman" panose="02020603050405020304" pitchFamily="18" charset="0"/>
              </a:rPr>
              <a:t>A. Anh</a:t>
            </a:r>
          </a:p>
          <a:p>
            <a:pPr algn="just">
              <a:lnSpc>
                <a:spcPct val="150000"/>
              </a:lnSpc>
            </a:pPr>
            <a:r>
              <a:rPr lang="vi-VN" sz="3600">
                <a:latin typeface="Times New Roman" panose="02020603050405020304" pitchFamily="18" charset="0"/>
                <a:cs typeface="Times New Roman" panose="02020603050405020304" pitchFamily="18" charset="0"/>
              </a:rPr>
              <a:t>B. Mĩ</a:t>
            </a:r>
          </a:p>
          <a:p>
            <a:pPr algn="just">
              <a:lnSpc>
                <a:spcPct val="150000"/>
              </a:lnSpc>
            </a:pPr>
            <a:r>
              <a:rPr lang="vi-VN" sz="3600">
                <a:latin typeface="Times New Roman" panose="02020603050405020304" pitchFamily="18" charset="0"/>
                <a:cs typeface="Times New Roman" panose="02020603050405020304" pitchFamily="18" charset="0"/>
              </a:rPr>
              <a:t>C. Đức</a:t>
            </a:r>
          </a:p>
          <a:p>
            <a:pPr algn="just">
              <a:lnSpc>
                <a:spcPct val="150000"/>
              </a:lnSpc>
            </a:pPr>
            <a:r>
              <a:rPr lang="vi-VN" sz="3600">
                <a:latin typeface="Times New Roman" panose="02020603050405020304" pitchFamily="18" charset="0"/>
                <a:cs typeface="Times New Roman" panose="02020603050405020304" pitchFamily="18" charset="0"/>
              </a:rPr>
              <a:t>D. Pháp</a:t>
            </a:r>
          </a:p>
        </p:txBody>
      </p:sp>
      <p:sp>
        <p:nvSpPr>
          <p:cNvPr id="11" name="Oval 10">
            <a:extLst>
              <a:ext uri="{FF2B5EF4-FFF2-40B4-BE49-F238E27FC236}">
                <a16:creationId xmlns:a16="http://schemas.microsoft.com/office/drawing/2014/main" id="{53A8D684-7BE7-AA41-8A47-D1DAEE01623D}"/>
              </a:ext>
            </a:extLst>
          </p:cNvPr>
          <p:cNvSpPr/>
          <p:nvPr/>
        </p:nvSpPr>
        <p:spPr>
          <a:xfrm>
            <a:off x="6728437" y="3894058"/>
            <a:ext cx="673769" cy="708503"/>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1121623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9000" t="-7000" r="14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1CD5DD-A6C8-2B4A-AF71-B37B0105F039}"/>
              </a:ext>
            </a:extLst>
          </p:cNvPr>
          <p:cNvSpPr/>
          <p:nvPr/>
        </p:nvSpPr>
        <p:spPr>
          <a:xfrm>
            <a:off x="9737558" y="5807242"/>
            <a:ext cx="1058779" cy="1050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itle 1">
            <a:extLst>
              <a:ext uri="{FF2B5EF4-FFF2-40B4-BE49-F238E27FC236}">
                <a16:creationId xmlns:a16="http://schemas.microsoft.com/office/drawing/2014/main" id="{DF13A74C-80B5-7A4F-9FCF-B3BB1C84BA80}"/>
              </a:ext>
            </a:extLst>
          </p:cNvPr>
          <p:cNvSpPr>
            <a:spLocks noGrp="1"/>
          </p:cNvSpPr>
          <p:nvPr>
            <p:ph type="title"/>
          </p:nvPr>
        </p:nvSpPr>
        <p:spPr>
          <a:xfrm>
            <a:off x="5005693" y="0"/>
            <a:ext cx="2396513" cy="1075600"/>
          </a:xfrm>
        </p:spPr>
        <p:txBody>
          <a:bodyPr/>
          <a:lstStyle/>
          <a:p>
            <a:r>
              <a:rPr lang="en-VN" sz="5400" dirty="0"/>
              <a:t>Câu 2</a:t>
            </a:r>
          </a:p>
        </p:txBody>
      </p:sp>
      <p:sp>
        <p:nvSpPr>
          <p:cNvPr id="9" name="Rectangle 8">
            <a:extLst>
              <a:ext uri="{FF2B5EF4-FFF2-40B4-BE49-F238E27FC236}">
                <a16:creationId xmlns:a16="http://schemas.microsoft.com/office/drawing/2014/main" id="{2D45B4AA-5E6F-4443-9080-FD363D3A4884}"/>
              </a:ext>
            </a:extLst>
          </p:cNvPr>
          <p:cNvSpPr/>
          <p:nvPr/>
        </p:nvSpPr>
        <p:spPr>
          <a:xfrm>
            <a:off x="4186989" y="1445457"/>
            <a:ext cx="8005011" cy="646331"/>
          </a:xfrm>
          <a:prstGeom prst="rect">
            <a:avLst/>
          </a:prstGeom>
        </p:spPr>
        <p:txBody>
          <a:bodyPr wrap="square">
            <a:spAutoFit/>
          </a:bodyPr>
          <a:lstStyle/>
          <a:p>
            <a:pPr algn="ctr"/>
            <a:r>
              <a:rPr lang="en-US" sz="3600">
                <a:solidFill>
                  <a:srgbClr val="000000"/>
                </a:solidFill>
                <a:latin typeface="Times New Roman" panose="02020603050405020304" pitchFamily="18" charset="0"/>
                <a:cs typeface="Times New Roman" panose="02020603050405020304" pitchFamily="18" charset="0"/>
              </a:rPr>
              <a:t>Thuyết vạn vật hấp dẫn là của ai?</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29D2B36-7CB6-EC49-9E84-97F2B835CB98}"/>
              </a:ext>
            </a:extLst>
          </p:cNvPr>
          <p:cNvSpPr/>
          <p:nvPr/>
        </p:nvSpPr>
        <p:spPr>
          <a:xfrm>
            <a:off x="6430126" y="2461645"/>
            <a:ext cx="8005011" cy="3316742"/>
          </a:xfrm>
          <a:prstGeom prst="rect">
            <a:avLst/>
          </a:prstGeom>
        </p:spPr>
        <p:txBody>
          <a:bodyPr wrap="square">
            <a:spAutoFit/>
          </a:bodyPr>
          <a:lstStyle/>
          <a:p>
            <a:pPr algn="just">
              <a:lnSpc>
                <a:spcPct val="150000"/>
              </a:lnSpc>
            </a:pPr>
            <a:r>
              <a:rPr lang="vi-VN" sz="3600">
                <a:latin typeface="Times New Roman" panose="02020603050405020304" pitchFamily="18" charset="0"/>
                <a:cs typeface="Times New Roman" panose="02020603050405020304" pitchFamily="18" charset="0"/>
              </a:rPr>
              <a:t>A. Niu-tơn</a:t>
            </a:r>
          </a:p>
          <a:p>
            <a:pPr algn="just">
              <a:lnSpc>
                <a:spcPct val="150000"/>
              </a:lnSpc>
            </a:pPr>
            <a:r>
              <a:rPr lang="vi-VN" sz="3600">
                <a:latin typeface="Times New Roman" panose="02020603050405020304" pitchFamily="18" charset="0"/>
                <a:cs typeface="Times New Roman" panose="02020603050405020304" pitchFamily="18" charset="0"/>
              </a:rPr>
              <a:t>B. Lô-mô-nô-xốp</a:t>
            </a:r>
          </a:p>
          <a:p>
            <a:pPr algn="just">
              <a:lnSpc>
                <a:spcPct val="150000"/>
              </a:lnSpc>
            </a:pPr>
            <a:r>
              <a:rPr lang="vi-VN" sz="3600">
                <a:latin typeface="Times New Roman" panose="02020603050405020304" pitchFamily="18" charset="0"/>
                <a:cs typeface="Times New Roman" panose="02020603050405020304" pitchFamily="18" charset="0"/>
              </a:rPr>
              <a:t>C. Puốc-kin-giơ</a:t>
            </a:r>
          </a:p>
          <a:p>
            <a:pPr algn="just">
              <a:lnSpc>
                <a:spcPct val="150000"/>
              </a:lnSpc>
            </a:pPr>
            <a:r>
              <a:rPr lang="vi-VN" sz="3600">
                <a:latin typeface="Times New Roman" panose="02020603050405020304" pitchFamily="18" charset="0"/>
                <a:cs typeface="Times New Roman" panose="02020603050405020304" pitchFamily="18" charset="0"/>
              </a:rPr>
              <a:t>D. Đác-uyn</a:t>
            </a:r>
            <a:endParaRPr lang="vi-VN" sz="3600"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53A8D684-7BE7-AA41-8A47-D1DAEE01623D}"/>
              </a:ext>
            </a:extLst>
          </p:cNvPr>
          <p:cNvSpPr/>
          <p:nvPr/>
        </p:nvSpPr>
        <p:spPr>
          <a:xfrm>
            <a:off x="6264358" y="2720497"/>
            <a:ext cx="673769" cy="708503"/>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9771976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9000" t="-7000" r="14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1CD5DD-A6C8-2B4A-AF71-B37B0105F039}"/>
              </a:ext>
            </a:extLst>
          </p:cNvPr>
          <p:cNvSpPr/>
          <p:nvPr/>
        </p:nvSpPr>
        <p:spPr>
          <a:xfrm>
            <a:off x="9737558" y="5807242"/>
            <a:ext cx="1058779" cy="1050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itle 1">
            <a:extLst>
              <a:ext uri="{FF2B5EF4-FFF2-40B4-BE49-F238E27FC236}">
                <a16:creationId xmlns:a16="http://schemas.microsoft.com/office/drawing/2014/main" id="{DF13A74C-80B5-7A4F-9FCF-B3BB1C84BA80}"/>
              </a:ext>
            </a:extLst>
          </p:cNvPr>
          <p:cNvSpPr>
            <a:spLocks noGrp="1"/>
          </p:cNvSpPr>
          <p:nvPr>
            <p:ph type="title"/>
          </p:nvPr>
        </p:nvSpPr>
        <p:spPr>
          <a:xfrm>
            <a:off x="5005693" y="0"/>
            <a:ext cx="2396513" cy="1075600"/>
          </a:xfrm>
        </p:spPr>
        <p:txBody>
          <a:bodyPr/>
          <a:lstStyle/>
          <a:p>
            <a:r>
              <a:rPr lang="en-VN" sz="5400" dirty="0"/>
              <a:t>Câu 3</a:t>
            </a:r>
          </a:p>
        </p:txBody>
      </p:sp>
      <p:sp>
        <p:nvSpPr>
          <p:cNvPr id="9" name="Rectangle 8">
            <a:extLst>
              <a:ext uri="{FF2B5EF4-FFF2-40B4-BE49-F238E27FC236}">
                <a16:creationId xmlns:a16="http://schemas.microsoft.com/office/drawing/2014/main" id="{2D45B4AA-5E6F-4443-9080-FD363D3A4884}"/>
              </a:ext>
            </a:extLst>
          </p:cNvPr>
          <p:cNvSpPr/>
          <p:nvPr/>
        </p:nvSpPr>
        <p:spPr>
          <a:xfrm>
            <a:off x="4186989" y="1301078"/>
            <a:ext cx="8005011" cy="1200329"/>
          </a:xfrm>
          <a:prstGeom prst="rect">
            <a:avLst/>
          </a:prstGeom>
        </p:spPr>
        <p:txBody>
          <a:bodyPr wrap="square">
            <a:spAutoFit/>
          </a:bodyPr>
          <a:lstStyle/>
          <a:p>
            <a:pPr algn="ctr"/>
            <a:r>
              <a:rPr lang="en-US" sz="3600" dirty="0" err="1">
                <a:solidFill>
                  <a:srgbClr val="000000"/>
                </a:solidFill>
                <a:latin typeface="Times New Roman" panose="02020603050405020304" pitchFamily="18" charset="0"/>
                <a:cs typeface="Times New Roman" panose="02020603050405020304" pitchFamily="18" charset="0"/>
              </a:rPr>
              <a:t>Vai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trò</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quan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trọng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việc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máy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móc</a:t>
            </a:r>
            <a:r>
              <a:rPr lang="en-US" sz="3600" dirty="0">
                <a:solidFill>
                  <a:srgbClr val="000000"/>
                </a:solidFill>
                <a:latin typeface="Times New Roman" panose="02020603050405020304" pitchFamily="18" charset="0"/>
                <a:cs typeface="Times New Roman" panose="02020603050405020304" pitchFamily="18" charset="0"/>
              </a:rPr>
              <a:t> ra </a:t>
            </a:r>
            <a:r>
              <a:rPr lang="en-US" sz="3600" dirty="0" err="1">
                <a:solidFill>
                  <a:srgbClr val="000000"/>
                </a:solidFill>
                <a:latin typeface="Times New Roman" panose="02020603050405020304" pitchFamily="18" charset="0"/>
                <a:cs typeface="Times New Roman" panose="02020603050405020304" pitchFamily="18" charset="0"/>
              </a:rPr>
              <a:t>đời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gì</a:t>
            </a:r>
            <a:r>
              <a:rPr lang="en-US" sz="36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29D2B36-7CB6-EC49-9E84-97F2B835CB98}"/>
              </a:ext>
            </a:extLst>
          </p:cNvPr>
          <p:cNvSpPr/>
          <p:nvPr/>
        </p:nvSpPr>
        <p:spPr>
          <a:xfrm>
            <a:off x="4058652" y="2382705"/>
            <a:ext cx="8005011" cy="4539191"/>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A. Tạo điều kiện cho công nghiệp, nông nghiệp phát triển.</a:t>
            </a:r>
          </a:p>
          <a:p>
            <a:pPr algn="just">
              <a:lnSpc>
                <a:spcPct val="150000"/>
              </a:lnSpc>
            </a:pPr>
            <a:r>
              <a:rPr lang="vi-VN" sz="2800" dirty="0">
                <a:latin typeface="Times New Roman" panose="02020603050405020304" pitchFamily="18" charset="0"/>
                <a:cs typeface="Times New Roman" panose="02020603050405020304" pitchFamily="18" charset="0"/>
              </a:rPr>
              <a:t>B. Tạo điều kiện cho lĩnh vực quân sự phát triển.</a:t>
            </a:r>
          </a:p>
          <a:p>
            <a:pPr algn="just">
              <a:lnSpc>
                <a:spcPct val="150000"/>
              </a:lnSpc>
            </a:pPr>
            <a:r>
              <a:rPr lang="vi-VN" sz="2800" dirty="0">
                <a:latin typeface="Times New Roman" panose="02020603050405020304" pitchFamily="18" charset="0"/>
                <a:cs typeface="Times New Roman" panose="02020603050405020304" pitchFamily="18" charset="0"/>
              </a:rPr>
              <a:t>C. Tạo điều kiện cho giao thông vận tải, thông tin liên lạc phát triển.</a:t>
            </a:r>
          </a:p>
          <a:p>
            <a:pPr algn="just">
              <a:lnSpc>
                <a:spcPct val="150000"/>
              </a:lnSpc>
            </a:pPr>
            <a:r>
              <a:rPr lang="vi-VN" sz="2800" dirty="0">
                <a:latin typeface="Times New Roman" panose="02020603050405020304" pitchFamily="18" charset="0"/>
                <a:cs typeface="Times New Roman" panose="02020603050405020304" pitchFamily="18" charset="0"/>
              </a:rPr>
              <a:t>D. Là cơ sở kỹ thuật, vật chất cho sự chuyển biến từ công trường thủ công lên công nghiệp cơ khí.</a:t>
            </a:r>
          </a:p>
        </p:txBody>
      </p:sp>
      <p:sp>
        <p:nvSpPr>
          <p:cNvPr id="11" name="Oval 10">
            <a:extLst>
              <a:ext uri="{FF2B5EF4-FFF2-40B4-BE49-F238E27FC236}">
                <a16:creationId xmlns:a16="http://schemas.microsoft.com/office/drawing/2014/main" id="{53A8D684-7BE7-AA41-8A47-D1DAEE01623D}"/>
              </a:ext>
            </a:extLst>
          </p:cNvPr>
          <p:cNvSpPr/>
          <p:nvPr/>
        </p:nvSpPr>
        <p:spPr>
          <a:xfrm>
            <a:off x="3850104" y="5624118"/>
            <a:ext cx="673769" cy="708503"/>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30945297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9000" t="-7000" r="14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1CD5DD-A6C8-2B4A-AF71-B37B0105F039}"/>
              </a:ext>
            </a:extLst>
          </p:cNvPr>
          <p:cNvSpPr/>
          <p:nvPr/>
        </p:nvSpPr>
        <p:spPr>
          <a:xfrm>
            <a:off x="9737558" y="5807242"/>
            <a:ext cx="1058779" cy="1050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itle 1">
            <a:extLst>
              <a:ext uri="{FF2B5EF4-FFF2-40B4-BE49-F238E27FC236}">
                <a16:creationId xmlns:a16="http://schemas.microsoft.com/office/drawing/2014/main" id="{DF13A74C-80B5-7A4F-9FCF-B3BB1C84BA80}"/>
              </a:ext>
            </a:extLst>
          </p:cNvPr>
          <p:cNvSpPr>
            <a:spLocks noGrp="1"/>
          </p:cNvSpPr>
          <p:nvPr>
            <p:ph type="title"/>
          </p:nvPr>
        </p:nvSpPr>
        <p:spPr>
          <a:xfrm>
            <a:off x="5005693" y="0"/>
            <a:ext cx="2396513" cy="1075600"/>
          </a:xfrm>
        </p:spPr>
        <p:txBody>
          <a:bodyPr/>
          <a:lstStyle/>
          <a:p>
            <a:r>
              <a:rPr lang="en-VN" sz="5400" dirty="0"/>
              <a:t>Câu 4</a:t>
            </a:r>
          </a:p>
        </p:txBody>
      </p:sp>
      <p:sp>
        <p:nvSpPr>
          <p:cNvPr id="9" name="Rectangle 8">
            <a:extLst>
              <a:ext uri="{FF2B5EF4-FFF2-40B4-BE49-F238E27FC236}">
                <a16:creationId xmlns:a16="http://schemas.microsoft.com/office/drawing/2014/main" id="{2D45B4AA-5E6F-4443-9080-FD363D3A4884}"/>
              </a:ext>
            </a:extLst>
          </p:cNvPr>
          <p:cNvSpPr/>
          <p:nvPr/>
        </p:nvSpPr>
        <p:spPr>
          <a:xfrm>
            <a:off x="4058651" y="1305487"/>
            <a:ext cx="8005011" cy="1077218"/>
          </a:xfrm>
          <a:prstGeom prst="rect">
            <a:avLst/>
          </a:prstGeom>
        </p:spPr>
        <p:txBody>
          <a:bodyPr wrap="square">
            <a:spAutoFit/>
          </a:bodyPr>
          <a:lstStyle/>
          <a:p>
            <a:pPr algn="ctr"/>
            <a:r>
              <a:rPr lang="en-US" sz="3200" dirty="0" err="1">
                <a:solidFill>
                  <a:srgbClr val="000000"/>
                </a:solidFill>
                <a:latin typeface="Times New Roman" panose="02020603050405020304" pitchFamily="18" charset="0"/>
                <a:cs typeface="Times New Roman" panose="02020603050405020304" pitchFamily="18" charset="0"/>
              </a:rPr>
              <a:t>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nghĩa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minh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khoa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kỉ</a:t>
            </a:r>
            <a:r>
              <a:rPr lang="en-US" sz="3200" dirty="0">
                <a:solidFill>
                  <a:srgbClr val="000000"/>
                </a:solidFill>
                <a:latin typeface="Times New Roman" panose="02020603050405020304" pitchFamily="18" charset="0"/>
                <a:cs typeface="Times New Roman" panose="02020603050405020304" pitchFamily="18" charset="0"/>
              </a:rPr>
              <a:t> XVIII-XIX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29D2B36-7CB6-EC49-9E84-97F2B835CB98}"/>
              </a:ext>
            </a:extLst>
          </p:cNvPr>
          <p:cNvSpPr/>
          <p:nvPr/>
        </p:nvSpPr>
        <p:spPr>
          <a:xfrm>
            <a:off x="4058652" y="2382705"/>
            <a:ext cx="8005011" cy="4539191"/>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A. Giúp con người hiểu biết thêm về thế giới vật chất xung quanh.</a:t>
            </a:r>
          </a:p>
          <a:p>
            <a:pPr algn="just">
              <a:lnSpc>
                <a:spcPct val="150000"/>
              </a:lnSpc>
            </a:pPr>
            <a:r>
              <a:rPr lang="vi-VN" sz="2800" dirty="0">
                <a:latin typeface="Times New Roman" panose="02020603050405020304" pitchFamily="18" charset="0"/>
                <a:cs typeface="Times New Roman" panose="02020603050405020304" pitchFamily="18" charset="0"/>
              </a:rPr>
              <a:t>B. Khẳng định vạn vật chuyển biến, vận động theo quy luật.</a:t>
            </a:r>
          </a:p>
          <a:p>
            <a:pPr algn="just">
              <a:lnSpc>
                <a:spcPct val="150000"/>
              </a:lnSpc>
            </a:pPr>
            <a:r>
              <a:rPr lang="vi-VN" sz="2800" dirty="0">
                <a:latin typeface="Times New Roman" panose="02020603050405020304" pitchFamily="18" charset="0"/>
                <a:cs typeface="Times New Roman" panose="02020603050405020304" pitchFamily="18" charset="0"/>
              </a:rPr>
              <a:t>C. Đặt cơ sở cho những nghiên cứu ứng dụng sau này thúc đẩy sản xuất và kỹ thuật phát triển.</a:t>
            </a:r>
          </a:p>
          <a:p>
            <a:pPr algn="just">
              <a:lnSpc>
                <a:spcPct val="150000"/>
              </a:lnSpc>
            </a:pPr>
            <a:r>
              <a:rPr lang="vi-VN" sz="2800" dirty="0">
                <a:latin typeface="Times New Roman" panose="02020603050405020304" pitchFamily="18" charset="0"/>
                <a:cs typeface="Times New Roman" panose="02020603050405020304" pitchFamily="18" charset="0"/>
              </a:rPr>
              <a:t>D. Tấn công mạnh mẽ vào những giáo lý của thần học.</a:t>
            </a:r>
          </a:p>
        </p:txBody>
      </p:sp>
      <p:sp>
        <p:nvSpPr>
          <p:cNvPr id="11" name="Oval 10">
            <a:extLst>
              <a:ext uri="{FF2B5EF4-FFF2-40B4-BE49-F238E27FC236}">
                <a16:creationId xmlns:a16="http://schemas.microsoft.com/office/drawing/2014/main" id="{53A8D684-7BE7-AA41-8A47-D1DAEE01623D}"/>
              </a:ext>
            </a:extLst>
          </p:cNvPr>
          <p:cNvSpPr/>
          <p:nvPr/>
        </p:nvSpPr>
        <p:spPr>
          <a:xfrm>
            <a:off x="3930315" y="5069305"/>
            <a:ext cx="577517" cy="625642"/>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7905309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3613632" y="1747800"/>
            <a:ext cx="8578367" cy="3362400"/>
          </a:xfrm>
          <a:prstGeom prst="rect">
            <a:avLst/>
          </a:prstGeom>
        </p:spPr>
        <p:txBody>
          <a:bodyPr spcFirstLastPara="1" wrap="square" lIns="121900" tIns="121900" rIns="121900" bIns="121900" anchor="ctr" anchorCtr="0">
            <a:noAutofit/>
          </a:bodyPr>
          <a:lstStyle/>
          <a:p>
            <a:r>
              <a:rPr lang="en-US" sz="9600">
                <a:latin typeface="Times New Roman" panose="02020603050405020304" pitchFamily="18" charset="0"/>
                <a:cs typeface="Times New Roman" panose="02020603050405020304" pitchFamily="18" charset="0"/>
              </a:rPr>
              <a:t>VẬN DỤNG</a:t>
            </a:r>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485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a:extLst>
              <a:ext uri="{FF2B5EF4-FFF2-40B4-BE49-F238E27FC236}">
                <a16:creationId xmlns:a16="http://schemas.microsoft.com/office/drawing/2014/main" id="{A99E1A16-1923-D668-4CA2-3AF5DEA2C6C8}"/>
              </a:ext>
            </a:extLst>
          </p:cNvPr>
          <p:cNvPicPr>
            <a:picLocks noChangeAspect="1"/>
          </p:cNvPicPr>
          <p:nvPr/>
        </p:nvPicPr>
        <p:blipFill>
          <a:blip r:embed="rId3"/>
          <a:stretch>
            <a:fillRect/>
          </a:stretch>
        </p:blipFill>
        <p:spPr>
          <a:xfrm>
            <a:off x="0" y="0"/>
            <a:ext cx="12192000" cy="6858000"/>
          </a:xfrm>
          <a:prstGeom prst="rect">
            <a:avLst/>
          </a:prstGeom>
        </p:spPr>
      </p:pic>
      <p:sp>
        <p:nvSpPr>
          <p:cNvPr id="91" name="Google Shape;91;p14"/>
          <p:cNvSpPr txBox="1">
            <a:spLocks noGrp="1"/>
          </p:cNvSpPr>
          <p:nvPr>
            <p:ph type="ctrTitle"/>
          </p:nvPr>
        </p:nvSpPr>
        <p:spPr>
          <a:xfrm>
            <a:off x="62395" y="1354922"/>
            <a:ext cx="6033605" cy="4291031"/>
          </a:xfrm>
          <a:prstGeom prst="rect">
            <a:avLst/>
          </a:prstGeom>
          <a:solidFill>
            <a:schemeClr val="accent2">
              <a:lumMod val="20000"/>
              <a:lumOff val="80000"/>
            </a:schemeClr>
          </a:solidFill>
        </p:spPr>
        <p:txBody>
          <a:bodyPr spcFirstLastPara="1" wrap="square" lIns="121900" tIns="121900" rIns="121900" bIns="121900" anchor="ctr" anchorCtr="0">
            <a:noAutofit/>
          </a:bodyPr>
          <a:lstStyle/>
          <a:p>
            <a:pPr algn="ctr">
              <a:spcBef>
                <a:spcPct val="0"/>
              </a:spcBef>
            </a:pPr>
            <a:r>
              <a:rPr lang="en-US" altLang="vi-VN" sz="4000" b="0">
                <a:solidFill>
                  <a:srgbClr val="0070C0"/>
                </a:solidFill>
                <a:latin typeface="Times New Roman" panose="02020603050405020304" pitchFamily="18" charset="0"/>
              </a:rPr>
              <a:t> Em suy nghĩ gì về lời nói của nhà khoa học A-nô-ben:</a:t>
            </a:r>
            <a:br>
              <a:rPr lang="en-US" altLang="vi-VN" sz="4000" b="0">
                <a:solidFill>
                  <a:srgbClr val="0070C0"/>
                </a:solidFill>
                <a:latin typeface="Times New Roman" panose="02020603050405020304" pitchFamily="18" charset="0"/>
              </a:rPr>
            </a:br>
            <a:r>
              <a:rPr lang="en-US" altLang="vi-VN" sz="4000" b="0">
                <a:solidFill>
                  <a:srgbClr val="FF0000"/>
                </a:solidFill>
                <a:latin typeface="Times New Roman" panose="02020603050405020304" pitchFamily="18" charset="0"/>
              </a:rPr>
              <a:t>“ Tôi hi vọng rằng nhân loại sẽ rút ra được từ những phát minh khoa học những điều tốt hơn là điều xấu”?</a:t>
            </a:r>
            <a:endParaRPr lang="en-US" altLang="vi-VN" sz="4000" b="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94606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8D45A01-932B-554D-A6AD-60B0A08DD559}"/>
              </a:ext>
            </a:extLst>
          </p:cNvPr>
          <p:cNvSpPr/>
          <p:nvPr/>
        </p:nvSpPr>
        <p:spPr>
          <a:xfrm>
            <a:off x="925861" y="2209800"/>
            <a:ext cx="4111360" cy="2438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D116507-6E65-3A46-918C-375C51B115AA}"/>
              </a:ext>
            </a:extLst>
          </p:cNvPr>
          <p:cNvSpPr/>
          <p:nvPr/>
        </p:nvSpPr>
        <p:spPr>
          <a:xfrm>
            <a:off x="6401566" y="3678704"/>
            <a:ext cx="5790434" cy="1938992"/>
          </a:xfrm>
          <a:prstGeom prst="rect">
            <a:avLst/>
          </a:prstGeom>
          <a:noFill/>
          <a:effectLst>
            <a:outerShdw dist="50800" sx="1000" sy="1000" algn="ctr" rotWithShape="0">
              <a:srgbClr val="000000"/>
            </a:outerShdw>
            <a:reflection stA="63903" endPos="65000" dist="50800" dir="5400000" sy="-100000" algn="bl" rotWithShape="0"/>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T</a:t>
            </a:r>
            <a:r>
              <a:rPr kumimoji="0" lang="en-US" sz="12000" b="0" i="0" u="none" strike="noStrike" kern="1200" cap="none" spc="0" normalizeH="0" baseline="0" noProof="0" dirty="0">
                <a:ln w="0"/>
                <a:solidFill>
                  <a:srgbClr val="44546A">
                    <a:lumMod val="60000"/>
                    <a:lumOff val="40000"/>
                  </a:srgbClr>
                </a:solidFill>
                <a:effectLst>
                  <a:reflection blurRad="6350" stA="53000" endA="300" endPos="35500" dir="5400000" sy="-90000" algn="bl" rotWithShape="0"/>
                </a:effectLst>
                <a:uLnTx/>
                <a:uFillTx/>
                <a:latin typeface="SVN-Blenda Script" panose="02000804000000020003" pitchFamily="2" charset="0"/>
                <a:ea typeface="+mn-ea"/>
                <a:cs typeface="+mn-cs"/>
              </a:rPr>
              <a:t>h</a:t>
            </a:r>
            <a:r>
              <a:rPr kumimoji="0" lang="en-US" sz="12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VN-Blenda Script" panose="02000804000000020003" pitchFamily="2" charset="0"/>
                <a:ea typeface="+mn-ea"/>
                <a:cs typeface="+mn-cs"/>
              </a:rPr>
              <a:t>e</a:t>
            </a:r>
            <a:r>
              <a:rPr kumimoji="0" lang="en-US" sz="12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12000" b="0" i="0" u="none" strike="noStrike" kern="1200" cap="none" spc="0" normalizeH="0" baseline="0" noProof="0" dirty="0">
                <a:ln w="0"/>
                <a:solidFill>
                  <a:prstClr val="white">
                    <a:lumMod val="50000"/>
                  </a:prstClr>
                </a:solidFill>
                <a:effectLst>
                  <a:reflection blurRad="6350" stA="53000" endA="300" endPos="35500" dir="5400000" sy="-90000" algn="bl" rotWithShape="0"/>
                </a:effectLst>
                <a:uLnTx/>
                <a:uFillTx/>
                <a:latin typeface="SVN-Blenda Script" panose="02000804000000020003" pitchFamily="2" charset="0"/>
                <a:ea typeface="+mn-ea"/>
                <a:cs typeface="+mn-cs"/>
              </a:rPr>
              <a:t>e</a:t>
            </a:r>
            <a:r>
              <a:rPr kumimoji="0" lang="en-US" sz="12000" b="0" i="0" u="none" strike="noStrike" kern="1200" cap="none" spc="0" normalizeH="0" baseline="0" noProof="0" dirty="0">
                <a:ln w="0"/>
                <a:solidFill>
                  <a:srgbClr val="FFC000"/>
                </a:solidFill>
                <a:effectLst>
                  <a:reflection blurRad="6350" stA="53000" endA="300" endPos="35500" dir="5400000" sy="-90000" algn="bl" rotWithShape="0"/>
                </a:effectLst>
                <a:uLnTx/>
                <a:uFillTx/>
                <a:latin typeface="SVN-Blenda Script" panose="02000804000000020003" pitchFamily="2" charset="0"/>
                <a:ea typeface="+mn-ea"/>
                <a:cs typeface="+mn-cs"/>
              </a:rPr>
              <a:t>n</a:t>
            </a:r>
            <a:r>
              <a:rPr kumimoji="0" lang="en-US" sz="12000" b="0"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SVN-Blenda Script" panose="02000804000000020003" pitchFamily="2" charset="0"/>
                <a:ea typeface="+mn-ea"/>
                <a:cs typeface="+mn-cs"/>
              </a:rPr>
              <a:t>d</a:t>
            </a:r>
            <a:r>
              <a:rPr kumimoji="0" lang="en-US" sz="12000" b="0" i="0" u="none" strike="noStrike" kern="1200" cap="none" spc="0" normalizeH="0" baseline="0" noProof="0" dirty="0">
                <a:ln w="0"/>
                <a:solidFill>
                  <a:srgbClr val="4472C4">
                    <a:lumMod val="50000"/>
                  </a:srgbClr>
                </a:solidFill>
                <a:effectLst>
                  <a:reflection blurRad="6350" stA="53000" endA="300" endPos="35500" dir="5400000" sy="-90000" algn="bl" rotWithShape="0"/>
                </a:effectLst>
                <a:uLnTx/>
                <a:uFillTx/>
                <a:latin typeface="SVN-Blenda Script" panose="02000804000000020003" pitchFamily="2" charset="0"/>
                <a:ea typeface="+mn-ea"/>
                <a:cs typeface="+mn-cs"/>
              </a:rPr>
              <a:t>!</a:t>
            </a:r>
          </a:p>
        </p:txBody>
      </p:sp>
      <p:sp>
        <p:nvSpPr>
          <p:cNvPr id="12" name="Rectangle 11">
            <a:extLst>
              <a:ext uri="{FF2B5EF4-FFF2-40B4-BE49-F238E27FC236}">
                <a16:creationId xmlns:a16="http://schemas.microsoft.com/office/drawing/2014/main" id="{C0B5F760-EC57-474E-A866-ECF2DCF62D86}"/>
              </a:ext>
            </a:extLst>
          </p:cNvPr>
          <p:cNvSpPr/>
          <p:nvPr/>
        </p:nvSpPr>
        <p:spPr>
          <a:xfrm>
            <a:off x="262787" y="3429000"/>
            <a:ext cx="5662098" cy="3362459"/>
          </a:xfrm>
          <a:prstGeom prst="rect">
            <a:avLst/>
          </a:prstGeom>
          <a:ln w="101600">
            <a:solidFill>
              <a:schemeClr val="accent4">
                <a:lumMod val="75000"/>
              </a:schemeClr>
            </a:solidFill>
          </a:ln>
          <a:effectLst>
            <a:outerShdw dist="50800" sx="1000" sy="1000" algn="ctr" rotWithShape="0">
              <a:srgbClr val="000000"/>
            </a:outerShdw>
            <a:reflection endPos="0" dist="50800" dir="5400000" sy="-100000" algn="bl" rotWithShape="0"/>
          </a:effectLst>
        </p:spPr>
        <p:txBody>
          <a:bodyPr wrap="square">
            <a:spAutoFit/>
          </a:bodyPr>
          <a:lstStyle/>
          <a:p>
            <a:pPr marL="0" marR="0" lvl="0" indent="0" algn="ctr" defTabSz="914400" rtl="0" eaLnBrk="1" fontAlgn="auto" latinLnBrk="0" hangingPunct="1">
              <a:lnSpc>
                <a:spcPct val="100000"/>
              </a:lnSpc>
              <a:spcBef>
                <a:spcPct val="0"/>
              </a:spcBef>
              <a:spcAft>
                <a:spcPts val="1288"/>
              </a:spcAft>
              <a:buClrTx/>
              <a:buSzPct val="60000"/>
              <a:buFontTx/>
              <a:buNone/>
              <a:tabLst/>
              <a:defRPr/>
            </a:pPr>
            <a:r>
              <a:rPr kumimoji="0" lang="en-US" altLang="en-US" sz="36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DẶN DÒ</a:t>
            </a:r>
            <a:endParaRPr lang="en-US" altLang="en-US" sz="36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1288"/>
              </a:spcAft>
              <a:buClrTx/>
              <a:buSzPct val="60000"/>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a:t>
            </a:r>
          </a:p>
          <a:p>
            <a:pPr marL="0" marR="0" lvl="0" indent="0" algn="l" defTabSz="914400" rtl="0" eaLnBrk="1" fontAlgn="auto" latinLnBrk="0" hangingPunct="1">
              <a:lnSpc>
                <a:spcPct val="100000"/>
              </a:lnSpc>
              <a:spcBef>
                <a:spcPct val="0"/>
              </a:spcBef>
              <a:spcAft>
                <a:spcPts val="1288"/>
              </a:spcAft>
              <a:buClrTx/>
              <a:buSzPct val="60000"/>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1288"/>
              </a:spcAft>
              <a:buClrTx/>
              <a:buSzPct val="60000"/>
              <a:buFontTx/>
              <a:buNone/>
              <a:tabLst/>
              <a:defRPr/>
            </a:pP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139464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8" presetClass="entr" presetSubtype="0" repeatCount="3000" accel="50000" fill="hold" grpId="0" nodeType="withEffect">
                                  <p:stCondLst>
                                    <p:cond delay="0"/>
                                  </p:stCondLst>
                                  <p:iterate type="lt">
                                    <p:tmPct val="50000"/>
                                  </p:iterate>
                                  <p:childTnLst>
                                    <p:set>
                                      <p:cBhvr>
                                        <p:cTn id="11" dur="1" fill="hold">
                                          <p:stCondLst>
                                            <p:cond delay="0"/>
                                          </p:stCondLst>
                                        </p:cTn>
                                        <p:tgtEl>
                                          <p:spTgt spid="9">
                                            <p:txEl>
                                              <p:pRg st="0" end="0"/>
                                            </p:txEl>
                                          </p:spTgt>
                                        </p:tgtEl>
                                        <p:attrNameLst>
                                          <p:attrName>style.visibility</p:attrName>
                                        </p:attrNameLst>
                                      </p:cBhvr>
                                      <p:to>
                                        <p:strVal val="visible"/>
                                      </p:to>
                                    </p:set>
                                    <p:set>
                                      <p:cBhvr>
                                        <p:cTn id="12" dur="682" fill="hold">
                                          <p:stCondLst>
                                            <p:cond delay="0"/>
                                          </p:stCondLst>
                                        </p:cTn>
                                        <p:tgtEl>
                                          <p:spTgt spid="9">
                                            <p:txEl>
                                              <p:pRg st="0" end="0"/>
                                            </p:txEl>
                                          </p:spTgt>
                                        </p:tgtEl>
                                        <p:attrNameLst>
                                          <p:attrName>style.rotation</p:attrName>
                                        </p:attrNameLst>
                                      </p:cBhvr>
                                      <p:to>
                                        <p:strVal val="-45.0"/>
                                      </p:to>
                                    </p:set>
                                    <p:anim calcmode="lin" valueType="num">
                                      <p:cBhvr>
                                        <p:cTn id="13" dur="682" fill="hold">
                                          <p:stCondLst>
                                            <p:cond delay="682"/>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682"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5" dur="234" decel="50000" autoRev="1" fill="hold">
                                          <p:stCondLst>
                                            <p:cond delay="682"/>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204" fill="hold">
                                          <p:stCondLst>
                                            <p:cond delay="1296"/>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645033" y="350728"/>
            <a:ext cx="5161600" cy="1143200"/>
          </a:xfrm>
          <a:prstGeom prst="rect">
            <a:avLst/>
          </a:prstGeom>
        </p:spPr>
        <p:txBody>
          <a:bodyPr spcFirstLastPara="1" wrap="square" lIns="121900" tIns="121900" rIns="121900" bIns="121900" anchor="t" anchorCtr="0">
            <a:noAutofit/>
          </a:bodyPr>
          <a:lstStyle/>
          <a:p>
            <a:pPr algn="ctr">
              <a:defRPr/>
            </a:pPr>
            <a:r>
              <a:rPr lang="en-US" sz="4800" b="1" i="1" dirty="0">
                <a:solidFill>
                  <a:srgbClr val="002060"/>
                </a:solidFill>
                <a:cs typeface="Times New Roman" pitchFamily="18" charset="0"/>
              </a:rPr>
              <a:t>ÔNG LÀ AI?</a:t>
            </a:r>
          </a:p>
        </p:txBody>
      </p:sp>
      <p:sp>
        <p:nvSpPr>
          <p:cNvPr id="154" name="Google Shape;154;p21"/>
          <p:cNvSpPr txBox="1">
            <a:spLocks noGrp="1"/>
          </p:cNvSpPr>
          <p:nvPr>
            <p:ph type="body" idx="1"/>
          </p:nvPr>
        </p:nvSpPr>
        <p:spPr>
          <a:xfrm>
            <a:off x="-4715" y="1152322"/>
            <a:ext cx="6821989" cy="1091475"/>
          </a:xfrm>
          <a:prstGeom prst="rect">
            <a:avLst/>
          </a:prstGeom>
        </p:spPr>
        <p:txBody>
          <a:bodyPr spcFirstLastPara="1" wrap="square" lIns="121900" tIns="121900" rIns="121900" bIns="121900" anchor="t" anchorCtr="0">
            <a:noAutofit/>
          </a:bodyPr>
          <a:lstStyle/>
          <a:p>
            <a:pPr marL="457200" lvl="0" indent="-457200" algn="just" fontAlgn="base">
              <a:spcBef>
                <a:spcPct val="0"/>
              </a:spcBef>
              <a:spcAft>
                <a:spcPct val="0"/>
              </a:spcAft>
              <a:buClrTx/>
              <a:buSzTx/>
              <a:buFont typeface="Wingdings" panose="05000000000000000000" pitchFamily="2" charset="2"/>
              <a:buChar char="v"/>
              <a:defRPr/>
            </a:pPr>
            <a:r>
              <a:rPr lang="en-US" sz="3200" kern="1200">
                <a:solidFill>
                  <a:prstClr val="black"/>
                </a:solidFill>
                <a:latin typeface="Times New Roman" panose="02020603050405020304" pitchFamily="18" charset="0"/>
                <a:ea typeface="+mn-ea"/>
                <a:cs typeface="Times New Roman" panose="02020603050405020304" pitchFamily="18" charset="0"/>
              </a:rPr>
              <a:t>S</a:t>
            </a:r>
            <a:r>
              <a:rPr lang="vi-VN" sz="3200" kern="1200">
                <a:solidFill>
                  <a:prstClr val="black"/>
                </a:solidFill>
                <a:latin typeface="Times New Roman" panose="02020603050405020304" pitchFamily="18" charset="0"/>
                <a:ea typeface="+mn-ea"/>
                <a:cs typeface="Times New Roman" panose="02020603050405020304" pitchFamily="18" charset="0"/>
              </a:rPr>
              <a:t>inh ở thành phố Bonn, Đức, ông được sinh ra trong một gia đình nghèo nhưng có truyền thống âm nhạc.</a:t>
            </a:r>
            <a:endParaRPr lang="en-US" sz="32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157" name="Google Shape;157;p21"/>
          <p:cNvGrpSpPr/>
          <p:nvPr/>
        </p:nvGrpSpPr>
        <p:grpSpPr>
          <a:xfrm>
            <a:off x="10826756" y="494417"/>
            <a:ext cx="973251" cy="855823"/>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154;p21">
            <a:extLst>
              <a:ext uri="{FF2B5EF4-FFF2-40B4-BE49-F238E27FC236}">
                <a16:creationId xmlns:a16="http://schemas.microsoft.com/office/drawing/2014/main" id="{F9145F67-AD9D-DF4C-818A-F28489EAFDB6}"/>
              </a:ext>
            </a:extLst>
          </p:cNvPr>
          <p:cNvSpPr txBox="1">
            <a:spLocks/>
          </p:cNvSpPr>
          <p:nvPr/>
        </p:nvSpPr>
        <p:spPr>
          <a:xfrm>
            <a:off x="-4715" y="3429000"/>
            <a:ext cx="6801852" cy="10465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1pPr>
            <a:lvl2pPr marL="1219170" marR="0" lvl="1"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2pPr>
            <a:lvl3pPr marL="1828754" marR="0" lvl="2"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3pPr>
            <a:lvl4pPr marL="2438339" marR="0" lvl="3"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4pPr>
            <a:lvl5pPr marL="3047924" marR="0" lvl="4"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5pPr>
            <a:lvl6pPr marL="3657509" marR="0" lvl="5"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6pPr>
            <a:lvl7pPr marL="4267093" marR="0" lvl="6"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7pPr>
            <a:lvl8pPr marL="4876678" marR="0" lvl="7"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8pPr>
            <a:lvl9pPr marL="5486263" marR="0" lvl="8"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9p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rPr>
              <a:t>Là một trong những nhà soạn nhạc vĩ đại nhất thế giới.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endParaRPr>
          </a:p>
        </p:txBody>
      </p:sp>
      <p:sp>
        <p:nvSpPr>
          <p:cNvPr id="2" name="TextBox 1">
            <a:extLst>
              <a:ext uri="{FF2B5EF4-FFF2-40B4-BE49-F238E27FC236}">
                <a16:creationId xmlns:a16="http://schemas.microsoft.com/office/drawing/2014/main" id="{094E7C51-5761-C447-958C-EDF568ACA3A1}"/>
              </a:ext>
            </a:extLst>
          </p:cNvPr>
          <p:cNvSpPr txBox="1"/>
          <p:nvPr/>
        </p:nvSpPr>
        <p:spPr>
          <a:xfrm>
            <a:off x="-1" y="4797737"/>
            <a:ext cx="7230332" cy="181588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Tên của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ông được</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gắn liền với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‘Bản giao hưởng số 9 trong D nhỏ, Op. 125. Hiện nay, tác phẩm được coi là tác phẩm nổi tiếng nhất trong toàn bộ kinh điển âm nhạc phương Tây.</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D4C07BCA-DD6C-7B4D-96D6-BB624EF386B3}"/>
              </a:ext>
            </a:extLst>
          </p:cNvPr>
          <p:cNvSpPr/>
          <p:nvPr/>
        </p:nvSpPr>
        <p:spPr>
          <a:xfrm>
            <a:off x="7374710" y="5856856"/>
            <a:ext cx="3934518"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BEETHOVEN</a:t>
            </a:r>
            <a:endPar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3" name="Picture 2">
            <a:extLst>
              <a:ext uri="{FF2B5EF4-FFF2-40B4-BE49-F238E27FC236}">
                <a16:creationId xmlns:a16="http://schemas.microsoft.com/office/drawing/2014/main" id="{D7398DCD-C31B-EE99-6B82-E10E86A30B3E}"/>
              </a:ext>
            </a:extLst>
          </p:cNvPr>
          <p:cNvPicPr>
            <a:picLocks noChangeAspect="1"/>
          </p:cNvPicPr>
          <p:nvPr/>
        </p:nvPicPr>
        <p:blipFill>
          <a:blip r:embed="rId3"/>
          <a:stretch>
            <a:fillRect/>
          </a:stretch>
        </p:blipFill>
        <p:spPr>
          <a:xfrm>
            <a:off x="7269192" y="151321"/>
            <a:ext cx="4078897" cy="5538377"/>
          </a:xfrm>
          <a:prstGeom prst="roundRect">
            <a:avLst/>
          </a:prstGeom>
        </p:spPr>
      </p:pic>
    </p:spTree>
    <p:extLst>
      <p:ext uri="{BB962C8B-B14F-4D97-AF65-F5344CB8AC3E}">
        <p14:creationId xmlns:p14="http://schemas.microsoft.com/office/powerpoint/2010/main" val="2151278325"/>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14:bounceEnd="50000">
                                          <p:cBhvr additive="base">
                                            <p:cTn id="7" dur="500" fill="hold"/>
                                            <p:tgtEl>
                                              <p:spTgt spid="15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4">
                                                <p:txEl>
                                                  <p:pRg st="0" end="0"/>
                                                </p:txEl>
                                              </p:spTgt>
                                            </p:tgtEl>
                                            <p:attrNameLst>
                                              <p:attrName>style.visibility</p:attrName>
                                            </p:attrNameLst>
                                          </p:cBhvr>
                                          <p:to>
                                            <p:strVal val="visible"/>
                                          </p:to>
                                        </p:set>
                                        <p:anim calcmode="lin" valueType="num" p14:bounceEnd="50000">
                                          <p:cBhvr additive="base">
                                            <p:cTn id="17" dur="500" fill="hold"/>
                                            <p:tgtEl>
                                              <p:spTgt spid="15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14:presetBounceEnd="50000">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14:bounceEnd="50000">
                                          <p:cBhvr additive="base">
                                            <p:cTn id="2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50000">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14:bounceEnd="50000">
                                          <p:cBhvr additive="base">
                                            <p:cTn id="3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2"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ppt_x"/>
                                              </p:val>
                                            </p:tav>
                                            <p:tav tm="100000">
                                              <p:val>
                                                <p:strVal val="#ppt_x"/>
                                              </p:val>
                                            </p:tav>
                                          </p:tavLst>
                                        </p:anim>
                                        <p:anim calcmode="lin" valueType="num">
                                          <p:cBhvr additive="base">
                                            <p:cTn id="8" dur="500" fill="hold"/>
                                            <p:tgtEl>
                                              <p:spTgt spid="15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4">
                                                <p:txEl>
                                                  <p:pRg st="0" end="0"/>
                                                </p:txEl>
                                              </p:spTgt>
                                            </p:tgtEl>
                                            <p:attrNameLst>
                                              <p:attrName>style.visibility</p:attrName>
                                            </p:attrNameLst>
                                          </p:cBhvr>
                                          <p:to>
                                            <p:strVal val="visible"/>
                                          </p:to>
                                        </p:set>
                                        <p:anim calcmode="lin" valueType="num">
                                          <p:cBhvr additive="base">
                                            <p:cTn id="17"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2" grpId="0"/>
          <p:bldP spid="1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645033" y="574339"/>
            <a:ext cx="5161600" cy="1143200"/>
          </a:xfrm>
          <a:prstGeom prst="rect">
            <a:avLst/>
          </a:prstGeom>
        </p:spPr>
        <p:txBody>
          <a:bodyPr spcFirstLastPara="1" wrap="square" lIns="121900" tIns="121900" rIns="121900" bIns="121900" anchor="t" anchorCtr="0">
            <a:noAutofit/>
          </a:bodyPr>
          <a:lstStyle/>
          <a:p>
            <a:pPr algn="ctr">
              <a:defRPr/>
            </a:pPr>
            <a:r>
              <a:rPr lang="en-US" sz="4800" b="1" i="1" dirty="0">
                <a:solidFill>
                  <a:srgbClr val="002060"/>
                </a:solidFill>
                <a:cs typeface="Times New Roman" pitchFamily="18" charset="0"/>
              </a:rPr>
              <a:t>ÔNG LÀ AI?</a:t>
            </a:r>
          </a:p>
        </p:txBody>
      </p:sp>
      <p:sp>
        <p:nvSpPr>
          <p:cNvPr id="154" name="Google Shape;154;p21"/>
          <p:cNvSpPr txBox="1">
            <a:spLocks noGrp="1"/>
          </p:cNvSpPr>
          <p:nvPr>
            <p:ph type="body" idx="1"/>
          </p:nvPr>
        </p:nvSpPr>
        <p:spPr>
          <a:xfrm>
            <a:off x="-20137" y="1659341"/>
            <a:ext cx="6821989" cy="1091475"/>
          </a:xfrm>
          <a:prstGeom prst="rect">
            <a:avLst/>
          </a:prstGeom>
        </p:spPr>
        <p:txBody>
          <a:bodyPr spcFirstLastPara="1" wrap="square" lIns="121900" tIns="121900" rIns="121900" bIns="121900" anchor="t" anchorCtr="0">
            <a:noAutofit/>
          </a:bodyPr>
          <a:lstStyle/>
          <a:p>
            <a:pPr marL="457200" lvl="0" indent="-457200" algn="ctr" fontAlgn="base">
              <a:spcBef>
                <a:spcPct val="0"/>
              </a:spcBef>
              <a:spcAft>
                <a:spcPct val="0"/>
              </a:spcAft>
              <a:buClrTx/>
              <a:buSzTx/>
              <a:buFont typeface="Wingdings" panose="05000000000000000000" pitchFamily="2" charset="2"/>
              <a:buChar char="Ø"/>
              <a:defRPr/>
            </a:pPr>
            <a:r>
              <a:rPr lang="en-US" sz="3200" kern="1200">
                <a:solidFill>
                  <a:prstClr val="black"/>
                </a:solidFill>
                <a:latin typeface="Times New Roman" panose="02020603050405020304" pitchFamily="18" charset="0"/>
                <a:ea typeface="+mn-ea"/>
                <a:cs typeface="Times New Roman" panose="02020603050405020304" pitchFamily="18" charset="0"/>
              </a:rPr>
              <a:t>L</a:t>
            </a:r>
            <a:r>
              <a:rPr lang="vi-VN" sz="3200" kern="1200">
                <a:solidFill>
                  <a:prstClr val="black"/>
                </a:solidFill>
                <a:latin typeface="Times New Roman" panose="02020603050405020304" pitchFamily="18" charset="0"/>
                <a:ea typeface="+mn-ea"/>
                <a:cs typeface="Times New Roman" panose="02020603050405020304" pitchFamily="18" charset="0"/>
              </a:rPr>
              <a:t>à một nhà hoá học và nhà phát minh người Nga.</a:t>
            </a:r>
            <a:endParaRPr lang="en-US" sz="32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157" name="Google Shape;157;p21"/>
          <p:cNvGrpSpPr/>
          <p:nvPr/>
        </p:nvGrpSpPr>
        <p:grpSpPr>
          <a:xfrm>
            <a:off x="10826756" y="494417"/>
            <a:ext cx="973251" cy="855823"/>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154;p21">
            <a:extLst>
              <a:ext uri="{FF2B5EF4-FFF2-40B4-BE49-F238E27FC236}">
                <a16:creationId xmlns:a16="http://schemas.microsoft.com/office/drawing/2014/main" id="{F9145F67-AD9D-DF4C-818A-F28489EAFDB6}"/>
              </a:ext>
            </a:extLst>
          </p:cNvPr>
          <p:cNvSpPr txBox="1">
            <a:spLocks/>
          </p:cNvSpPr>
          <p:nvPr/>
        </p:nvSpPr>
        <p:spPr>
          <a:xfrm>
            <a:off x="-33185" y="3290080"/>
            <a:ext cx="6801852" cy="10914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1pPr>
            <a:lvl2pPr marL="1219170" marR="0" lvl="1"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2pPr>
            <a:lvl3pPr marL="1828754" marR="0" lvl="2" indent="-457189"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3pPr>
            <a:lvl4pPr marL="2438339" marR="0" lvl="3"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4pPr>
            <a:lvl5pPr marL="3047924" marR="0" lvl="4"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5pPr>
            <a:lvl6pPr marL="3657509" marR="0" lvl="5"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6pPr>
            <a:lvl7pPr marL="4267093" marR="0" lvl="6"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7pPr>
            <a:lvl8pPr marL="4876678" marR="0" lvl="7"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8pPr>
            <a:lvl9pPr marL="5486263" marR="0" lvl="8" indent="-457189"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9pPr>
          </a:lstStyle>
          <a:p>
            <a:pPr marL="457200" marR="0" lvl="0" indent="-45720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rPr>
              <a:t>Sinh ngày 8 tháng 2 năm 1834 tại Tobolsk, một thị trấn ở Siberia, Nga.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aleway Light"/>
            </a:endParaRPr>
          </a:p>
        </p:txBody>
      </p:sp>
      <p:sp>
        <p:nvSpPr>
          <p:cNvPr id="2" name="TextBox 1">
            <a:extLst>
              <a:ext uri="{FF2B5EF4-FFF2-40B4-BE49-F238E27FC236}">
                <a16:creationId xmlns:a16="http://schemas.microsoft.com/office/drawing/2014/main" id="{094E7C51-5761-C447-958C-EDF568ACA3A1}"/>
              </a:ext>
            </a:extLst>
          </p:cNvPr>
          <p:cNvSpPr txBox="1"/>
          <p:nvPr/>
        </p:nvSpPr>
        <p:spPr>
          <a:xfrm>
            <a:off x="-1" y="5164359"/>
            <a:ext cx="7230332" cy="1077218"/>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 cha đẻ bảng tuần hoàn các nguyên tố hóa học</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D4C07BCA-DD6C-7B4D-96D6-BB624EF386B3}"/>
              </a:ext>
            </a:extLst>
          </p:cNvPr>
          <p:cNvSpPr/>
          <p:nvPr/>
        </p:nvSpPr>
        <p:spPr>
          <a:xfrm>
            <a:off x="7374710" y="5856856"/>
            <a:ext cx="3934518"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MENDELEEV</a:t>
            </a:r>
            <a:endPar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1026" name="Picture 2" descr="Dmitri Mendeleev and Periodic Table of Elements&quot; Sticker for Sale by  VintagePeople | Redbubble">
            <a:extLst>
              <a:ext uri="{FF2B5EF4-FFF2-40B4-BE49-F238E27FC236}">
                <a16:creationId xmlns:a16="http://schemas.microsoft.com/office/drawing/2014/main" id="{C38A728D-056D-85F1-74A0-E69FEC5D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16" y="494418"/>
            <a:ext cx="5269952" cy="526995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45098"/>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14:bounceEnd="50000">
                                          <p:cBhvr additive="base">
                                            <p:cTn id="7" dur="500" fill="hold"/>
                                            <p:tgtEl>
                                              <p:spTgt spid="15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4">
                                                <p:txEl>
                                                  <p:pRg st="0" end="0"/>
                                                </p:txEl>
                                              </p:spTgt>
                                            </p:tgtEl>
                                            <p:attrNameLst>
                                              <p:attrName>style.visibility</p:attrName>
                                            </p:attrNameLst>
                                          </p:cBhvr>
                                          <p:to>
                                            <p:strVal val="visible"/>
                                          </p:to>
                                        </p:set>
                                        <p:anim calcmode="lin" valueType="num" p14:bounceEnd="50000">
                                          <p:cBhvr additive="base">
                                            <p:cTn id="17" dur="500" fill="hold"/>
                                            <p:tgtEl>
                                              <p:spTgt spid="15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14:presetBounceEnd="50000">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14:bounceEnd="50000">
                                          <p:cBhvr additive="base">
                                            <p:cTn id="2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50000">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14:bounceEnd="50000">
                                          <p:cBhvr additive="base">
                                            <p:cTn id="3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2"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ppt_x"/>
                                              </p:val>
                                            </p:tav>
                                            <p:tav tm="100000">
                                              <p:val>
                                                <p:strVal val="#ppt_x"/>
                                              </p:val>
                                            </p:tav>
                                          </p:tavLst>
                                        </p:anim>
                                        <p:anim calcmode="lin" valueType="num">
                                          <p:cBhvr additive="base">
                                            <p:cTn id="8" dur="500" fill="hold"/>
                                            <p:tgtEl>
                                              <p:spTgt spid="15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4">
                                                <p:txEl>
                                                  <p:pRg st="0" end="0"/>
                                                </p:txEl>
                                              </p:spTgt>
                                            </p:tgtEl>
                                            <p:attrNameLst>
                                              <p:attrName>style.visibility</p:attrName>
                                            </p:attrNameLst>
                                          </p:cBhvr>
                                          <p:to>
                                            <p:strVal val="visible"/>
                                          </p:to>
                                        </p:set>
                                        <p:anim calcmode="lin" valueType="num">
                                          <p:cBhvr additive="base">
                                            <p:cTn id="17"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build="p"/>
          <p:bldP spid="9" grpId="0"/>
          <p:bldP spid="2" grpId="0"/>
          <p:bldP spid="1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6" name="Picture 7" descr="tàu thuỷ Fulton">
            <a:extLst>
              <a:ext uri="{FF2B5EF4-FFF2-40B4-BE49-F238E27FC236}">
                <a16:creationId xmlns:a16="http://schemas.microsoft.com/office/drawing/2014/main" id="{C9779312-387C-6046-9724-8C6922446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7" t="-1098" r="5651"/>
          <a:stretch/>
        </p:blipFill>
        <p:spPr bwMode="auto">
          <a:xfrm>
            <a:off x="6806978" y="-101301"/>
            <a:ext cx="5385022" cy="553989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9" name="Google Shape;189;p19"/>
          <p:cNvGrpSpPr/>
          <p:nvPr/>
        </p:nvGrpSpPr>
        <p:grpSpPr>
          <a:xfrm>
            <a:off x="6456596" y="399622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93" name="Google Shape;193;p19"/>
          <p:cNvSpPr txBox="1">
            <a:spLocks noGrp="1"/>
          </p:cNvSpPr>
          <p:nvPr>
            <p:ph type="title"/>
          </p:nvPr>
        </p:nvSpPr>
        <p:spPr>
          <a:xfrm>
            <a:off x="958556" y="808973"/>
            <a:ext cx="6144000" cy="1292862"/>
          </a:xfrm>
          <a:prstGeom prst="rect">
            <a:avLst/>
          </a:prstGeom>
        </p:spPr>
        <p:txBody>
          <a:bodyPr spcFirstLastPara="1" wrap="square" lIns="121900" tIns="121900" rIns="121900" bIns="121900" anchor="b" anchorCtr="0">
            <a:noAutofit/>
          </a:bodyPr>
          <a:lstStyle/>
          <a:p>
            <a:pPr algn="ctr"/>
            <a:r>
              <a:rPr lang="vi-VN" dirty="0">
                <a:latin typeface="Times New Roman" panose="02020603050405020304" pitchFamily="18" charset="0"/>
                <a:cs typeface="Times New Roman" panose="02020603050405020304" pitchFamily="18" charset="0"/>
              </a:rPr>
              <a:t>ĐÂY LÀ PHƯƠNG TIỆN NÀO? DO AI CHẾ TẠO RA?</a:t>
            </a:r>
          </a:p>
        </p:txBody>
      </p:sp>
      <p:sp>
        <p:nvSpPr>
          <p:cNvPr id="194" name="Google Shape;194;p19"/>
          <p:cNvSpPr txBox="1">
            <a:spLocks noGrp="1"/>
          </p:cNvSpPr>
          <p:nvPr>
            <p:ph type="body" idx="1"/>
          </p:nvPr>
        </p:nvSpPr>
        <p:spPr>
          <a:xfrm>
            <a:off x="144379" y="2567925"/>
            <a:ext cx="6623422" cy="1710988"/>
          </a:xfrm>
          <a:prstGeom prst="rect">
            <a:avLst/>
          </a:prstGeom>
        </p:spPr>
        <p:txBody>
          <a:bodyPr spcFirstLastPara="1" wrap="square" lIns="121900" tIns="121900" rIns="121900" bIns="121900" anchor="t" anchorCtr="0">
            <a:noAutofit/>
          </a:bodyPr>
          <a:lstStyle/>
          <a:p>
            <a:pPr marL="0" lvl="0" indent="0" algn="just" fontAlgn="base">
              <a:spcBef>
                <a:spcPct val="0"/>
              </a:spcBef>
              <a:spcAft>
                <a:spcPct val="0"/>
              </a:spcAft>
              <a:buClrTx/>
              <a:buSzTx/>
              <a:buNone/>
              <a:defRPr/>
            </a:pPr>
            <a:r>
              <a:rPr lang="en-US" sz="3600" kern="1200" dirty="0" err="1">
                <a:solidFill>
                  <a:prstClr val="black"/>
                </a:solidFill>
                <a:latin typeface="Times New Roman" panose="02020603050405020304" pitchFamily="18" charset="0"/>
                <a:ea typeface="+mn-ea"/>
                <a:cs typeface="Times New Roman" panose="02020603050405020304" pitchFamily="18" charset="0"/>
              </a:rPr>
              <a:t>Năm</a:t>
            </a:r>
            <a:r>
              <a:rPr lang="en-US" sz="3600" kern="1200" dirty="0">
                <a:solidFill>
                  <a:prstClr val="black"/>
                </a:solidFill>
                <a:latin typeface="Times New Roman" panose="02020603050405020304" pitchFamily="18" charset="0"/>
                <a:ea typeface="+mn-ea"/>
                <a:cs typeface="Times New Roman" panose="02020603050405020304" pitchFamily="18" charset="0"/>
              </a:rPr>
              <a:t> 1807, </a:t>
            </a:r>
            <a:r>
              <a:rPr lang="en-US" sz="3600" kern="1200" dirty="0" err="1">
                <a:solidFill>
                  <a:prstClr val="black"/>
                </a:solidFill>
                <a:latin typeface="Times New Roman" panose="02020603050405020304" pitchFamily="18" charset="0"/>
                <a:ea typeface="+mn-ea"/>
                <a:cs typeface="Times New Roman" panose="02020603050405020304" pitchFamily="18" charset="0"/>
              </a:rPr>
              <a:t>một</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kĩ</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sư</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người</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Mĩ</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sáng</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tạo</a:t>
            </a:r>
            <a:r>
              <a:rPr lang="en-US" sz="3600" kern="1200" dirty="0">
                <a:solidFill>
                  <a:prstClr val="black"/>
                </a:solidFill>
                <a:latin typeface="Times New Roman" panose="02020603050405020304" pitchFamily="18" charset="0"/>
                <a:ea typeface="+mn-ea"/>
                <a:cs typeface="Times New Roman" panose="02020603050405020304" pitchFamily="18" charset="0"/>
              </a:rPr>
              <a:t> ra </a:t>
            </a:r>
            <a:r>
              <a:rPr lang="en-US" sz="3600" kern="1200" dirty="0" err="1">
                <a:solidFill>
                  <a:prstClr val="black"/>
                </a:solidFill>
                <a:latin typeface="Times New Roman" panose="02020603050405020304" pitchFamily="18" charset="0"/>
                <a:ea typeface="+mn-ea"/>
                <a:cs typeface="Times New Roman" panose="02020603050405020304" pitchFamily="18" charset="0"/>
              </a:rPr>
              <a:t>nó</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Tên</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của</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nó</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được</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đặt</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theo</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tên</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kĩ</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sư</a:t>
            </a:r>
            <a:r>
              <a:rPr lang="en-US" sz="3600" kern="1200" dirty="0">
                <a:solidFill>
                  <a:prstClr val="black"/>
                </a:solidFill>
                <a:latin typeface="Times New Roman" panose="02020603050405020304" pitchFamily="18" charset="0"/>
                <a:ea typeface="+mn-ea"/>
                <a:cs typeface="Times New Roman" panose="02020603050405020304" pitchFamily="18" charset="0"/>
              </a:rPr>
              <a:t> </a:t>
            </a:r>
            <a:r>
              <a:rPr lang="en-US" sz="3600" kern="1200" dirty="0" err="1">
                <a:solidFill>
                  <a:prstClr val="black"/>
                </a:solidFill>
                <a:latin typeface="Times New Roman" panose="02020603050405020304" pitchFamily="18" charset="0"/>
                <a:ea typeface="+mn-ea"/>
                <a:cs typeface="Times New Roman" panose="02020603050405020304" pitchFamily="18" charset="0"/>
              </a:rPr>
              <a:t>này</a:t>
            </a:r>
            <a:r>
              <a:rPr lang="en-US" sz="3600" kern="1200" dirty="0">
                <a:solidFill>
                  <a:prstClr val="black"/>
                </a:solidFill>
                <a:latin typeface="Times New Roman" panose="02020603050405020304" pitchFamily="18" charset="0"/>
                <a:ea typeface="+mn-ea"/>
                <a:cs typeface="Times New Roman" panose="02020603050405020304" pitchFamily="18" charset="0"/>
              </a:rPr>
              <a:t>.</a:t>
            </a:r>
          </a:p>
          <a:p>
            <a:pPr marL="0" indent="0">
              <a:buNone/>
            </a:pPr>
            <a:endParaRPr sz="3600" dirty="0">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7236611" y="4776044"/>
            <a:ext cx="492673" cy="492673"/>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94;p19">
            <a:extLst>
              <a:ext uri="{FF2B5EF4-FFF2-40B4-BE49-F238E27FC236}">
                <a16:creationId xmlns:a16="http://schemas.microsoft.com/office/drawing/2014/main" id="{F31FE401-86AE-A443-B86C-F665D2433064}"/>
              </a:ext>
            </a:extLst>
          </p:cNvPr>
          <p:cNvSpPr txBox="1">
            <a:spLocks/>
          </p:cNvSpPr>
          <p:nvPr/>
        </p:nvSpPr>
        <p:spPr>
          <a:xfrm>
            <a:off x="0" y="4879263"/>
            <a:ext cx="6491151" cy="13773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80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1pPr>
            <a:lvl2pPr marL="1219170" marR="0" lvl="1"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828754" marR="0" lvl="2"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2438339" marR="0" lvl="3"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3047924" marR="0" lvl="4"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3657509" marR="0" lvl="5"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4267093" marR="0" lvl="6"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4876678" marR="0" lvl="7"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5486263" marR="0" lvl="8" indent="-440256"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pPr marL="0" lvl="0" indent="0" algn="just" fontAlgn="base">
              <a:spcBef>
                <a:spcPct val="0"/>
              </a:spcBef>
              <a:spcAft>
                <a:spcPct val="0"/>
              </a:spcAft>
              <a:buClrTx/>
              <a:buSzTx/>
              <a:buNone/>
              <a:defRPr/>
            </a:pPr>
            <a:r>
              <a:rPr lang="en-US" sz="3600" dirty="0" err="1">
                <a:solidFill>
                  <a:prstClr val="black"/>
                </a:solidFill>
                <a:latin typeface="Times New Roman" panose="02020603050405020304" pitchFamily="18" charset="0"/>
                <a:ea typeface="+mn-ea"/>
                <a:cs typeface="Times New Roman" panose="02020603050405020304" pitchFamily="18" charset="0"/>
              </a:rPr>
              <a:t>Là</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chiếc</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tàu</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thủy</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chạy</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bằng</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động</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cơ</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hơi</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nước</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đầu</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tiên</a:t>
            </a:r>
            <a:r>
              <a:rPr lang="en-US" sz="3600" dirty="0">
                <a:solidFill>
                  <a:prstClr val="black"/>
                </a:solidFill>
                <a:latin typeface="Times New Roman" panose="02020603050405020304" pitchFamily="18" charset="0"/>
                <a:ea typeface="+mn-ea"/>
                <a:cs typeface="Times New Roman" panose="02020603050405020304" pitchFamily="18" charset="0"/>
              </a:rPr>
              <a:t>.</a:t>
            </a:r>
          </a:p>
        </p:txBody>
      </p:sp>
      <p:sp>
        <p:nvSpPr>
          <p:cNvPr id="17" name="Rectangle 16">
            <a:extLst>
              <a:ext uri="{FF2B5EF4-FFF2-40B4-BE49-F238E27FC236}">
                <a16:creationId xmlns:a16="http://schemas.microsoft.com/office/drawing/2014/main" id="{F51AFC30-06A6-B147-8043-3AC352C79D74}"/>
              </a:ext>
            </a:extLst>
          </p:cNvPr>
          <p:cNvSpPr/>
          <p:nvPr/>
        </p:nvSpPr>
        <p:spPr>
          <a:xfrm>
            <a:off x="7988968" y="5631522"/>
            <a:ext cx="3125475" cy="12378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TÀU THỦY PHƠN TƠN</a:t>
            </a:r>
          </a:p>
        </p:txBody>
      </p:sp>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93"/>
                                            </p:tgtEl>
                                            <p:attrNameLst>
                                              <p:attrName>style.visibility</p:attrName>
                                            </p:attrNameLst>
                                          </p:cBhvr>
                                          <p:to>
                                            <p:strVal val="visible"/>
                                          </p:to>
                                        </p:set>
                                        <p:anim calcmode="lin" valueType="num" p14:bounceEnd="50000">
                                          <p:cBhvr additive="base">
                                            <p:cTn id="11" dur="500" fill="hold"/>
                                            <p:tgtEl>
                                              <p:spTgt spid="19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9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194">
                                                <p:txEl>
                                                  <p:pRg st="0" end="0"/>
                                                </p:txEl>
                                              </p:spTgt>
                                            </p:tgtEl>
                                            <p:attrNameLst>
                                              <p:attrName>style.visibility</p:attrName>
                                            </p:attrNameLst>
                                          </p:cBhvr>
                                          <p:to>
                                            <p:strVal val="visible"/>
                                          </p:to>
                                        </p:set>
                                        <p:anim calcmode="lin" valueType="num" p14:bounceEnd="50000">
                                          <p:cBhvr additive="base">
                                            <p:cTn id="15" dur="500" fill="hold"/>
                                            <p:tgtEl>
                                              <p:spTgt spid="19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9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50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14:bounceEnd="50000">
                                          <p:cBhvr additive="base">
                                            <p:cTn id="25"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build="p"/>
          <p:bldP spid="15" grpId="0"/>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anim calcmode="lin" valueType="num">
                                          <p:cBhvr additive="base">
                                            <p:cTn id="11" dur="500" fill="hold"/>
                                            <p:tgtEl>
                                              <p:spTgt spid="193"/>
                                            </p:tgtEl>
                                            <p:attrNameLst>
                                              <p:attrName>ppt_x</p:attrName>
                                            </p:attrNameLst>
                                          </p:cBhvr>
                                          <p:tavLst>
                                            <p:tav tm="0">
                                              <p:val>
                                                <p:strVal val="#ppt_x"/>
                                              </p:val>
                                            </p:tav>
                                            <p:tav tm="100000">
                                              <p:val>
                                                <p:strVal val="#ppt_x"/>
                                              </p:val>
                                            </p:tav>
                                          </p:tavLst>
                                        </p:anim>
                                        <p:anim calcmode="lin" valueType="num">
                                          <p:cBhvr additive="base">
                                            <p:cTn id="12" dur="500" fill="hold"/>
                                            <p:tgtEl>
                                              <p:spTgt spid="19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4">
                                                <p:txEl>
                                                  <p:pRg st="0" end="0"/>
                                                </p:txEl>
                                              </p:spTgt>
                                            </p:tgtEl>
                                            <p:attrNameLst>
                                              <p:attrName>style.visibility</p:attrName>
                                            </p:attrNameLst>
                                          </p:cBhvr>
                                          <p:to>
                                            <p:strVal val="visible"/>
                                          </p:to>
                                        </p:set>
                                        <p:anim calcmode="lin" valueType="num">
                                          <p:cBhvr additive="base">
                                            <p:cTn id="15" dur="500" fill="hold"/>
                                            <p:tgtEl>
                                              <p:spTgt spid="19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build="p"/>
          <p:bldP spid="15" grpId="0"/>
          <p:bldP spid="1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927069"/>
            <a:ext cx="1025652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Những thành tựu tiêu biểu về khoa học và kĩ thuật</a:t>
            </a:r>
            <a:endPar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C3F46AD7-2092-788F-5FDD-CD9BF6118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34B2D07E-B68D-6744-F424-3A0DFBD3AC3B}"/>
              </a:ext>
            </a:extLst>
          </p:cNvPr>
          <p:cNvSpPr/>
          <p:nvPr/>
        </p:nvSpPr>
        <p:spPr>
          <a:xfrm>
            <a:off x="-3048" y="0"/>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13</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SỰ PHÁT TRIỂN CỦA KHOA HỌC, KĨ THUẬT, VĂN HỌC, NGHỆ THUẬT TRONG CÁC THẾ KỈ XVIII – X</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X</a:t>
            </a:r>
          </a:p>
        </p:txBody>
      </p:sp>
      <p:sp>
        <p:nvSpPr>
          <p:cNvPr id="5" name="Thought Bubble: Cloud 7">
            <a:extLst>
              <a:ext uri="{FF2B5EF4-FFF2-40B4-BE49-F238E27FC236}">
                <a16:creationId xmlns:a16="http://schemas.microsoft.com/office/drawing/2014/main" id="{6C8B6F84-1BFB-5E1B-4047-52FB6044CB52}"/>
              </a:ext>
            </a:extLst>
          </p:cNvPr>
          <p:cNvSpPr/>
          <p:nvPr/>
        </p:nvSpPr>
        <p:spPr>
          <a:xfrm>
            <a:off x="9783792" y="217714"/>
            <a:ext cx="1929236" cy="1669733"/>
          </a:xfrm>
          <a:prstGeom prst="cloudCallout">
            <a:avLst>
              <a:gd name="adj1" fmla="val 59399"/>
              <a:gd name="adj2" fmla="val 43837"/>
            </a:avLst>
          </a:prstGeom>
          <a:gradFill rotWithShape="1">
            <a:gsLst>
              <a:gs pos="0">
                <a:srgbClr val="EBBA31">
                  <a:lumMod val="110000"/>
                  <a:satMod val="105000"/>
                  <a:tint val="67000"/>
                </a:srgbClr>
              </a:gs>
              <a:gs pos="50000">
                <a:srgbClr val="EBBA31">
                  <a:lumMod val="105000"/>
                  <a:satMod val="103000"/>
                  <a:tint val="73000"/>
                </a:srgbClr>
              </a:gs>
              <a:gs pos="100000">
                <a:srgbClr val="EBBA31">
                  <a:lumMod val="105000"/>
                  <a:satMod val="109000"/>
                  <a:tint val="81000"/>
                </a:srgbClr>
              </a:gs>
            </a:gsLst>
            <a:lin ang="5400000" scaled="0"/>
          </a:gradFill>
          <a:ln w="6350" cap="flat" cmpd="sng" algn="ctr">
            <a:solidFill>
              <a:srgbClr val="EBBA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rPr>
              <a:t>HOẠT</a:t>
            </a:r>
            <a:r>
              <a:rPr kumimoji="0" lang="en-US" sz="2400" b="1" i="0" u="none" strike="noStrike" kern="0" cap="none" spc="0" normalizeH="0" noProof="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rPr>
              <a:t> ĐỘNG NHÓM</a:t>
            </a:r>
            <a:endParaRPr kumimoji="0" lang="en-US" sz="2400" b="1" i="0" u="none" strike="noStrike" kern="0" cap="none" spc="0" normalizeH="0" baseline="0" noProof="0" dirty="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endParaRPr>
          </a:p>
        </p:txBody>
      </p:sp>
      <p:grpSp>
        <p:nvGrpSpPr>
          <p:cNvPr id="25" name="Group 24">
            <a:extLst>
              <a:ext uri="{FF2B5EF4-FFF2-40B4-BE49-F238E27FC236}">
                <a16:creationId xmlns:a16="http://schemas.microsoft.com/office/drawing/2014/main" id="{2C40D6CD-A641-9A6D-6BDA-D4E696C09FB5}"/>
              </a:ext>
            </a:extLst>
          </p:cNvPr>
          <p:cNvGrpSpPr/>
          <p:nvPr/>
        </p:nvGrpSpPr>
        <p:grpSpPr>
          <a:xfrm>
            <a:off x="0" y="1714500"/>
            <a:ext cx="12188952" cy="1219200"/>
            <a:chOff x="0" y="1714500"/>
            <a:chExt cx="12188952" cy="1219200"/>
          </a:xfrm>
        </p:grpSpPr>
        <p:sp>
          <p:nvSpPr>
            <p:cNvPr id="7" name="Arrow: Pentagon 6">
              <a:extLst>
                <a:ext uri="{FF2B5EF4-FFF2-40B4-BE49-F238E27FC236}">
                  <a16:creationId xmlns:a16="http://schemas.microsoft.com/office/drawing/2014/main" id="{ED40452E-952C-C46E-D822-C75358394169}"/>
                </a:ext>
              </a:extLst>
            </p:cNvPr>
            <p:cNvSpPr/>
            <p:nvPr/>
          </p:nvSpPr>
          <p:spPr>
            <a:xfrm>
              <a:off x="0" y="1714500"/>
              <a:ext cx="12188952" cy="1219200"/>
            </a:xfrm>
            <a:prstGeom prst="homePlate">
              <a:avLst/>
            </a:prstGeom>
            <a:solidFill>
              <a:schemeClr val="accent4">
                <a:lumMod val="9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B06F71-2D61-0D94-9697-F8000150BB2C}"/>
                </a:ext>
              </a:extLst>
            </p:cNvPr>
            <p:cNvSpPr txBox="1"/>
            <p:nvPr/>
          </p:nvSpPr>
          <p:spPr>
            <a:xfrm>
              <a:off x="82153" y="1854560"/>
              <a:ext cx="11762667" cy="954107"/>
            </a:xfrm>
            <a:prstGeom prst="rect">
              <a:avLst/>
            </a:prstGeom>
            <a:noFill/>
          </p:spPr>
          <p:txBody>
            <a:bodyPr wrap="square">
              <a:spAutoFit/>
            </a:bodyPr>
            <a:lstStyle/>
            <a:p>
              <a:pPr algn="ct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Thống kê những thành tựu khoa học tự nhiên và phân tích tác động 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thành tựu đó đối với </a:t>
              </a:r>
              <a:r>
                <a:rPr lang="en-US" sz="2800" dirty="0">
                  <a:solidFill>
                    <a:srgbClr val="FF0000"/>
                  </a:solidFill>
                  <a:latin typeface="Times New Roman" panose="02020603050405020304" pitchFamily="18" charset="0"/>
                  <a:cs typeface="Times New Roman" panose="02020603050405020304" pitchFamily="18" charset="0"/>
                </a:rPr>
                <a:t>đ</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ời sống xã hội loài người.</a:t>
              </a:r>
              <a:endParaRPr lang="en-US" sz="2800" dirty="0"/>
            </a:p>
          </p:txBody>
        </p:sp>
      </p:grpSp>
      <p:grpSp>
        <p:nvGrpSpPr>
          <p:cNvPr id="26" name="Group 25">
            <a:extLst>
              <a:ext uri="{FF2B5EF4-FFF2-40B4-BE49-F238E27FC236}">
                <a16:creationId xmlns:a16="http://schemas.microsoft.com/office/drawing/2014/main" id="{0665A442-6828-6AD2-CA87-9CB157707212}"/>
              </a:ext>
            </a:extLst>
          </p:cNvPr>
          <p:cNvGrpSpPr/>
          <p:nvPr/>
        </p:nvGrpSpPr>
        <p:grpSpPr>
          <a:xfrm>
            <a:off x="-3048" y="3151383"/>
            <a:ext cx="12195048" cy="1219200"/>
            <a:chOff x="-3048" y="3151383"/>
            <a:chExt cx="12195048" cy="1219200"/>
          </a:xfrm>
        </p:grpSpPr>
        <p:sp>
          <p:nvSpPr>
            <p:cNvPr id="19" name="Arrow: Pentagon 18">
              <a:extLst>
                <a:ext uri="{FF2B5EF4-FFF2-40B4-BE49-F238E27FC236}">
                  <a16:creationId xmlns:a16="http://schemas.microsoft.com/office/drawing/2014/main" id="{C32C0D2A-3862-4B54-75C7-5D3E254E0553}"/>
                </a:ext>
              </a:extLst>
            </p:cNvPr>
            <p:cNvSpPr/>
            <p:nvPr/>
          </p:nvSpPr>
          <p:spPr>
            <a:xfrm>
              <a:off x="-3048" y="3151383"/>
              <a:ext cx="12195048" cy="1219200"/>
            </a:xfrm>
            <a:prstGeom prst="homePlate">
              <a:avLst/>
            </a:prstGeom>
            <a:solidFill>
              <a:schemeClr val="accent5"/>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C95311-1B72-DA5D-5177-F02EEBF33BCA}"/>
                </a:ext>
              </a:extLst>
            </p:cNvPr>
            <p:cNvSpPr txBox="1"/>
            <p:nvPr/>
          </p:nvSpPr>
          <p:spPr>
            <a:xfrm>
              <a:off x="17525" y="3304351"/>
              <a:ext cx="11695503" cy="954107"/>
            </a:xfrm>
            <a:prstGeom prst="rect">
              <a:avLst/>
            </a:prstGeom>
            <a:noFill/>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Nhóm </a:t>
              </a:r>
              <a:r>
                <a:rPr lang="en-US" sz="2800" dirty="0" smtClean="0">
                  <a:solidFill>
                    <a:srgbClr val="0070C0"/>
                  </a:solidFill>
                  <a:latin typeface="Times New Roman" panose="02020603050405020304" pitchFamily="18" charset="0"/>
                  <a:cs typeface="Times New Roman" panose="02020603050405020304" pitchFamily="18" charset="0"/>
                </a:rPr>
                <a:t>3</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Thống kê những thành tựu về khoa học xã hội và phân tích tác động của những thành tại đó đối với đời sống xã hội loài người</a:t>
              </a:r>
              <a:endParaRPr lang="en-US" sz="2800" dirty="0">
                <a:solidFill>
                  <a:srgbClr val="0070C0"/>
                </a:solidFill>
              </a:endParaRPr>
            </a:p>
          </p:txBody>
        </p:sp>
      </p:grpSp>
      <p:grpSp>
        <p:nvGrpSpPr>
          <p:cNvPr id="27" name="Group 26">
            <a:extLst>
              <a:ext uri="{FF2B5EF4-FFF2-40B4-BE49-F238E27FC236}">
                <a16:creationId xmlns:a16="http://schemas.microsoft.com/office/drawing/2014/main" id="{AD64A039-035F-EACD-5B58-2ACCA49E9DA4}"/>
              </a:ext>
            </a:extLst>
          </p:cNvPr>
          <p:cNvGrpSpPr/>
          <p:nvPr/>
        </p:nvGrpSpPr>
        <p:grpSpPr>
          <a:xfrm>
            <a:off x="-6096" y="4588266"/>
            <a:ext cx="12198096" cy="1219200"/>
            <a:chOff x="-6096" y="4588266"/>
            <a:chExt cx="12198096" cy="1219200"/>
          </a:xfrm>
        </p:grpSpPr>
        <p:sp>
          <p:nvSpPr>
            <p:cNvPr id="20" name="Arrow: Pentagon 19">
              <a:extLst>
                <a:ext uri="{FF2B5EF4-FFF2-40B4-BE49-F238E27FC236}">
                  <a16:creationId xmlns:a16="http://schemas.microsoft.com/office/drawing/2014/main" id="{5A7AF139-145A-DAF3-9D31-00AC5775D618}"/>
                </a:ext>
              </a:extLst>
            </p:cNvPr>
            <p:cNvSpPr/>
            <p:nvPr/>
          </p:nvSpPr>
          <p:spPr>
            <a:xfrm>
              <a:off x="-6096" y="4588266"/>
              <a:ext cx="12198096" cy="1219200"/>
            </a:xfrm>
            <a:prstGeom prst="homePlate">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574D7E-B18D-902C-6188-92DA3BC9895A}"/>
                </a:ext>
              </a:extLst>
            </p:cNvPr>
            <p:cNvSpPr txBox="1"/>
            <p:nvPr/>
          </p:nvSpPr>
          <p:spPr>
            <a:xfrm>
              <a:off x="152400" y="4715464"/>
              <a:ext cx="11328400" cy="954107"/>
            </a:xfrm>
            <a:prstGeom prst="rect">
              <a:avLst/>
            </a:prstGeom>
            <a:noFill/>
          </p:spPr>
          <p:txBody>
            <a:bodyPr wrap="square">
              <a:spAutoFit/>
            </a:bodyPr>
            <a:lstStyle/>
            <a:p>
              <a:pPr algn="ct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Thống kê những thành tựu tiêu biểu về kĩ thuật và phân tích tác động 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thành lựu đó đối với đời sống xã hội loài người.</a:t>
              </a:r>
              <a:endParaRPr lang="en-US" sz="2800" dirty="0"/>
            </a:p>
          </p:txBody>
        </p:sp>
      </p:grpSp>
    </p:spTree>
    <p:extLst>
      <p:ext uri="{BB962C8B-B14F-4D97-AF65-F5344CB8AC3E}">
        <p14:creationId xmlns:p14="http://schemas.microsoft.com/office/powerpoint/2010/main" val="892397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72">
            <a:extLst>
              <a:ext uri="{FF2B5EF4-FFF2-40B4-BE49-F238E27FC236}">
                <a16:creationId xmlns:a16="http://schemas.microsoft.com/office/drawing/2014/main" id="{1910FFE8-1B82-CA44-8BA3-E406D3479BB8}"/>
              </a:ext>
            </a:extLst>
          </p:cNvPr>
          <p:cNvSpPr txBox="1">
            <a:spLocks noChangeArrowheads="1"/>
          </p:cNvSpPr>
          <p:nvPr/>
        </p:nvSpPr>
        <p:spPr bwMode="auto">
          <a:xfrm>
            <a:off x="6934200" y="78486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endParaRPr lang="en-VN" altLang="en-VN" sz="2800" b="1">
              <a:solidFill>
                <a:srgbClr val="FF3300"/>
              </a:solidFill>
              <a:latin typeface="Times New Roman" panose="02020603050405020304" pitchFamily="18" charset="0"/>
            </a:endParaRPr>
          </a:p>
        </p:txBody>
      </p:sp>
      <p:sp>
        <p:nvSpPr>
          <p:cNvPr id="89091" name="Text Box 173">
            <a:extLst>
              <a:ext uri="{FF2B5EF4-FFF2-40B4-BE49-F238E27FC236}">
                <a16:creationId xmlns:a16="http://schemas.microsoft.com/office/drawing/2014/main" id="{3A98A9AE-A701-A94E-9E02-9A6CCAD7421E}"/>
              </a:ext>
            </a:extLst>
          </p:cNvPr>
          <p:cNvSpPr txBox="1">
            <a:spLocks noChangeArrowheads="1"/>
          </p:cNvSpPr>
          <p:nvPr/>
        </p:nvSpPr>
        <p:spPr bwMode="auto">
          <a:xfrm flipV="1">
            <a:off x="5943600" y="60198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800">
                <a:solidFill>
                  <a:srgbClr val="FF3300"/>
                </a:solidFill>
                <a:latin typeface="Times New Roman" panose="02020603050405020304" pitchFamily="18" charset="0"/>
              </a:rPr>
              <a:t>    </a:t>
            </a:r>
          </a:p>
        </p:txBody>
      </p:sp>
      <p:graphicFrame>
        <p:nvGraphicFramePr>
          <p:cNvPr id="11" name="Group 50">
            <a:extLst>
              <a:ext uri="{FF2B5EF4-FFF2-40B4-BE49-F238E27FC236}">
                <a16:creationId xmlns:a16="http://schemas.microsoft.com/office/drawing/2014/main" id="{C054DEA7-D910-3D46-8B74-03244C914B0C}"/>
              </a:ext>
            </a:extLst>
          </p:cNvPr>
          <p:cNvGraphicFramePr>
            <a:graphicFrameLocks noGrp="1"/>
          </p:cNvGraphicFramePr>
          <p:nvPr>
            <p:extLst>
              <p:ext uri="{D42A27DB-BD31-4B8C-83A1-F6EECF244321}">
                <p14:modId xmlns:p14="http://schemas.microsoft.com/office/powerpoint/2010/main" val="1313738644"/>
              </p:ext>
            </p:extLst>
          </p:nvPr>
        </p:nvGraphicFramePr>
        <p:xfrm>
          <a:off x="55888" y="802105"/>
          <a:ext cx="12047622" cy="6081599"/>
        </p:xfrm>
        <a:graphic>
          <a:graphicData uri="http://schemas.openxmlformats.org/drawingml/2006/table">
            <a:tbl>
              <a:tblPr/>
              <a:tblGrid>
                <a:gridCol w="2834796">
                  <a:extLst>
                    <a:ext uri="{9D8B030D-6E8A-4147-A177-3AD203B41FA5}">
                      <a16:colId xmlns:a16="http://schemas.microsoft.com/office/drawing/2014/main" val="20000"/>
                    </a:ext>
                  </a:extLst>
                </a:gridCol>
                <a:gridCol w="4601497">
                  <a:extLst>
                    <a:ext uri="{9D8B030D-6E8A-4147-A177-3AD203B41FA5}">
                      <a16:colId xmlns:a16="http://schemas.microsoft.com/office/drawing/2014/main" val="20001"/>
                    </a:ext>
                  </a:extLst>
                </a:gridCol>
                <a:gridCol w="4611329">
                  <a:extLst>
                    <a:ext uri="{9D8B030D-6E8A-4147-A177-3AD203B41FA5}">
                      <a16:colId xmlns:a16="http://schemas.microsoft.com/office/drawing/2014/main" val="130817897"/>
                    </a:ext>
                  </a:extLst>
                </a:gridCol>
              </a:tblGrid>
              <a:tr h="6380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Lĩnh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vực</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Thành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tựu</a:t>
                      </a:r>
                      <a:r>
                        <a:rPr kumimoji="0" lang="en-US" sz="3200" b="0" i="0" u="none" strike="noStrike" cap="none" normalizeH="0" baseline="0" dirty="0">
                          <a:ln>
                            <a:noFill/>
                          </a:ln>
                          <a:solidFill>
                            <a:srgbClr val="FF0000"/>
                          </a:solidFill>
                          <a:effectLst/>
                          <a:latin typeface="Arial" charset="0"/>
                        </a:rPr>
                        <a:t>  </a:t>
                      </a:r>
                      <a:r>
                        <a:rPr kumimoji="0" lang="en-US" sz="3200" b="1" i="0" u="none" strike="noStrike" cap="none" normalizeH="0" baseline="0" dirty="0">
                          <a:ln>
                            <a:noFill/>
                          </a:ln>
                          <a:solidFill>
                            <a:srgbClr val="FF0000"/>
                          </a:solidFill>
                          <a:effectLst/>
                          <a:latin typeface="Times New Roman" pitchFamily="18" charset="0"/>
                        </a:rPr>
                        <a:t> </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Tác động</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11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Khoa học tự nhiên </a:t>
                      </a: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3200" dirty="0">
                          <a:solidFill>
                            <a:srgbClr val="FF0000"/>
                          </a:solidFill>
                          <a:effectLst/>
                          <a:latin typeface="Times New Roman"/>
                          <a:ea typeface="Times New Roman"/>
                        </a:rPr>
                        <a:t>  </a:t>
                      </a: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21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Khoa học xã hội</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841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Kĩ thuật</a:t>
                      </a:r>
                      <a:endParaRPr kumimoji="0" lang="en-US" sz="3200" b="1"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cs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Rectangle 7">
            <a:extLst>
              <a:ext uri="{FF2B5EF4-FFF2-40B4-BE49-F238E27FC236}">
                <a16:creationId xmlns:a16="http://schemas.microsoft.com/office/drawing/2014/main" id="{CA2375FA-3539-5846-8DD3-71F594AC7232}"/>
              </a:ext>
            </a:extLst>
          </p:cNvPr>
          <p:cNvSpPr/>
          <p:nvPr/>
        </p:nvSpPr>
        <p:spPr>
          <a:xfrm>
            <a:off x="40104" y="0"/>
            <a:ext cx="12151896" cy="646331"/>
          </a:xfrm>
          <a:prstGeom prst="rect">
            <a:avLst/>
          </a:prstGeom>
        </p:spPr>
        <p:txBody>
          <a:bodyPr wrap="square">
            <a:spAutoFit/>
          </a:bodyPr>
          <a:lstStyle/>
          <a:p>
            <a:pPr lvl="0" algn="ctr">
              <a:defRPr/>
            </a:pPr>
            <a:r>
              <a:rPr lang="en-US" sz="3600" b="1">
                <a:solidFill>
                  <a:srgbClr val="0070C0"/>
                </a:solidFill>
                <a:latin typeface="Times New Roman" panose="02020603050405020304" pitchFamily="18" charset="0"/>
                <a:cs typeface="Times New Roman" panose="02020603050405020304" pitchFamily="18" charset="0"/>
              </a:rPr>
              <a:t>1</a:t>
            </a:r>
            <a:r>
              <a:rPr lang="vi-VN" sz="3600" b="1">
                <a:solidFill>
                  <a:srgbClr val="0070C0"/>
                </a:solidFill>
                <a:latin typeface="Times New Roman" panose="02020603050405020304" pitchFamily="18" charset="0"/>
                <a:cs typeface="Times New Roman" panose="02020603050405020304" pitchFamily="18" charset="0"/>
              </a:rPr>
              <a:t>. </a:t>
            </a:r>
            <a:r>
              <a:rPr lang="en-US" sz="3600" b="1">
                <a:solidFill>
                  <a:srgbClr val="0070C0"/>
                </a:solidFill>
                <a:latin typeface="Times New Roman" panose="02020603050405020304" pitchFamily="18" charset="0"/>
                <a:cs typeface="Times New Roman" panose="02020603050405020304" pitchFamily="18" charset="0"/>
              </a:rPr>
              <a:t>Những thành tựu tiêu biểu về khoa học và kĩ thuật</a:t>
            </a:r>
            <a:endParaRPr lang="vi-VN" sz="36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50000">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14:bounceEnd="50000">
                                          <p:cBhvr additive="base">
                                            <p:cTn id="7" dur="500" fill="hold"/>
                                            <p:tgtEl>
                                              <p:spTgt spid="8909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14:bounceEnd="50000">
                                          <p:cBhvr additive="base">
                                            <p:cTn id="11" dur="500" fill="hold"/>
                                            <p:tgtEl>
                                              <p:spTgt spid="8909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9091"/>
                                            </p:tgtEl>
                                            <p:attrNameLst>
                                              <p:attrName>style.visibility</p:attrName>
                                            </p:attrNameLst>
                                          </p:cBhvr>
                                          <p:to>
                                            <p:strVal val="visible"/>
                                          </p:to>
                                        </p:set>
                                        <p:anim calcmode="lin" valueType="num">
                                          <p:cBhvr additive="base">
                                            <p:cTn id="11" dur="500" fill="hold"/>
                                            <p:tgtEl>
                                              <p:spTgt spid="89091"/>
                                            </p:tgtEl>
                                            <p:attrNameLst>
                                              <p:attrName>ppt_x</p:attrName>
                                            </p:attrNameLst>
                                          </p:cBhvr>
                                          <p:tavLst>
                                            <p:tav tm="0">
                                              <p:val>
                                                <p:strVal val="#ppt_x"/>
                                              </p:val>
                                            </p:tav>
                                            <p:tav tm="100000">
                                              <p:val>
                                                <p:strVal val="#ppt_x"/>
                                              </p:val>
                                            </p:tav>
                                          </p:tavLst>
                                        </p:anim>
                                        <p:anim calcmode="lin" valueType="num">
                                          <p:cBhvr additive="base">
                                            <p:cTn id="12" dur="500" fill="hold"/>
                                            <p:tgtEl>
                                              <p:spTgt spid="8909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P spid="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173">
            <a:extLst>
              <a:ext uri="{FF2B5EF4-FFF2-40B4-BE49-F238E27FC236}">
                <a16:creationId xmlns:a16="http://schemas.microsoft.com/office/drawing/2014/main" id="{3A98A9AE-A701-A94E-9E02-9A6CCAD7421E}"/>
              </a:ext>
            </a:extLst>
          </p:cNvPr>
          <p:cNvSpPr txBox="1">
            <a:spLocks noChangeArrowheads="1"/>
          </p:cNvSpPr>
          <p:nvPr/>
        </p:nvSpPr>
        <p:spPr bwMode="auto">
          <a:xfrm flipV="1">
            <a:off x="5943600" y="60198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703020202090204" pitchFamily="34" charset="0"/>
              </a:defRPr>
            </a:lvl1pPr>
            <a:lvl2pPr marL="742950" indent="-285750" eaLnBrk="0" hangingPunct="0">
              <a:defRPr>
                <a:solidFill>
                  <a:schemeClr val="tx1"/>
                </a:solidFill>
                <a:latin typeface="Trebuchet MS" panose="020B0703020202090204" pitchFamily="34" charset="0"/>
              </a:defRPr>
            </a:lvl2pPr>
            <a:lvl3pPr marL="1143000" indent="-228600" eaLnBrk="0" hangingPunct="0">
              <a:defRPr>
                <a:solidFill>
                  <a:schemeClr val="tx1"/>
                </a:solidFill>
                <a:latin typeface="Trebuchet MS" panose="020B0703020202090204" pitchFamily="34" charset="0"/>
              </a:defRPr>
            </a:lvl3pPr>
            <a:lvl4pPr marL="1600200" indent="-228600" eaLnBrk="0" hangingPunct="0">
              <a:defRPr>
                <a:solidFill>
                  <a:schemeClr val="tx1"/>
                </a:solidFill>
                <a:latin typeface="Trebuchet MS" panose="020B0703020202090204" pitchFamily="34" charset="0"/>
              </a:defRPr>
            </a:lvl4pPr>
            <a:lvl5pPr marL="2057400" indent="-228600" eaLnBrk="0" hangingPunct="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eaLnBrk="1" fontAlgn="base" hangingPunct="1">
              <a:spcBef>
                <a:spcPct val="50000"/>
              </a:spcBef>
              <a:spcAft>
                <a:spcPct val="0"/>
              </a:spcAft>
            </a:pPr>
            <a:r>
              <a:rPr lang="en-US" altLang="en-VN" sz="2800">
                <a:solidFill>
                  <a:srgbClr val="FF3300"/>
                </a:solidFill>
                <a:latin typeface="Times New Roman" panose="02020603050405020304" pitchFamily="18" charset="0"/>
              </a:rPr>
              <a:t>    </a:t>
            </a:r>
          </a:p>
        </p:txBody>
      </p:sp>
      <p:graphicFrame>
        <p:nvGraphicFramePr>
          <p:cNvPr id="11" name="Group 50">
            <a:extLst>
              <a:ext uri="{FF2B5EF4-FFF2-40B4-BE49-F238E27FC236}">
                <a16:creationId xmlns:a16="http://schemas.microsoft.com/office/drawing/2014/main" id="{C054DEA7-D910-3D46-8B74-03244C914B0C}"/>
              </a:ext>
            </a:extLst>
          </p:cNvPr>
          <p:cNvGraphicFramePr>
            <a:graphicFrameLocks noGrp="1"/>
          </p:cNvGraphicFramePr>
          <p:nvPr>
            <p:extLst>
              <p:ext uri="{D42A27DB-BD31-4B8C-83A1-F6EECF244321}">
                <p14:modId xmlns:p14="http://schemas.microsoft.com/office/powerpoint/2010/main" val="1224880974"/>
              </p:ext>
            </p:extLst>
          </p:nvPr>
        </p:nvGraphicFramePr>
        <p:xfrm>
          <a:off x="55888" y="802105"/>
          <a:ext cx="12151896" cy="6055895"/>
        </p:xfrm>
        <a:graphic>
          <a:graphicData uri="http://schemas.openxmlformats.org/drawingml/2006/table">
            <a:tbl>
              <a:tblPr/>
              <a:tblGrid>
                <a:gridCol w="1717318">
                  <a:extLst>
                    <a:ext uri="{9D8B030D-6E8A-4147-A177-3AD203B41FA5}">
                      <a16:colId xmlns:a16="http://schemas.microsoft.com/office/drawing/2014/main" val="20000"/>
                    </a:ext>
                  </a:extLst>
                </a:gridCol>
                <a:gridCol w="5217289">
                  <a:extLst>
                    <a:ext uri="{9D8B030D-6E8A-4147-A177-3AD203B41FA5}">
                      <a16:colId xmlns:a16="http://schemas.microsoft.com/office/drawing/2014/main" val="20001"/>
                    </a:ext>
                  </a:extLst>
                </a:gridCol>
                <a:gridCol w="5217289">
                  <a:extLst>
                    <a:ext uri="{9D8B030D-6E8A-4147-A177-3AD203B41FA5}">
                      <a16:colId xmlns:a16="http://schemas.microsoft.com/office/drawing/2014/main" val="130817897"/>
                    </a:ext>
                  </a:extLst>
                </a:gridCol>
              </a:tblGrid>
              <a:tr h="13559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Lĩnh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vực</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Thành</a:t>
                      </a:r>
                      <a:r>
                        <a:rPr kumimoji="0" lang="en-US" sz="3200" b="1" i="0" u="none" strike="noStrike" cap="none" normalizeH="0" baseline="0" dirty="0">
                          <a:ln>
                            <a:noFill/>
                          </a:ln>
                          <a:solidFill>
                            <a:srgbClr val="FF0000"/>
                          </a:solidFill>
                          <a:effectLst/>
                          <a:latin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rPr>
                        <a:t>tựu</a:t>
                      </a:r>
                      <a:r>
                        <a:rPr kumimoji="0" lang="en-US" sz="3200" b="0" i="0" u="none" strike="noStrike" cap="none" normalizeH="0" baseline="0" dirty="0">
                          <a:ln>
                            <a:noFill/>
                          </a:ln>
                          <a:solidFill>
                            <a:srgbClr val="FF0000"/>
                          </a:solidFill>
                          <a:effectLst/>
                          <a:latin typeface="Arial" charset="0"/>
                        </a:rPr>
                        <a:t>  </a:t>
                      </a:r>
                      <a:r>
                        <a:rPr kumimoji="0" lang="en-US" sz="3200" b="1" i="0" u="none" strike="noStrike" cap="none" normalizeH="0" baseline="0" dirty="0">
                          <a:ln>
                            <a:noFill/>
                          </a:ln>
                          <a:solidFill>
                            <a:srgbClr val="FF0000"/>
                          </a:solidFill>
                          <a:effectLst/>
                          <a:latin typeface="Times New Roman" pitchFamily="18" charset="0"/>
                        </a:rPr>
                        <a:t> </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Tác động</a:t>
                      </a: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9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rPr>
                        <a:t>Khoa học tự nhiên </a:t>
                      </a: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rgbClr val="FF0000"/>
                        </a:solidFill>
                        <a:effectLst/>
                        <a:latin typeface="Times New Roman" pitchFamily="18"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3200" dirty="0">
                          <a:solidFill>
                            <a:srgbClr val="FF0000"/>
                          </a:solidFill>
                          <a:effectLst/>
                          <a:latin typeface="Times New Roman"/>
                          <a:ea typeface="Times New Roman"/>
                        </a:rPr>
                        <a:t>  </a:t>
                      </a: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0000"/>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CA2375FA-3539-5846-8DD3-71F594AC7232}"/>
              </a:ext>
            </a:extLst>
          </p:cNvPr>
          <p:cNvSpPr/>
          <p:nvPr/>
        </p:nvSpPr>
        <p:spPr>
          <a:xfrm>
            <a:off x="40104" y="0"/>
            <a:ext cx="12151896" cy="646331"/>
          </a:xfrm>
          <a:prstGeom prst="rect">
            <a:avLst/>
          </a:prstGeom>
        </p:spPr>
        <p:txBody>
          <a:bodyPr wrap="square">
            <a:spAutoFit/>
          </a:bodyPr>
          <a:lstStyle/>
          <a:p>
            <a:pPr lvl="0" algn="ctr">
              <a:defRPr/>
            </a:pPr>
            <a:r>
              <a:rPr lang="en-US" sz="3600" b="1">
                <a:solidFill>
                  <a:srgbClr val="0070C0"/>
                </a:solidFill>
                <a:latin typeface="Times New Roman" panose="02020603050405020304" pitchFamily="18" charset="0"/>
                <a:cs typeface="Times New Roman" panose="02020603050405020304" pitchFamily="18" charset="0"/>
              </a:rPr>
              <a:t>1</a:t>
            </a:r>
            <a:r>
              <a:rPr lang="vi-VN" sz="3600" b="1">
                <a:solidFill>
                  <a:srgbClr val="0070C0"/>
                </a:solidFill>
                <a:latin typeface="Times New Roman" panose="02020603050405020304" pitchFamily="18" charset="0"/>
                <a:cs typeface="Times New Roman" panose="02020603050405020304" pitchFamily="18" charset="0"/>
              </a:rPr>
              <a:t>. </a:t>
            </a:r>
            <a:r>
              <a:rPr lang="en-US" sz="3600" b="1">
                <a:solidFill>
                  <a:srgbClr val="0070C0"/>
                </a:solidFill>
                <a:latin typeface="Times New Roman" panose="02020603050405020304" pitchFamily="18" charset="0"/>
                <a:cs typeface="Times New Roman" panose="02020603050405020304" pitchFamily="18" charset="0"/>
              </a:rPr>
              <a:t>Những thành tựu tiêu biểu về khoa học và kĩ thuật</a:t>
            </a:r>
            <a:endParaRPr lang="vi-VN" sz="3600" b="1">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926F04B-AA19-1B5A-79AF-CBDF923CD121}"/>
              </a:ext>
            </a:extLst>
          </p:cNvPr>
          <p:cNvSpPr txBox="1"/>
          <p:nvPr/>
        </p:nvSpPr>
        <p:spPr>
          <a:xfrm>
            <a:off x="7269480" y="2379108"/>
            <a:ext cx="4693919" cy="3539430"/>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Tạo ra sự thay đổi lớn trong nhận thúc của con người về vạn vật biến chuyển, vận động theo quy luật, đặt cơ sở cho cuộc cách mạng vĩ đại trong kĩ thuật và công nghiệp</a:t>
            </a:r>
            <a:endParaRPr lang="en-US" sz="3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D5B5E6F-D7B8-1642-E0D7-46A4783EE416}"/>
              </a:ext>
            </a:extLst>
          </p:cNvPr>
          <p:cNvSpPr txBox="1"/>
          <p:nvPr/>
        </p:nvSpPr>
        <p:spPr>
          <a:xfrm>
            <a:off x="1849695" y="2324597"/>
            <a:ext cx="4855905" cy="353943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Thuyết vạn vật hấp dẫn của I. Niu-t</a:t>
            </a:r>
            <a:r>
              <a:rPr lang="en-US" sz="3200">
                <a:latin typeface="Times New Roman" panose="02020603050405020304" pitchFamily="18" charset="0"/>
                <a:cs typeface="Times New Roman" panose="02020603050405020304" pitchFamily="18" charset="0"/>
              </a:rPr>
              <a:t>ơ</a:t>
            </a:r>
            <a:r>
              <a:rPr lang="vi-VN" sz="3200">
                <a:latin typeface="Times New Roman" panose="02020603050405020304" pitchFamily="18" charset="0"/>
                <a:cs typeface="Times New Roman" panose="02020603050405020304" pitchFamily="18" charset="0"/>
              </a:rPr>
              <a:t>n</a:t>
            </a:r>
            <a:r>
              <a:rPr lang="en-US" sz="3200">
                <a:latin typeface="Times New Roman" panose="02020603050405020304" pitchFamily="18" charset="0"/>
                <a:cs typeface="Times New Roman" panose="02020603050405020304" pitchFamily="18" charset="0"/>
              </a:rPr>
              <a:t>.</a:t>
            </a:r>
          </a:p>
          <a:p>
            <a:pPr algn="just"/>
            <a:r>
              <a:rPr lang="vi-VN" sz="3200">
                <a:latin typeface="Times New Roman" panose="02020603050405020304" pitchFamily="18" charset="0"/>
                <a:cs typeface="Times New Roman" panose="02020603050405020304" pitchFamily="18" charset="0"/>
              </a:rPr>
              <a:t> - Định luật bảo toàn và chuyển h</a:t>
            </a:r>
            <a:r>
              <a:rPr lang="en-US" sz="3200">
                <a:latin typeface="Times New Roman" panose="02020603050405020304" pitchFamily="18" charset="0"/>
                <a:cs typeface="Times New Roman" panose="02020603050405020304" pitchFamily="18" charset="0"/>
              </a:rPr>
              <a:t>óa </a:t>
            </a:r>
            <a:r>
              <a:rPr lang="vi-VN" sz="3200">
                <a:latin typeface="Times New Roman" panose="02020603050405020304" pitchFamily="18" charset="0"/>
                <a:cs typeface="Times New Roman" panose="02020603050405020304" pitchFamily="18" charset="0"/>
              </a:rPr>
              <a:t>năng lượng của M. Lô-mô-nô-xốp</a:t>
            </a:r>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Thuyết ti</a:t>
            </a:r>
            <a:r>
              <a:rPr lang="en-US" sz="3200">
                <a:latin typeface="Times New Roman" panose="02020603050405020304" pitchFamily="18" charset="0"/>
                <a:cs typeface="Times New Roman" panose="02020603050405020304" pitchFamily="18" charset="0"/>
              </a:rPr>
              <a:t>ế</a:t>
            </a:r>
            <a:r>
              <a:rPr lang="vi-VN" sz="3200">
                <a:latin typeface="Times New Roman" panose="02020603050405020304" pitchFamily="18" charset="0"/>
                <a:cs typeface="Times New Roman" panose="02020603050405020304" pitchFamily="18" charset="0"/>
              </a:rPr>
              <a:t>n hoá của S. Đác-uyn.</a:t>
            </a:r>
          </a:p>
        </p:txBody>
      </p:sp>
    </p:spTree>
    <p:extLst>
      <p:ext uri="{BB962C8B-B14F-4D97-AF65-F5344CB8AC3E}">
        <p14:creationId xmlns:p14="http://schemas.microsoft.com/office/powerpoint/2010/main" val="3490568964"/>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14:bounceEnd="50000">
                                          <p:cBhvr additive="base">
                                            <p:cTn id="7" dur="500" fill="hold"/>
                                            <p:tgtEl>
                                              <p:spTgt spid="8909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909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8" grpId="0"/>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8" grpId="0"/>
          <p:bldP spid="3" grpId="0"/>
          <p:bldP spid="5" grpId="0"/>
        </p:bldLst>
      </p:timing>
    </mc:Fallback>
  </mc:AlternateContent>
</p:sld>
</file>

<file path=ppt/theme/_rels/theme7.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ass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Gow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Ariston"/>
        <a:ea typeface=""/>
        <a:cs typeface=""/>
      </a:majorFont>
      <a:minorFont>
        <a:latin typeface="VNI-Arist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BH" sz="2800" b="1" i="0" u="none"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BH" sz="2800" b="1" i="0" u="none" strike="noStrike" cap="none" normalizeH="0" baseline="0" smtClean="0">
            <a:ln>
              <a:noFill/>
            </a:ln>
            <a:solidFill>
              <a:srgbClr val="FF33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ow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73000"/>
          </a:blip>
          <a:srcRect/>
          <a:tile tx="0" ty="0" sx="100000" sy="100000" flip="none" algn="tl"/>
        </a:blipFill>
        <a:ln w="15875" cap="flat" cmpd="sng" algn="ctr">
          <a:solidFill>
            <a:srgbClr val="FFFF00"/>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73000"/>
          </a:blip>
          <a:srcRect/>
          <a:tile tx="0" ty="0" sx="100000" sy="100000" flip="none" algn="tl"/>
        </a:blipFill>
        <a:ln w="15875" cap="flat" cmpd="sng" algn="ctr">
          <a:solidFill>
            <a:srgbClr val="FFFF00"/>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1575</Words>
  <Application>Microsoft Office PowerPoint</Application>
  <PresentationFormat>Widescreen</PresentationFormat>
  <Paragraphs>194</Paragraphs>
  <Slides>39</Slides>
  <Notes>15</Notes>
  <HiddenSlides>0</HiddenSlides>
  <MMClips>3</MMClips>
  <ScaleCrop>false</ScaleCrop>
  <HeadingPairs>
    <vt:vector size="6" baseType="variant">
      <vt:variant>
        <vt:lpstr>Fonts Used</vt:lpstr>
      </vt:variant>
      <vt:variant>
        <vt:i4>27</vt:i4>
      </vt:variant>
      <vt:variant>
        <vt:lpstr>Theme</vt:lpstr>
      </vt:variant>
      <vt:variant>
        <vt:i4>14</vt:i4>
      </vt:variant>
      <vt:variant>
        <vt:lpstr>Slide Titles</vt:lpstr>
      </vt:variant>
      <vt:variant>
        <vt:i4>39</vt:i4>
      </vt:variant>
    </vt:vector>
  </HeadingPairs>
  <TitlesOfParts>
    <vt:vector size="80" baseType="lpstr">
      <vt:lpstr>.VnTime</vt:lpstr>
      <vt:lpstr>Antic</vt:lpstr>
      <vt:lpstr>Arial</vt:lpstr>
      <vt:lpstr>Barlow</vt:lpstr>
      <vt:lpstr>Calibri</vt:lpstr>
      <vt:lpstr>Calibri Light</vt:lpstr>
      <vt:lpstr>Livvic</vt:lpstr>
      <vt:lpstr>Montserrat</vt:lpstr>
      <vt:lpstr>Montserrat ExtraBold</vt:lpstr>
      <vt:lpstr>Montserrat Light</vt:lpstr>
      <vt:lpstr>Muli</vt:lpstr>
      <vt:lpstr>Muli Light</vt:lpstr>
      <vt:lpstr>Neucha</vt:lpstr>
      <vt:lpstr>Open Sans</vt:lpstr>
      <vt:lpstr>Poppins</vt:lpstr>
      <vt:lpstr>Poppins Light</vt:lpstr>
      <vt:lpstr>PT Serif</vt:lpstr>
      <vt:lpstr>Raleway</vt:lpstr>
      <vt:lpstr>Raleway ExtraBold</vt:lpstr>
      <vt:lpstr>Raleway Light</vt:lpstr>
      <vt:lpstr>Roboto Condensed Light</vt:lpstr>
      <vt:lpstr>黑体</vt:lpstr>
      <vt:lpstr>SVN-Blenda Script</vt:lpstr>
      <vt:lpstr>Times New Roman</vt:lpstr>
      <vt:lpstr>Trebuchet MS</vt:lpstr>
      <vt:lpstr>VNI-Ariston</vt:lpstr>
      <vt:lpstr>Wingdings</vt:lpstr>
      <vt:lpstr>Cymbeline template</vt:lpstr>
      <vt:lpstr>Juliet template</vt:lpstr>
      <vt:lpstr>4_Default Design</vt:lpstr>
      <vt:lpstr>1_Default Design</vt:lpstr>
      <vt:lpstr>2_Default Design</vt:lpstr>
      <vt:lpstr>Gower template</vt:lpstr>
      <vt:lpstr>Default Design</vt:lpstr>
      <vt:lpstr>Office Theme</vt:lpstr>
      <vt:lpstr>1_Office Theme</vt:lpstr>
      <vt:lpstr>Basset template</vt:lpstr>
      <vt:lpstr>Lawn and Garden Month by Slidesgo</vt:lpstr>
      <vt:lpstr>1_Gower template</vt:lpstr>
      <vt:lpstr>Lección de Historia de España by Slidesgo</vt:lpstr>
      <vt:lpstr>Olivia template</vt:lpstr>
      <vt:lpstr>SỰ PHÁT TRIỂN CỦA KHOA HỌC, KĨ THUẬT, VĂN HỌC, NGHỆ THUẬT TRONG CÁC THẾ KỈ XVIII – XIX (T1)</vt:lpstr>
      <vt:lpstr>Đoán tên nhân vật, vũ khí theo các gợi ý</vt:lpstr>
      <vt:lpstr>ÔNG LÀ AI?</vt:lpstr>
      <vt:lpstr>ÔNG LÀ AI?</vt:lpstr>
      <vt:lpstr>ÔNG LÀ AI?</vt:lpstr>
      <vt:lpstr>ĐÂY LÀ PHƯƠNG TIỆN NÀO? DO AI CHẾ TẠO RA?</vt:lpstr>
      <vt:lpstr>PowerPoint Presentation</vt:lpstr>
      <vt:lpstr>PowerPoint Presentation</vt:lpstr>
      <vt:lpstr>PowerPoint Presentation</vt:lpstr>
      <vt:lpstr>KHOA HỌC TỰ NHIÊN</vt:lpstr>
      <vt:lpstr>PowerPoint Presentation</vt:lpstr>
      <vt:lpstr>PowerPoint Presentation</vt:lpstr>
      <vt:lpstr>PowerPoint Presentation</vt:lpstr>
      <vt:lpstr>PowerPoint Presentation</vt:lpstr>
      <vt:lpstr>PowerPoint Presentation</vt:lpstr>
      <vt:lpstr>PowerPoint Presentation</vt:lpstr>
      <vt:lpstr>KHOA HỌC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Súng trường bắn nhanh  cuối thế kỉ XIX</vt:lpstr>
      <vt:lpstr>PowerPoint Presentation</vt:lpstr>
      <vt:lpstr>PowerPoint Presentation</vt:lpstr>
      <vt:lpstr>PowerPoint Presentation</vt:lpstr>
      <vt:lpstr>LUYỆN TẬP</vt:lpstr>
      <vt:lpstr>Câu 1</vt:lpstr>
      <vt:lpstr>Câu 2</vt:lpstr>
      <vt:lpstr>Câu 3</vt:lpstr>
      <vt:lpstr>Câu 4</vt:lpstr>
      <vt:lpstr>VẬN DỤNG</vt:lpstr>
      <vt:lpstr> Em suy nghĩ gì về lời nói của nhà khoa học A-nô-ben: “ Tôi hi vọng rằng nhân loại sẽ rút ra được từ những phát minh khoa học những điều tốt hơn là điều xấu”?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Sự phát triển của kĩ thuật  khoa học, văn học và nghệ thuật thế kỉ XVIII – XIX</dc:title>
  <dc:creator>Nguyễn hướng đức</dc:creator>
  <cp:lastModifiedBy>Admin</cp:lastModifiedBy>
  <cp:revision>74</cp:revision>
  <dcterms:created xsi:type="dcterms:W3CDTF">2021-09-29T01:23:57Z</dcterms:created>
  <dcterms:modified xsi:type="dcterms:W3CDTF">2024-01-26T00:19:16Z</dcterms:modified>
</cp:coreProperties>
</file>