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7" r:id="rId3"/>
    <p:sldMasterId id="2147483689" r:id="rId4"/>
    <p:sldMasterId id="2147483720" r:id="rId5"/>
    <p:sldMasterId id="2147483743" r:id="rId6"/>
    <p:sldMasterId id="2147483759" r:id="rId7"/>
    <p:sldMasterId id="2147483779" r:id="rId8"/>
  </p:sldMasterIdLst>
  <p:notesMasterIdLst>
    <p:notesMasterId r:id="rId58"/>
  </p:notesMasterIdLst>
  <p:sldIdLst>
    <p:sldId id="286" r:id="rId9"/>
    <p:sldId id="11088642" r:id="rId10"/>
    <p:sldId id="329" r:id="rId11"/>
    <p:sldId id="261" r:id="rId12"/>
    <p:sldId id="2007577416" r:id="rId13"/>
    <p:sldId id="11088646" r:id="rId14"/>
    <p:sldId id="293" r:id="rId15"/>
    <p:sldId id="259" r:id="rId16"/>
    <p:sldId id="315" r:id="rId17"/>
    <p:sldId id="314" r:id="rId18"/>
    <p:sldId id="316" r:id="rId19"/>
    <p:sldId id="318" r:id="rId20"/>
    <p:sldId id="319" r:id="rId21"/>
    <p:sldId id="333" r:id="rId22"/>
    <p:sldId id="320" r:id="rId23"/>
    <p:sldId id="11088647" r:id="rId24"/>
    <p:sldId id="322" r:id="rId25"/>
    <p:sldId id="11088648" r:id="rId26"/>
    <p:sldId id="324" r:id="rId27"/>
    <p:sldId id="323" r:id="rId28"/>
    <p:sldId id="325" r:id="rId29"/>
    <p:sldId id="11088649" r:id="rId30"/>
    <p:sldId id="258" r:id="rId31"/>
    <p:sldId id="260" r:id="rId32"/>
    <p:sldId id="11088650" r:id="rId33"/>
    <p:sldId id="266" r:id="rId34"/>
    <p:sldId id="330" r:id="rId35"/>
    <p:sldId id="268" r:id="rId36"/>
    <p:sldId id="2007577417" r:id="rId37"/>
    <p:sldId id="2007577418" r:id="rId38"/>
    <p:sldId id="11088657" r:id="rId39"/>
    <p:sldId id="317" r:id="rId40"/>
    <p:sldId id="11088653" r:id="rId41"/>
    <p:sldId id="11088654" r:id="rId42"/>
    <p:sldId id="2007577419" r:id="rId43"/>
    <p:sldId id="262" r:id="rId44"/>
    <p:sldId id="272" r:id="rId45"/>
    <p:sldId id="11088596" r:id="rId46"/>
    <p:sldId id="2007577413" r:id="rId47"/>
    <p:sldId id="280" r:id="rId48"/>
    <p:sldId id="265" r:id="rId49"/>
    <p:sldId id="327" r:id="rId50"/>
    <p:sldId id="267" r:id="rId51"/>
    <p:sldId id="328" r:id="rId52"/>
    <p:sldId id="269" r:id="rId53"/>
    <p:sldId id="277" r:id="rId54"/>
    <p:sldId id="278" r:id="rId55"/>
    <p:sldId id="279" r:id="rId56"/>
    <p:sldId id="1108864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3" d="100"/>
          <a:sy n="73" d="100"/>
        </p:scale>
        <p:origin x="71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15F68-E26F-494B-8179-10D6D31DD449}"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4AE1B6-13DA-4789-A5B2-59256440A732}" type="slidenum">
              <a:rPr lang="en-US" smtClean="0"/>
              <a:t>‹#›</a:t>
            </a:fld>
            <a:endParaRPr lang="en-US"/>
          </a:p>
        </p:txBody>
      </p:sp>
    </p:spTree>
    <p:extLst>
      <p:ext uri="{BB962C8B-B14F-4D97-AF65-F5344CB8AC3E}">
        <p14:creationId xmlns:p14="http://schemas.microsoft.com/office/powerpoint/2010/main" val="4260461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6907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baeab76d84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baeab76d84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bb0069a045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bb0069a045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8797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baeab76d84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baeab76d8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bb0069a045_0_2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bb0069a045_0_2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bb0069a045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bb0069a045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7773C181-09E4-5642-A3D1-A8FA557EFC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46AFB2-9D43-2248-93C1-E3C1287E3EB9}" type="slidenum">
              <a:rPr kumimoji="0" lang="en-US" altLang="en-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179" name="Rectangle 2">
            <a:extLst>
              <a:ext uri="{FF2B5EF4-FFF2-40B4-BE49-F238E27FC236}">
                <a16:creationId xmlns:a16="http://schemas.microsoft.com/office/drawing/2014/main" id="{A329E960-F595-E04F-8D67-4EFC5A1C72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a:extLst>
              <a:ext uri="{FF2B5EF4-FFF2-40B4-BE49-F238E27FC236}">
                <a16:creationId xmlns:a16="http://schemas.microsoft.com/office/drawing/2014/main" id="{FCF4A256-68FC-5449-9DD6-FB88FF22C5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VN" altLang="en-VN">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ba8bde453d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ba8bde453d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9099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269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358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0"/>
        <p:cNvGrpSpPr/>
        <p:nvPr/>
      </p:nvGrpSpPr>
      <p:grpSpPr>
        <a:xfrm>
          <a:off x="0" y="0"/>
          <a:ext cx="0" cy="0"/>
          <a:chOff x="0" y="0"/>
          <a:chExt cx="0" cy="0"/>
        </a:xfrm>
      </p:grpSpPr>
      <p:sp>
        <p:nvSpPr>
          <p:cNvPr id="1971" name="Google Shape;1971;gbb0069a045_0_2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2" name="Google Shape;1972;gbb0069a045_0_2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ba8bde453d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ba8bde453d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9606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bb0069a04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bb0069a04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528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3571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4948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4754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79074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92377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349D07E-A965-4C42-892B-8A65922305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AC15DF-AA1D-CA4F-A371-3AB0CD5D42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4C70A98-D794-2242-9499-152724B9FE23}"/>
              </a:ext>
            </a:extLst>
          </p:cNvPr>
          <p:cNvSpPr>
            <a:spLocks noGrp="1" noChangeArrowheads="1"/>
          </p:cNvSpPr>
          <p:nvPr>
            <p:ph type="sldNum" sz="quarter" idx="12"/>
          </p:nvPr>
        </p:nvSpPr>
        <p:spPr>
          <a:ln/>
        </p:spPr>
        <p:txBody>
          <a:bodyPr/>
          <a:lstStyle>
            <a:lvl1pPr>
              <a:defRPr/>
            </a:lvl1pPr>
          </a:lstStyle>
          <a:p>
            <a:fld id="{48B2E0CB-1019-8E4B-A4DD-C6BF380FBB2F}" type="slidenum">
              <a:rPr lang="en-US" altLang="en-VN"/>
              <a:pPr/>
              <a:t>‹#›</a:t>
            </a:fld>
            <a:endParaRPr lang="en-US" altLang="en-VN"/>
          </a:p>
        </p:txBody>
      </p:sp>
    </p:spTree>
    <p:extLst>
      <p:ext uri="{BB962C8B-B14F-4D97-AF65-F5344CB8AC3E}">
        <p14:creationId xmlns:p14="http://schemas.microsoft.com/office/powerpoint/2010/main" val="11741143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A40B094-CB79-D048-B539-EF5A5A47D52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D07F71C-476D-EF4B-8C4E-F7D2201B81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A4B1F9E-11ED-8F46-A8DC-038C5F657524}"/>
              </a:ext>
            </a:extLst>
          </p:cNvPr>
          <p:cNvSpPr>
            <a:spLocks noGrp="1" noChangeArrowheads="1"/>
          </p:cNvSpPr>
          <p:nvPr>
            <p:ph type="sldNum" sz="quarter" idx="12"/>
          </p:nvPr>
        </p:nvSpPr>
        <p:spPr>
          <a:ln/>
        </p:spPr>
        <p:txBody>
          <a:bodyPr/>
          <a:lstStyle>
            <a:lvl1pPr>
              <a:defRPr/>
            </a:lvl1pPr>
          </a:lstStyle>
          <a:p>
            <a:fld id="{197E88EC-8E56-BF40-9683-E5436690B7A6}" type="slidenum">
              <a:rPr lang="en-US" altLang="en-VN"/>
              <a:pPr/>
              <a:t>‹#›</a:t>
            </a:fld>
            <a:endParaRPr lang="en-US" altLang="en-VN"/>
          </a:p>
        </p:txBody>
      </p:sp>
    </p:spTree>
    <p:extLst>
      <p:ext uri="{BB962C8B-B14F-4D97-AF65-F5344CB8AC3E}">
        <p14:creationId xmlns:p14="http://schemas.microsoft.com/office/powerpoint/2010/main" val="19714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B6AC238-6F4D-3547-A5E4-2F95A23F876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9800C85-4C93-3B42-A455-172ECDE31D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EE662B3-F7B1-1F47-8BD7-C1B093F3CE4D}"/>
              </a:ext>
            </a:extLst>
          </p:cNvPr>
          <p:cNvSpPr>
            <a:spLocks noGrp="1" noChangeArrowheads="1"/>
          </p:cNvSpPr>
          <p:nvPr>
            <p:ph type="sldNum" sz="quarter" idx="12"/>
          </p:nvPr>
        </p:nvSpPr>
        <p:spPr>
          <a:ln/>
        </p:spPr>
        <p:txBody>
          <a:bodyPr/>
          <a:lstStyle>
            <a:lvl1pPr>
              <a:defRPr/>
            </a:lvl1pPr>
          </a:lstStyle>
          <a:p>
            <a:fld id="{0FD151D4-6987-DA4B-9730-7C382CEAEF8A}" type="slidenum">
              <a:rPr lang="en-US" altLang="en-VN"/>
              <a:pPr/>
              <a:t>‹#›</a:t>
            </a:fld>
            <a:endParaRPr lang="en-US" altLang="en-VN"/>
          </a:p>
        </p:txBody>
      </p:sp>
    </p:spTree>
    <p:extLst>
      <p:ext uri="{BB962C8B-B14F-4D97-AF65-F5344CB8AC3E}">
        <p14:creationId xmlns:p14="http://schemas.microsoft.com/office/powerpoint/2010/main" val="33177304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138F771-D0ED-264B-9DDA-F7F2510E498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D25A15B-D215-AE42-9955-0733731BE2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3C79CAC-FA7C-B043-A022-DFF4B9065356}"/>
              </a:ext>
            </a:extLst>
          </p:cNvPr>
          <p:cNvSpPr>
            <a:spLocks noGrp="1" noChangeArrowheads="1"/>
          </p:cNvSpPr>
          <p:nvPr>
            <p:ph type="sldNum" sz="quarter" idx="12"/>
          </p:nvPr>
        </p:nvSpPr>
        <p:spPr>
          <a:ln/>
        </p:spPr>
        <p:txBody>
          <a:bodyPr/>
          <a:lstStyle>
            <a:lvl1pPr>
              <a:defRPr/>
            </a:lvl1pPr>
          </a:lstStyle>
          <a:p>
            <a:fld id="{095BC31B-405F-7446-ADCD-2A9477728DEC}" type="slidenum">
              <a:rPr lang="en-US" altLang="en-VN"/>
              <a:pPr/>
              <a:t>‹#›</a:t>
            </a:fld>
            <a:endParaRPr lang="en-US" altLang="en-VN"/>
          </a:p>
        </p:txBody>
      </p:sp>
    </p:spTree>
    <p:extLst>
      <p:ext uri="{BB962C8B-B14F-4D97-AF65-F5344CB8AC3E}">
        <p14:creationId xmlns:p14="http://schemas.microsoft.com/office/powerpoint/2010/main" val="881852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560798-3516-604C-AD0C-E13432C3B3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E1E0C1-8FC9-0D49-BEEF-E234E44499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5DCB9D-0272-D446-A6B1-9CFE0FFC599D}"/>
              </a:ext>
            </a:extLst>
          </p:cNvPr>
          <p:cNvSpPr>
            <a:spLocks noGrp="1" noChangeArrowheads="1"/>
          </p:cNvSpPr>
          <p:nvPr>
            <p:ph type="sldNum" sz="quarter" idx="12"/>
          </p:nvPr>
        </p:nvSpPr>
        <p:spPr>
          <a:ln/>
        </p:spPr>
        <p:txBody>
          <a:bodyPr/>
          <a:lstStyle>
            <a:lvl1pPr>
              <a:defRPr/>
            </a:lvl1pPr>
          </a:lstStyle>
          <a:p>
            <a:fld id="{700239DA-EC3A-544C-A1D2-A3450137BD28}" type="slidenum">
              <a:rPr lang="en-US" altLang="en-VN"/>
              <a:pPr/>
              <a:t>‹#›</a:t>
            </a:fld>
            <a:endParaRPr lang="en-US" altLang="en-VN"/>
          </a:p>
        </p:txBody>
      </p:sp>
    </p:spTree>
    <p:extLst>
      <p:ext uri="{BB962C8B-B14F-4D97-AF65-F5344CB8AC3E}">
        <p14:creationId xmlns:p14="http://schemas.microsoft.com/office/powerpoint/2010/main" val="11280618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ADDCFC-1486-B64E-98EE-558582C4F3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1E43B7B-6F41-B943-8E1C-B76B8A4FD4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45CBF2D-EA1B-8E4B-921F-72DC5C0858B3}"/>
              </a:ext>
            </a:extLst>
          </p:cNvPr>
          <p:cNvSpPr>
            <a:spLocks noGrp="1" noChangeArrowheads="1"/>
          </p:cNvSpPr>
          <p:nvPr>
            <p:ph type="sldNum" sz="quarter" idx="12"/>
          </p:nvPr>
        </p:nvSpPr>
        <p:spPr>
          <a:ln/>
        </p:spPr>
        <p:txBody>
          <a:bodyPr/>
          <a:lstStyle>
            <a:lvl1pPr>
              <a:defRPr/>
            </a:lvl1pPr>
          </a:lstStyle>
          <a:p>
            <a:fld id="{4D8249B4-8D17-2442-AEB0-1D37A76B4E05}" type="slidenum">
              <a:rPr lang="en-US" altLang="en-VN"/>
              <a:pPr/>
              <a:t>‹#›</a:t>
            </a:fld>
            <a:endParaRPr lang="en-US" altLang="en-VN"/>
          </a:p>
        </p:txBody>
      </p:sp>
    </p:spTree>
    <p:extLst>
      <p:ext uri="{BB962C8B-B14F-4D97-AF65-F5344CB8AC3E}">
        <p14:creationId xmlns:p14="http://schemas.microsoft.com/office/powerpoint/2010/main" val="35804464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8326ED-8143-9C41-A2BC-30C0F6DF69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523A12-3950-894D-85DB-4E9E9FAC8C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590343-4BCA-2448-A756-E6D3E9FFE716}"/>
              </a:ext>
            </a:extLst>
          </p:cNvPr>
          <p:cNvSpPr>
            <a:spLocks noGrp="1" noChangeArrowheads="1"/>
          </p:cNvSpPr>
          <p:nvPr>
            <p:ph type="sldNum" sz="quarter" idx="12"/>
          </p:nvPr>
        </p:nvSpPr>
        <p:spPr>
          <a:ln/>
        </p:spPr>
        <p:txBody>
          <a:bodyPr/>
          <a:lstStyle>
            <a:lvl1pPr>
              <a:defRPr/>
            </a:lvl1pPr>
          </a:lstStyle>
          <a:p>
            <a:fld id="{2EAA789F-232C-C74C-8472-B3108F9D0C12}" type="slidenum">
              <a:rPr lang="en-US" altLang="en-VN"/>
              <a:pPr/>
              <a:t>‹#›</a:t>
            </a:fld>
            <a:endParaRPr lang="en-US" altLang="en-VN"/>
          </a:p>
        </p:txBody>
      </p:sp>
    </p:spTree>
    <p:extLst>
      <p:ext uri="{BB962C8B-B14F-4D97-AF65-F5344CB8AC3E}">
        <p14:creationId xmlns:p14="http://schemas.microsoft.com/office/powerpoint/2010/main" val="22507000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A6AFD6-833B-D847-ADA3-51B28253D5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4D8924-F3B8-6D4B-88C0-2338DD44F0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F00F7D-7267-8142-A64F-0C137EBA7710}"/>
              </a:ext>
            </a:extLst>
          </p:cNvPr>
          <p:cNvSpPr>
            <a:spLocks noGrp="1" noChangeArrowheads="1"/>
          </p:cNvSpPr>
          <p:nvPr>
            <p:ph type="sldNum" sz="quarter" idx="12"/>
          </p:nvPr>
        </p:nvSpPr>
        <p:spPr>
          <a:ln/>
        </p:spPr>
        <p:txBody>
          <a:bodyPr/>
          <a:lstStyle>
            <a:lvl1pPr>
              <a:defRPr/>
            </a:lvl1pPr>
          </a:lstStyle>
          <a:p>
            <a:fld id="{B322D600-7963-2748-8B08-2426EF1E54D3}" type="slidenum">
              <a:rPr lang="en-US" altLang="en-VN"/>
              <a:pPr/>
              <a:t>‹#›</a:t>
            </a:fld>
            <a:endParaRPr lang="en-US" altLang="en-VN"/>
          </a:p>
        </p:txBody>
      </p:sp>
    </p:spTree>
    <p:extLst>
      <p:ext uri="{BB962C8B-B14F-4D97-AF65-F5344CB8AC3E}">
        <p14:creationId xmlns:p14="http://schemas.microsoft.com/office/powerpoint/2010/main" val="569597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41056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97046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423192"/>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B241E1-CB4A-4623-A25C-465F86E63872}"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2039468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000965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085565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68399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37861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61367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45867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8900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42207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97344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3977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655681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78861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540132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341867" y="3225333"/>
            <a:ext cx="5393600" cy="11224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6000"/>
              <a:buNone/>
              <a:defRPr sz="8000">
                <a:solidFill>
                  <a:schemeClr val="accent4"/>
                </a:solidFill>
              </a:defRPr>
            </a:lvl1pPr>
            <a:lvl2pPr lvl="1">
              <a:spcBef>
                <a:spcPts val="0"/>
              </a:spcBef>
              <a:spcAft>
                <a:spcPts val="0"/>
              </a:spcAft>
              <a:buClr>
                <a:schemeClr val="accent4"/>
              </a:buClr>
              <a:buSzPts val="6000"/>
              <a:buNone/>
              <a:defRPr sz="8000">
                <a:solidFill>
                  <a:schemeClr val="accent4"/>
                </a:solidFill>
              </a:defRPr>
            </a:lvl2pPr>
            <a:lvl3pPr lvl="2">
              <a:spcBef>
                <a:spcPts val="0"/>
              </a:spcBef>
              <a:spcAft>
                <a:spcPts val="0"/>
              </a:spcAft>
              <a:buClr>
                <a:schemeClr val="accent4"/>
              </a:buClr>
              <a:buSzPts val="6000"/>
              <a:buNone/>
              <a:defRPr sz="8000">
                <a:solidFill>
                  <a:schemeClr val="accent4"/>
                </a:solidFill>
              </a:defRPr>
            </a:lvl3pPr>
            <a:lvl4pPr lvl="3">
              <a:spcBef>
                <a:spcPts val="0"/>
              </a:spcBef>
              <a:spcAft>
                <a:spcPts val="0"/>
              </a:spcAft>
              <a:buClr>
                <a:schemeClr val="accent4"/>
              </a:buClr>
              <a:buSzPts val="6000"/>
              <a:buNone/>
              <a:defRPr sz="8000">
                <a:solidFill>
                  <a:schemeClr val="accent4"/>
                </a:solidFill>
              </a:defRPr>
            </a:lvl4pPr>
            <a:lvl5pPr lvl="4">
              <a:spcBef>
                <a:spcPts val="0"/>
              </a:spcBef>
              <a:spcAft>
                <a:spcPts val="0"/>
              </a:spcAft>
              <a:buClr>
                <a:schemeClr val="accent4"/>
              </a:buClr>
              <a:buSzPts val="6000"/>
              <a:buNone/>
              <a:defRPr sz="8000">
                <a:solidFill>
                  <a:schemeClr val="accent4"/>
                </a:solidFill>
              </a:defRPr>
            </a:lvl5pPr>
            <a:lvl6pPr lvl="5">
              <a:spcBef>
                <a:spcPts val="0"/>
              </a:spcBef>
              <a:spcAft>
                <a:spcPts val="0"/>
              </a:spcAft>
              <a:buClr>
                <a:schemeClr val="accent4"/>
              </a:buClr>
              <a:buSzPts val="6000"/>
              <a:buNone/>
              <a:defRPr sz="8000">
                <a:solidFill>
                  <a:schemeClr val="accent4"/>
                </a:solidFill>
              </a:defRPr>
            </a:lvl6pPr>
            <a:lvl7pPr lvl="6">
              <a:spcBef>
                <a:spcPts val="0"/>
              </a:spcBef>
              <a:spcAft>
                <a:spcPts val="0"/>
              </a:spcAft>
              <a:buClr>
                <a:schemeClr val="accent4"/>
              </a:buClr>
              <a:buSzPts val="6000"/>
              <a:buNone/>
              <a:defRPr sz="8000">
                <a:solidFill>
                  <a:schemeClr val="accent4"/>
                </a:solidFill>
              </a:defRPr>
            </a:lvl7pPr>
            <a:lvl8pPr lvl="7">
              <a:spcBef>
                <a:spcPts val="0"/>
              </a:spcBef>
              <a:spcAft>
                <a:spcPts val="0"/>
              </a:spcAft>
              <a:buClr>
                <a:schemeClr val="accent4"/>
              </a:buClr>
              <a:buSzPts val="6000"/>
              <a:buNone/>
              <a:defRPr sz="8000">
                <a:solidFill>
                  <a:schemeClr val="accent4"/>
                </a:solidFill>
              </a:defRPr>
            </a:lvl8pPr>
            <a:lvl9pPr lvl="8">
              <a:spcBef>
                <a:spcPts val="0"/>
              </a:spcBef>
              <a:spcAft>
                <a:spcPts val="0"/>
              </a:spcAft>
              <a:buClr>
                <a:schemeClr val="accent4"/>
              </a:buClr>
              <a:buSzPts val="6000"/>
              <a:buNone/>
              <a:defRPr sz="8000">
                <a:solidFill>
                  <a:schemeClr val="accent4"/>
                </a:solidFill>
              </a:defRPr>
            </a:lvl9pPr>
          </a:lstStyle>
          <a:p>
            <a:endParaRPr/>
          </a:p>
        </p:txBody>
      </p:sp>
      <p:sp>
        <p:nvSpPr>
          <p:cNvPr id="21" name="Google Shape;21;p3"/>
          <p:cNvSpPr txBox="1">
            <a:spLocks noGrp="1"/>
          </p:cNvSpPr>
          <p:nvPr>
            <p:ph type="subTitle" idx="1"/>
          </p:nvPr>
        </p:nvSpPr>
        <p:spPr>
          <a:xfrm>
            <a:off x="63418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22" name="Google Shape;22;p3"/>
          <p:cNvSpPr txBox="1">
            <a:spLocks noGrp="1"/>
          </p:cNvSpPr>
          <p:nvPr>
            <p:ph type="title" idx="2" hasCustomPrompt="1"/>
          </p:nvPr>
        </p:nvSpPr>
        <p:spPr>
          <a:xfrm>
            <a:off x="63418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23" name="Google Shape;23;p3"/>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55288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657299" y="-3124233"/>
            <a:ext cx="12849285" cy="11474671"/>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txBox="1">
            <a:spLocks noGrp="1"/>
          </p:cNvSpPr>
          <p:nvPr>
            <p:ph type="body" idx="1"/>
          </p:nvPr>
        </p:nvSpPr>
        <p:spPr>
          <a:xfrm>
            <a:off x="1237433" y="2152733"/>
            <a:ext cx="6258000" cy="3319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dk2"/>
              </a:buClr>
              <a:buSzPts val="1600"/>
              <a:buChar char="●"/>
              <a:defRPr>
                <a:solidFill>
                  <a:schemeClr val="dk2"/>
                </a:solidFill>
              </a:defRPr>
            </a:lvl1pPr>
            <a:lvl2pPr marL="1219170" lvl="1" indent="-440256">
              <a:spcBef>
                <a:spcPts val="2133"/>
              </a:spcBef>
              <a:spcAft>
                <a:spcPts val="0"/>
              </a:spcAft>
              <a:buClr>
                <a:schemeClr val="dk2"/>
              </a:buClr>
              <a:buSzPts val="1600"/>
              <a:buChar char="○"/>
              <a:defRPr sz="2133">
                <a:solidFill>
                  <a:schemeClr val="dk2"/>
                </a:solidFill>
              </a:defRPr>
            </a:lvl2pPr>
            <a:lvl3pPr marL="1828754" lvl="2" indent="-440256">
              <a:spcBef>
                <a:spcPts val="2133"/>
              </a:spcBef>
              <a:spcAft>
                <a:spcPts val="0"/>
              </a:spcAft>
              <a:buClr>
                <a:schemeClr val="dk2"/>
              </a:buClr>
              <a:buSzPts val="1600"/>
              <a:buChar char="■"/>
              <a:defRPr sz="2133">
                <a:solidFill>
                  <a:schemeClr val="dk2"/>
                </a:solidFill>
              </a:defRPr>
            </a:lvl3pPr>
            <a:lvl4pPr marL="2438339" lvl="3" indent="-440256">
              <a:spcBef>
                <a:spcPts val="2133"/>
              </a:spcBef>
              <a:spcAft>
                <a:spcPts val="0"/>
              </a:spcAft>
              <a:buClr>
                <a:schemeClr val="dk2"/>
              </a:buClr>
              <a:buSzPts val="1600"/>
              <a:buChar char="●"/>
              <a:defRPr sz="2133">
                <a:solidFill>
                  <a:schemeClr val="dk2"/>
                </a:solidFill>
              </a:defRPr>
            </a:lvl4pPr>
            <a:lvl5pPr marL="3047924" lvl="4" indent="-440256">
              <a:spcBef>
                <a:spcPts val="2133"/>
              </a:spcBef>
              <a:spcAft>
                <a:spcPts val="0"/>
              </a:spcAft>
              <a:buClr>
                <a:schemeClr val="dk2"/>
              </a:buClr>
              <a:buSzPts val="1600"/>
              <a:buChar char="○"/>
              <a:defRPr sz="2133">
                <a:solidFill>
                  <a:schemeClr val="dk2"/>
                </a:solidFill>
              </a:defRPr>
            </a:lvl5pPr>
            <a:lvl6pPr marL="3657509" lvl="5" indent="-440256">
              <a:spcBef>
                <a:spcPts val="2133"/>
              </a:spcBef>
              <a:spcAft>
                <a:spcPts val="0"/>
              </a:spcAft>
              <a:buClr>
                <a:schemeClr val="dk2"/>
              </a:buClr>
              <a:buSzPts val="1600"/>
              <a:buChar char="■"/>
              <a:defRPr sz="2133">
                <a:solidFill>
                  <a:schemeClr val="dk2"/>
                </a:solidFill>
              </a:defRPr>
            </a:lvl6pPr>
            <a:lvl7pPr marL="4267093" lvl="6" indent="-440256">
              <a:spcBef>
                <a:spcPts val="2133"/>
              </a:spcBef>
              <a:spcAft>
                <a:spcPts val="0"/>
              </a:spcAft>
              <a:buClr>
                <a:schemeClr val="dk2"/>
              </a:buClr>
              <a:buSzPts val="1600"/>
              <a:buChar char="●"/>
              <a:defRPr sz="2133">
                <a:solidFill>
                  <a:schemeClr val="dk2"/>
                </a:solidFill>
              </a:defRPr>
            </a:lvl7pPr>
            <a:lvl8pPr marL="4876678" lvl="7" indent="-440256">
              <a:spcBef>
                <a:spcPts val="2133"/>
              </a:spcBef>
              <a:spcAft>
                <a:spcPts val="0"/>
              </a:spcAft>
              <a:buClr>
                <a:schemeClr val="dk2"/>
              </a:buClr>
              <a:buSzPts val="1600"/>
              <a:buChar char="○"/>
              <a:defRPr sz="2133">
                <a:solidFill>
                  <a:schemeClr val="dk2"/>
                </a:solidFill>
              </a:defRPr>
            </a:lvl8pPr>
            <a:lvl9pPr marL="5486263" lvl="8" indent="-440256">
              <a:spcBef>
                <a:spcPts val="2133"/>
              </a:spcBef>
              <a:spcAft>
                <a:spcPts val="2133"/>
              </a:spcAft>
              <a:buClr>
                <a:schemeClr val="dk2"/>
              </a:buClr>
              <a:buSzPts val="1600"/>
              <a:buChar char="■"/>
              <a:defRPr sz="2133">
                <a:solidFill>
                  <a:schemeClr val="dk2"/>
                </a:solidFill>
              </a:defRPr>
            </a:lvl9pPr>
          </a:lstStyle>
          <a:p>
            <a:endParaRPr/>
          </a:p>
        </p:txBody>
      </p:sp>
      <p:sp>
        <p:nvSpPr>
          <p:cNvPr id="27" name="Google Shape;27;p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3482369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28"/>
        <p:cNvGrpSpPr/>
        <p:nvPr/>
      </p:nvGrpSpPr>
      <p:grpSpPr>
        <a:xfrm>
          <a:off x="0" y="0"/>
          <a:ext cx="0" cy="0"/>
          <a:chOff x="0" y="0"/>
          <a:chExt cx="0" cy="0"/>
        </a:xfrm>
      </p:grpSpPr>
      <p:sp>
        <p:nvSpPr>
          <p:cNvPr id="29" name="Google Shape;29;p5"/>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5"/>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5"/>
          <p:cNvSpPr txBox="1">
            <a:spLocks noGrp="1"/>
          </p:cNvSpPr>
          <p:nvPr>
            <p:ph type="body" idx="1"/>
          </p:nvPr>
        </p:nvSpPr>
        <p:spPr>
          <a:xfrm>
            <a:off x="1037603"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2" name="Google Shape;32;p5"/>
          <p:cNvSpPr txBox="1">
            <a:spLocks noGrp="1"/>
          </p:cNvSpPr>
          <p:nvPr>
            <p:ph type="body" idx="2"/>
          </p:nvPr>
        </p:nvSpPr>
        <p:spPr>
          <a:xfrm>
            <a:off x="6405197"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3" name="Google Shape;33;p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5"/>
          <p:cNvSpPr txBox="1">
            <a:spLocks noGrp="1"/>
          </p:cNvSpPr>
          <p:nvPr>
            <p:ph type="title" idx="3"/>
          </p:nvPr>
        </p:nvSpPr>
        <p:spPr>
          <a:xfrm>
            <a:off x="10376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5" name="Google Shape;35;p5"/>
          <p:cNvSpPr txBox="1">
            <a:spLocks noGrp="1"/>
          </p:cNvSpPr>
          <p:nvPr>
            <p:ph type="title" idx="4"/>
          </p:nvPr>
        </p:nvSpPr>
        <p:spPr>
          <a:xfrm>
            <a:off x="64052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3436434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969361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3660443" y="-421873"/>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3493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850800" y="544800"/>
            <a:ext cx="8490400" cy="545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400">
                <a:solidFill>
                  <a:schemeClr val="accent1"/>
                </a:solidFill>
              </a:defRPr>
            </a:lvl1pPr>
            <a:lvl2pPr lvl="1" algn="ctr">
              <a:spcBef>
                <a:spcPts val="0"/>
              </a:spcBef>
              <a:spcAft>
                <a:spcPts val="0"/>
              </a:spcAft>
              <a:buClr>
                <a:schemeClr val="accent1"/>
              </a:buClr>
              <a:buSzPts val="4800"/>
              <a:buNone/>
              <a:defRPr sz="6400">
                <a:solidFill>
                  <a:schemeClr val="accent1"/>
                </a:solidFill>
              </a:defRPr>
            </a:lvl2pPr>
            <a:lvl3pPr lvl="2" algn="ctr">
              <a:spcBef>
                <a:spcPts val="0"/>
              </a:spcBef>
              <a:spcAft>
                <a:spcPts val="0"/>
              </a:spcAft>
              <a:buClr>
                <a:schemeClr val="accent1"/>
              </a:buClr>
              <a:buSzPts val="4800"/>
              <a:buNone/>
              <a:defRPr sz="6400">
                <a:solidFill>
                  <a:schemeClr val="accent1"/>
                </a:solidFill>
              </a:defRPr>
            </a:lvl3pPr>
            <a:lvl4pPr lvl="3" algn="ctr">
              <a:spcBef>
                <a:spcPts val="0"/>
              </a:spcBef>
              <a:spcAft>
                <a:spcPts val="0"/>
              </a:spcAft>
              <a:buClr>
                <a:schemeClr val="accent1"/>
              </a:buClr>
              <a:buSzPts val="4800"/>
              <a:buNone/>
              <a:defRPr sz="6400">
                <a:solidFill>
                  <a:schemeClr val="accent1"/>
                </a:solidFill>
              </a:defRPr>
            </a:lvl4pPr>
            <a:lvl5pPr lvl="4" algn="ctr">
              <a:spcBef>
                <a:spcPts val="0"/>
              </a:spcBef>
              <a:spcAft>
                <a:spcPts val="0"/>
              </a:spcAft>
              <a:buClr>
                <a:schemeClr val="accent1"/>
              </a:buClr>
              <a:buSzPts val="4800"/>
              <a:buNone/>
              <a:defRPr sz="6400">
                <a:solidFill>
                  <a:schemeClr val="accent1"/>
                </a:solidFill>
              </a:defRPr>
            </a:lvl5pPr>
            <a:lvl6pPr lvl="5" algn="ctr">
              <a:spcBef>
                <a:spcPts val="0"/>
              </a:spcBef>
              <a:spcAft>
                <a:spcPts val="0"/>
              </a:spcAft>
              <a:buClr>
                <a:schemeClr val="accent1"/>
              </a:buClr>
              <a:buSzPts val="4800"/>
              <a:buNone/>
              <a:defRPr sz="6400">
                <a:solidFill>
                  <a:schemeClr val="accent1"/>
                </a:solidFill>
              </a:defRPr>
            </a:lvl6pPr>
            <a:lvl7pPr lvl="6" algn="ctr">
              <a:spcBef>
                <a:spcPts val="0"/>
              </a:spcBef>
              <a:spcAft>
                <a:spcPts val="0"/>
              </a:spcAft>
              <a:buClr>
                <a:schemeClr val="accent1"/>
              </a:buClr>
              <a:buSzPts val="4800"/>
              <a:buNone/>
              <a:defRPr sz="6400">
                <a:solidFill>
                  <a:schemeClr val="accent1"/>
                </a:solidFill>
              </a:defRPr>
            </a:lvl7pPr>
            <a:lvl8pPr lvl="7" algn="ctr">
              <a:spcBef>
                <a:spcPts val="0"/>
              </a:spcBef>
              <a:spcAft>
                <a:spcPts val="0"/>
              </a:spcAft>
              <a:buClr>
                <a:schemeClr val="accent1"/>
              </a:buClr>
              <a:buSzPts val="4800"/>
              <a:buNone/>
              <a:defRPr sz="6400">
                <a:solidFill>
                  <a:schemeClr val="accent1"/>
                </a:solidFill>
              </a:defRPr>
            </a:lvl8pPr>
            <a:lvl9pPr lvl="8" algn="ctr">
              <a:spcBef>
                <a:spcPts val="0"/>
              </a:spcBef>
              <a:spcAft>
                <a:spcPts val="0"/>
              </a:spcAft>
              <a:buClr>
                <a:schemeClr val="accent1"/>
              </a:buClr>
              <a:buSzPts val="4800"/>
              <a:buNone/>
              <a:defRPr sz="6400">
                <a:solidFill>
                  <a:schemeClr val="accent1"/>
                </a:solidFill>
              </a:defRPr>
            </a:lvl9pPr>
          </a:lstStyle>
          <a:p>
            <a:endParaRPr/>
          </a:p>
        </p:txBody>
      </p:sp>
      <p:sp>
        <p:nvSpPr>
          <p:cNvPr id="44" name="Google Shape;44;p8"/>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7471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786267" y="-601733"/>
            <a:ext cx="13112856" cy="7582264"/>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a:spLocks noGrp="1"/>
          </p:cNvSpPr>
          <p:nvPr>
            <p:ph type="subTitle" idx="1"/>
          </p:nvPr>
        </p:nvSpPr>
        <p:spPr>
          <a:xfrm>
            <a:off x="6312133" y="965433"/>
            <a:ext cx="4154000" cy="1646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800" b="1">
                <a:solidFill>
                  <a:schemeClr val="dk2"/>
                </a:solidFill>
              </a:defRPr>
            </a:lvl1pPr>
            <a:lvl2pPr lvl="1">
              <a:lnSpc>
                <a:spcPct val="100000"/>
              </a:lnSpc>
              <a:spcBef>
                <a:spcPts val="0"/>
              </a:spcBef>
              <a:spcAft>
                <a:spcPts val="0"/>
              </a:spcAft>
              <a:buClr>
                <a:schemeClr val="dk2"/>
              </a:buClr>
              <a:buSzPts val="2100"/>
              <a:buNone/>
              <a:defRPr sz="2800" b="1">
                <a:solidFill>
                  <a:schemeClr val="dk2"/>
                </a:solidFill>
              </a:defRPr>
            </a:lvl2pPr>
            <a:lvl3pPr lvl="2">
              <a:lnSpc>
                <a:spcPct val="100000"/>
              </a:lnSpc>
              <a:spcBef>
                <a:spcPts val="0"/>
              </a:spcBef>
              <a:spcAft>
                <a:spcPts val="0"/>
              </a:spcAft>
              <a:buClr>
                <a:schemeClr val="dk2"/>
              </a:buClr>
              <a:buSzPts val="2100"/>
              <a:buNone/>
              <a:defRPr sz="2800" b="1">
                <a:solidFill>
                  <a:schemeClr val="dk2"/>
                </a:solidFill>
              </a:defRPr>
            </a:lvl3pPr>
            <a:lvl4pPr lvl="3">
              <a:lnSpc>
                <a:spcPct val="100000"/>
              </a:lnSpc>
              <a:spcBef>
                <a:spcPts val="0"/>
              </a:spcBef>
              <a:spcAft>
                <a:spcPts val="0"/>
              </a:spcAft>
              <a:buClr>
                <a:schemeClr val="dk2"/>
              </a:buClr>
              <a:buSzPts val="2100"/>
              <a:buNone/>
              <a:defRPr sz="2800" b="1">
                <a:solidFill>
                  <a:schemeClr val="dk2"/>
                </a:solidFill>
              </a:defRPr>
            </a:lvl4pPr>
            <a:lvl5pPr lvl="4">
              <a:lnSpc>
                <a:spcPct val="100000"/>
              </a:lnSpc>
              <a:spcBef>
                <a:spcPts val="0"/>
              </a:spcBef>
              <a:spcAft>
                <a:spcPts val="0"/>
              </a:spcAft>
              <a:buClr>
                <a:schemeClr val="dk2"/>
              </a:buClr>
              <a:buSzPts val="2100"/>
              <a:buNone/>
              <a:defRPr sz="2800" b="1">
                <a:solidFill>
                  <a:schemeClr val="dk2"/>
                </a:solidFill>
              </a:defRPr>
            </a:lvl5pPr>
            <a:lvl6pPr lvl="5">
              <a:lnSpc>
                <a:spcPct val="100000"/>
              </a:lnSpc>
              <a:spcBef>
                <a:spcPts val="0"/>
              </a:spcBef>
              <a:spcAft>
                <a:spcPts val="0"/>
              </a:spcAft>
              <a:buClr>
                <a:schemeClr val="dk2"/>
              </a:buClr>
              <a:buSzPts val="2100"/>
              <a:buNone/>
              <a:defRPr sz="2800" b="1">
                <a:solidFill>
                  <a:schemeClr val="dk2"/>
                </a:solidFill>
              </a:defRPr>
            </a:lvl6pPr>
            <a:lvl7pPr lvl="6">
              <a:lnSpc>
                <a:spcPct val="100000"/>
              </a:lnSpc>
              <a:spcBef>
                <a:spcPts val="0"/>
              </a:spcBef>
              <a:spcAft>
                <a:spcPts val="0"/>
              </a:spcAft>
              <a:buClr>
                <a:schemeClr val="dk2"/>
              </a:buClr>
              <a:buSzPts val="2100"/>
              <a:buNone/>
              <a:defRPr sz="2800" b="1">
                <a:solidFill>
                  <a:schemeClr val="dk2"/>
                </a:solidFill>
              </a:defRPr>
            </a:lvl7pPr>
            <a:lvl8pPr lvl="7">
              <a:lnSpc>
                <a:spcPct val="100000"/>
              </a:lnSpc>
              <a:spcBef>
                <a:spcPts val="0"/>
              </a:spcBef>
              <a:spcAft>
                <a:spcPts val="0"/>
              </a:spcAft>
              <a:buClr>
                <a:schemeClr val="dk2"/>
              </a:buClr>
              <a:buSzPts val="2100"/>
              <a:buNone/>
              <a:defRPr sz="2800" b="1">
                <a:solidFill>
                  <a:schemeClr val="dk2"/>
                </a:solidFill>
              </a:defRPr>
            </a:lvl8pPr>
            <a:lvl9pPr lvl="8">
              <a:lnSpc>
                <a:spcPct val="100000"/>
              </a:lnSpc>
              <a:spcBef>
                <a:spcPts val="0"/>
              </a:spcBef>
              <a:spcAft>
                <a:spcPts val="0"/>
              </a:spcAft>
              <a:buClr>
                <a:schemeClr val="dk2"/>
              </a:buClr>
              <a:buSzPts val="2100"/>
              <a:buNone/>
              <a:defRPr sz="2800" b="1">
                <a:solidFill>
                  <a:schemeClr val="dk2"/>
                </a:solidFill>
              </a:defRPr>
            </a:lvl9pPr>
          </a:lstStyle>
          <a:p>
            <a:endParaRPr/>
          </a:p>
        </p:txBody>
      </p:sp>
      <p:sp>
        <p:nvSpPr>
          <p:cNvPr id="48" name="Google Shape;48;p9"/>
          <p:cNvSpPr txBox="1">
            <a:spLocks noGrp="1"/>
          </p:cNvSpPr>
          <p:nvPr>
            <p:ph type="body" idx="2"/>
          </p:nvPr>
        </p:nvSpPr>
        <p:spPr>
          <a:xfrm>
            <a:off x="6312133" y="2795633"/>
            <a:ext cx="4625600" cy="3184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3628623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850800" y="1905533"/>
            <a:ext cx="8490400" cy="188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endParaRPr/>
          </a:p>
        </p:txBody>
      </p:sp>
      <p:sp>
        <p:nvSpPr>
          <p:cNvPr id="52" name="Google Shape;52;p10"/>
          <p:cNvSpPr txBox="1">
            <a:spLocks noGrp="1"/>
          </p:cNvSpPr>
          <p:nvPr>
            <p:ph type="subTitle" idx="1"/>
          </p:nvPr>
        </p:nvSpPr>
        <p:spPr>
          <a:xfrm>
            <a:off x="3399200" y="37875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3" name="Google Shape;53;p10"/>
          <p:cNvSpPr/>
          <p:nvPr/>
        </p:nvSpPr>
        <p:spPr>
          <a:xfrm rot="10800000" flipH="1">
            <a:off x="-1434128" y="-549022"/>
            <a:ext cx="5369248" cy="544202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p:nvPr/>
        </p:nvSpPr>
        <p:spPr>
          <a:xfrm rot="5218376">
            <a:off x="-904200" y="2349727"/>
            <a:ext cx="4503815" cy="4937836"/>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46767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67900" y="2280100"/>
            <a:ext cx="7126800" cy="1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7" name="Google Shape;57;p11"/>
          <p:cNvSpPr txBox="1">
            <a:spLocks noGrp="1"/>
          </p:cNvSpPr>
          <p:nvPr>
            <p:ph type="body" idx="1"/>
          </p:nvPr>
        </p:nvSpPr>
        <p:spPr>
          <a:xfrm>
            <a:off x="1480100" y="4101367"/>
            <a:ext cx="5702400" cy="10952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57189" algn="ctr">
              <a:spcBef>
                <a:spcPts val="2133"/>
              </a:spcBef>
              <a:spcAft>
                <a:spcPts val="0"/>
              </a:spcAft>
              <a:buSzPts val="1800"/>
              <a:buChar char="○"/>
              <a:defRPr sz="2400"/>
            </a:lvl2pPr>
            <a:lvl3pPr marL="1828754" lvl="2" indent="-457189" algn="ctr">
              <a:spcBef>
                <a:spcPts val="2133"/>
              </a:spcBef>
              <a:spcAft>
                <a:spcPts val="0"/>
              </a:spcAft>
              <a:buSzPts val="1800"/>
              <a:buChar char="■"/>
              <a:defRPr sz="2400"/>
            </a:lvl3pPr>
            <a:lvl4pPr marL="2438339" lvl="3" indent="-457189" algn="ctr">
              <a:spcBef>
                <a:spcPts val="2133"/>
              </a:spcBef>
              <a:spcAft>
                <a:spcPts val="0"/>
              </a:spcAft>
              <a:buSzPts val="1800"/>
              <a:buChar char="●"/>
              <a:defRPr sz="2400"/>
            </a:lvl4pPr>
            <a:lvl5pPr marL="3047924" lvl="4" indent="-457189" algn="ctr">
              <a:spcBef>
                <a:spcPts val="2133"/>
              </a:spcBef>
              <a:spcAft>
                <a:spcPts val="0"/>
              </a:spcAft>
              <a:buSzPts val="1800"/>
              <a:buChar char="○"/>
              <a:defRPr sz="2400"/>
            </a:lvl5pPr>
            <a:lvl6pPr marL="3657509" lvl="5" indent="-457189" algn="ctr">
              <a:spcBef>
                <a:spcPts val="2133"/>
              </a:spcBef>
              <a:spcAft>
                <a:spcPts val="0"/>
              </a:spcAft>
              <a:buSzPts val="1800"/>
              <a:buChar char="■"/>
              <a:defRPr sz="2400"/>
            </a:lvl6pPr>
            <a:lvl7pPr marL="4267093" lvl="6" indent="-457189" algn="ctr">
              <a:spcBef>
                <a:spcPts val="2133"/>
              </a:spcBef>
              <a:spcAft>
                <a:spcPts val="0"/>
              </a:spcAft>
              <a:buSzPts val="1800"/>
              <a:buChar char="●"/>
              <a:defRPr sz="2400"/>
            </a:lvl7pPr>
            <a:lvl8pPr marL="4876678" lvl="7" indent="-457189" algn="ctr">
              <a:spcBef>
                <a:spcPts val="2133"/>
              </a:spcBef>
              <a:spcAft>
                <a:spcPts val="0"/>
              </a:spcAft>
              <a:buSzPts val="1800"/>
              <a:buChar char="○"/>
              <a:defRPr sz="2400"/>
            </a:lvl8pPr>
            <a:lvl9pPr marL="5486263" lvl="8" indent="-457189" algn="ctr">
              <a:spcBef>
                <a:spcPts val="2133"/>
              </a:spcBef>
              <a:spcAft>
                <a:spcPts val="2133"/>
              </a:spcAft>
              <a:buSzPts val="1800"/>
              <a:buChar char="■"/>
              <a:defRPr sz="2400"/>
            </a:lvl9pPr>
          </a:lstStyle>
          <a:p>
            <a:endParaRPr/>
          </a:p>
        </p:txBody>
      </p:sp>
      <p:sp>
        <p:nvSpPr>
          <p:cNvPr id="58" name="Google Shape;58;p11"/>
          <p:cNvSpPr/>
          <p:nvPr/>
        </p:nvSpPr>
        <p:spPr>
          <a:xfrm flipH="1">
            <a:off x="6667722" y="1385647"/>
            <a:ext cx="6183847" cy="626766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1"/>
          <p:cNvSpPr/>
          <p:nvPr/>
        </p:nvSpPr>
        <p:spPr>
          <a:xfrm rot="-5581727">
            <a:off x="7050728" y="-864771"/>
            <a:ext cx="5187009" cy="568686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067348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1858211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extLst>
      <p:ext uri="{BB962C8B-B14F-4D97-AF65-F5344CB8AC3E}">
        <p14:creationId xmlns:p14="http://schemas.microsoft.com/office/powerpoint/2010/main" val="3920897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641969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1031083" y="-3083371"/>
            <a:ext cx="14479379" cy="1393784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1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590867"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3200">
                <a:solidFill>
                  <a:schemeClr val="accent6"/>
                </a:solidFill>
              </a:defRPr>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a:endParaRPr/>
          </a:p>
        </p:txBody>
      </p:sp>
      <p:sp>
        <p:nvSpPr>
          <p:cNvPr id="89" name="Google Shape;89;p16"/>
          <p:cNvSpPr txBox="1">
            <a:spLocks noGrp="1"/>
          </p:cNvSpPr>
          <p:nvPr>
            <p:ph type="subTitle" idx="1"/>
          </p:nvPr>
        </p:nvSpPr>
        <p:spPr>
          <a:xfrm>
            <a:off x="1590867"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800">
                <a:solidFill>
                  <a:schemeClr val="accent6"/>
                </a:solidFill>
              </a:defRPr>
            </a:lvl2pPr>
            <a:lvl3pPr lvl="2" algn="ctr" rtl="0">
              <a:lnSpc>
                <a:spcPct val="100000"/>
              </a:lnSpc>
              <a:spcBef>
                <a:spcPts val="0"/>
              </a:spcBef>
              <a:spcAft>
                <a:spcPts val="0"/>
              </a:spcAft>
              <a:buClr>
                <a:schemeClr val="accent6"/>
              </a:buClr>
              <a:buSzPts val="2100"/>
              <a:buNone/>
              <a:defRPr sz="2800">
                <a:solidFill>
                  <a:schemeClr val="accent6"/>
                </a:solidFill>
              </a:defRPr>
            </a:lvl3pPr>
            <a:lvl4pPr lvl="3" algn="ctr" rtl="0">
              <a:lnSpc>
                <a:spcPct val="100000"/>
              </a:lnSpc>
              <a:spcBef>
                <a:spcPts val="0"/>
              </a:spcBef>
              <a:spcAft>
                <a:spcPts val="0"/>
              </a:spcAft>
              <a:buClr>
                <a:schemeClr val="accent6"/>
              </a:buClr>
              <a:buSzPts val="2100"/>
              <a:buNone/>
              <a:defRPr sz="2800">
                <a:solidFill>
                  <a:schemeClr val="accent6"/>
                </a:solidFill>
              </a:defRPr>
            </a:lvl4pPr>
            <a:lvl5pPr lvl="4" algn="ctr" rtl="0">
              <a:lnSpc>
                <a:spcPct val="100000"/>
              </a:lnSpc>
              <a:spcBef>
                <a:spcPts val="0"/>
              </a:spcBef>
              <a:spcAft>
                <a:spcPts val="0"/>
              </a:spcAft>
              <a:buClr>
                <a:schemeClr val="accent6"/>
              </a:buClr>
              <a:buSzPts val="2100"/>
              <a:buNone/>
              <a:defRPr sz="2800">
                <a:solidFill>
                  <a:schemeClr val="accent6"/>
                </a:solidFill>
              </a:defRPr>
            </a:lvl5pPr>
            <a:lvl6pPr lvl="5" algn="ctr" rtl="0">
              <a:lnSpc>
                <a:spcPct val="100000"/>
              </a:lnSpc>
              <a:spcBef>
                <a:spcPts val="0"/>
              </a:spcBef>
              <a:spcAft>
                <a:spcPts val="0"/>
              </a:spcAft>
              <a:buClr>
                <a:schemeClr val="accent6"/>
              </a:buClr>
              <a:buSzPts val="2100"/>
              <a:buNone/>
              <a:defRPr sz="2800">
                <a:solidFill>
                  <a:schemeClr val="accent6"/>
                </a:solidFill>
              </a:defRPr>
            </a:lvl6pPr>
            <a:lvl7pPr lvl="6" algn="ctr" rtl="0">
              <a:lnSpc>
                <a:spcPct val="100000"/>
              </a:lnSpc>
              <a:spcBef>
                <a:spcPts val="0"/>
              </a:spcBef>
              <a:spcAft>
                <a:spcPts val="0"/>
              </a:spcAft>
              <a:buClr>
                <a:schemeClr val="accent6"/>
              </a:buClr>
              <a:buSzPts val="2100"/>
              <a:buNone/>
              <a:defRPr sz="2800">
                <a:solidFill>
                  <a:schemeClr val="accent6"/>
                </a:solidFill>
              </a:defRPr>
            </a:lvl7pPr>
            <a:lvl8pPr lvl="7" algn="ctr" rtl="0">
              <a:lnSpc>
                <a:spcPct val="100000"/>
              </a:lnSpc>
              <a:spcBef>
                <a:spcPts val="0"/>
              </a:spcBef>
              <a:spcAft>
                <a:spcPts val="0"/>
              </a:spcAft>
              <a:buClr>
                <a:schemeClr val="accent6"/>
              </a:buClr>
              <a:buSzPts val="2100"/>
              <a:buNone/>
              <a:defRPr sz="2800">
                <a:solidFill>
                  <a:schemeClr val="accent6"/>
                </a:solidFill>
              </a:defRPr>
            </a:lvl8pPr>
            <a:lvl9pPr lvl="8" algn="ctr" rtl="0">
              <a:lnSpc>
                <a:spcPct val="100000"/>
              </a:lnSpc>
              <a:spcBef>
                <a:spcPts val="0"/>
              </a:spcBef>
              <a:spcAft>
                <a:spcPts val="0"/>
              </a:spcAft>
              <a:buClr>
                <a:schemeClr val="accent6"/>
              </a:buClr>
              <a:buSzPts val="2100"/>
              <a:buNone/>
              <a:defRPr sz="2800">
                <a:solidFill>
                  <a:schemeClr val="accent6"/>
                </a:solidFill>
              </a:defRPr>
            </a:lvl9pPr>
          </a:lstStyle>
          <a:p>
            <a:endParaRPr/>
          </a:p>
        </p:txBody>
      </p:sp>
      <p:sp>
        <p:nvSpPr>
          <p:cNvPr id="90" name="Google Shape;90;p16"/>
          <p:cNvSpPr txBox="1">
            <a:spLocks noGrp="1"/>
          </p:cNvSpPr>
          <p:nvPr>
            <p:ph type="title" idx="3"/>
          </p:nvPr>
        </p:nvSpPr>
        <p:spPr>
          <a:xfrm>
            <a:off x="7018733"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16"/>
          <p:cNvSpPr txBox="1">
            <a:spLocks noGrp="1"/>
          </p:cNvSpPr>
          <p:nvPr>
            <p:ph type="subTitle" idx="4"/>
          </p:nvPr>
        </p:nvSpPr>
        <p:spPr>
          <a:xfrm>
            <a:off x="7018733"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177261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4559800"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17"/>
          <p:cNvSpPr txBox="1">
            <a:spLocks noGrp="1"/>
          </p:cNvSpPr>
          <p:nvPr>
            <p:ph type="subTitle" idx="1"/>
          </p:nvPr>
        </p:nvSpPr>
        <p:spPr>
          <a:xfrm>
            <a:off x="4559801"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6" name="Google Shape;96;p17"/>
          <p:cNvSpPr txBox="1">
            <a:spLocks noGrp="1"/>
          </p:cNvSpPr>
          <p:nvPr>
            <p:ph type="title" idx="3"/>
          </p:nvPr>
        </p:nvSpPr>
        <p:spPr>
          <a:xfrm>
            <a:off x="8016316"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7" name="Google Shape;97;p17"/>
          <p:cNvSpPr txBox="1">
            <a:spLocks noGrp="1"/>
          </p:cNvSpPr>
          <p:nvPr>
            <p:ph type="subTitle" idx="4"/>
          </p:nvPr>
        </p:nvSpPr>
        <p:spPr>
          <a:xfrm>
            <a:off x="8016303"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8" name="Google Shape;98;p17"/>
          <p:cNvSpPr txBox="1">
            <a:spLocks noGrp="1"/>
          </p:cNvSpPr>
          <p:nvPr>
            <p:ph type="title" idx="5"/>
          </p:nvPr>
        </p:nvSpPr>
        <p:spPr>
          <a:xfrm>
            <a:off x="1103284"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9" name="Google Shape;99;p17"/>
          <p:cNvSpPr txBox="1">
            <a:spLocks noGrp="1"/>
          </p:cNvSpPr>
          <p:nvPr>
            <p:ph type="subTitle" idx="6"/>
          </p:nvPr>
        </p:nvSpPr>
        <p:spPr>
          <a:xfrm>
            <a:off x="1103300"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518973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2194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106448" y="2205995"/>
            <a:ext cx="5264744" cy="533610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8"/>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8"/>
          <p:cNvSpPr txBox="1">
            <a:spLocks noGrp="1"/>
          </p:cNvSpPr>
          <p:nvPr>
            <p:ph type="title"/>
          </p:nvPr>
        </p:nvSpPr>
        <p:spPr>
          <a:xfrm>
            <a:off x="2396800" y="2206000"/>
            <a:ext cx="7398400" cy="244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9600">
                <a:solidFill>
                  <a:schemeClr val="accent6"/>
                </a:solidFill>
              </a:defRPr>
            </a:lvl1pPr>
            <a:lvl2pPr lvl="1" algn="ctr" rtl="0">
              <a:lnSpc>
                <a:spcPct val="80000"/>
              </a:lnSpc>
              <a:spcBef>
                <a:spcPts val="0"/>
              </a:spcBef>
              <a:spcAft>
                <a:spcPts val="0"/>
              </a:spcAft>
              <a:buClr>
                <a:schemeClr val="accent6"/>
              </a:buClr>
              <a:buSzPts val="7200"/>
              <a:buNone/>
              <a:defRPr sz="9600">
                <a:solidFill>
                  <a:schemeClr val="accent6"/>
                </a:solidFill>
              </a:defRPr>
            </a:lvl2pPr>
            <a:lvl3pPr lvl="2" algn="ctr" rtl="0">
              <a:lnSpc>
                <a:spcPct val="80000"/>
              </a:lnSpc>
              <a:spcBef>
                <a:spcPts val="0"/>
              </a:spcBef>
              <a:spcAft>
                <a:spcPts val="0"/>
              </a:spcAft>
              <a:buClr>
                <a:schemeClr val="accent6"/>
              </a:buClr>
              <a:buSzPts val="7200"/>
              <a:buNone/>
              <a:defRPr sz="9600">
                <a:solidFill>
                  <a:schemeClr val="accent6"/>
                </a:solidFill>
              </a:defRPr>
            </a:lvl3pPr>
            <a:lvl4pPr lvl="3" algn="ctr" rtl="0">
              <a:lnSpc>
                <a:spcPct val="80000"/>
              </a:lnSpc>
              <a:spcBef>
                <a:spcPts val="0"/>
              </a:spcBef>
              <a:spcAft>
                <a:spcPts val="0"/>
              </a:spcAft>
              <a:buClr>
                <a:schemeClr val="accent6"/>
              </a:buClr>
              <a:buSzPts val="7200"/>
              <a:buNone/>
              <a:defRPr sz="9600">
                <a:solidFill>
                  <a:schemeClr val="accent6"/>
                </a:solidFill>
              </a:defRPr>
            </a:lvl4pPr>
            <a:lvl5pPr lvl="4" algn="ctr" rtl="0">
              <a:lnSpc>
                <a:spcPct val="80000"/>
              </a:lnSpc>
              <a:spcBef>
                <a:spcPts val="0"/>
              </a:spcBef>
              <a:spcAft>
                <a:spcPts val="0"/>
              </a:spcAft>
              <a:buClr>
                <a:schemeClr val="accent6"/>
              </a:buClr>
              <a:buSzPts val="7200"/>
              <a:buNone/>
              <a:defRPr sz="9600">
                <a:solidFill>
                  <a:schemeClr val="accent6"/>
                </a:solidFill>
              </a:defRPr>
            </a:lvl5pPr>
            <a:lvl6pPr lvl="5" algn="ctr" rtl="0">
              <a:lnSpc>
                <a:spcPct val="80000"/>
              </a:lnSpc>
              <a:spcBef>
                <a:spcPts val="0"/>
              </a:spcBef>
              <a:spcAft>
                <a:spcPts val="0"/>
              </a:spcAft>
              <a:buClr>
                <a:schemeClr val="accent6"/>
              </a:buClr>
              <a:buSzPts val="7200"/>
              <a:buNone/>
              <a:defRPr sz="9600">
                <a:solidFill>
                  <a:schemeClr val="accent6"/>
                </a:solidFill>
              </a:defRPr>
            </a:lvl6pPr>
            <a:lvl7pPr lvl="6" algn="ctr" rtl="0">
              <a:lnSpc>
                <a:spcPct val="80000"/>
              </a:lnSpc>
              <a:spcBef>
                <a:spcPts val="0"/>
              </a:spcBef>
              <a:spcAft>
                <a:spcPts val="0"/>
              </a:spcAft>
              <a:buClr>
                <a:schemeClr val="accent6"/>
              </a:buClr>
              <a:buSzPts val="7200"/>
              <a:buNone/>
              <a:defRPr sz="9600">
                <a:solidFill>
                  <a:schemeClr val="accent6"/>
                </a:solidFill>
              </a:defRPr>
            </a:lvl7pPr>
            <a:lvl8pPr lvl="7" algn="ctr" rtl="0">
              <a:lnSpc>
                <a:spcPct val="80000"/>
              </a:lnSpc>
              <a:spcBef>
                <a:spcPts val="0"/>
              </a:spcBef>
              <a:spcAft>
                <a:spcPts val="0"/>
              </a:spcAft>
              <a:buClr>
                <a:schemeClr val="accent6"/>
              </a:buClr>
              <a:buSzPts val="7200"/>
              <a:buNone/>
              <a:defRPr sz="9600">
                <a:solidFill>
                  <a:schemeClr val="accent6"/>
                </a:solidFill>
              </a:defRPr>
            </a:lvl8pPr>
            <a:lvl9pPr lvl="8" algn="ctr" rtl="0">
              <a:lnSpc>
                <a:spcPct val="80000"/>
              </a:lnSpc>
              <a:spcBef>
                <a:spcPts val="0"/>
              </a:spcBef>
              <a:spcAft>
                <a:spcPts val="0"/>
              </a:spcAft>
              <a:buClr>
                <a:schemeClr val="accent6"/>
              </a:buClr>
              <a:buSzPts val="7200"/>
              <a:buNone/>
              <a:defRPr sz="9600">
                <a:solidFill>
                  <a:schemeClr val="accent6"/>
                </a:solidFill>
              </a:defRPr>
            </a:lvl9pPr>
          </a:lstStyle>
          <a:p>
            <a:endParaRPr/>
          </a:p>
        </p:txBody>
      </p:sp>
      <p:sp>
        <p:nvSpPr>
          <p:cNvPr id="104" name="Google Shape;104;p18"/>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8"/>
          <p:cNvSpPr/>
          <p:nvPr/>
        </p:nvSpPr>
        <p:spPr>
          <a:xfrm rot="1223418">
            <a:off x="-3617418" y="-385758"/>
            <a:ext cx="726824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9314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3"/>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08" name="Google Shape;108;p19"/>
          <p:cNvSpPr/>
          <p:nvPr/>
        </p:nvSpPr>
        <p:spPr>
          <a:xfrm rot="-142657">
            <a:off x="-1419428" y="2078746"/>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subTitle" idx="1"/>
          </p:nvPr>
        </p:nvSpPr>
        <p:spPr>
          <a:xfrm>
            <a:off x="1561333"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0" name="Google Shape;110;p19"/>
          <p:cNvSpPr txBox="1">
            <a:spLocks noGrp="1"/>
          </p:cNvSpPr>
          <p:nvPr>
            <p:ph type="title" idx="2" hasCustomPrompt="1"/>
          </p:nvPr>
        </p:nvSpPr>
        <p:spPr>
          <a:xfrm>
            <a:off x="1689733"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1" name="Google Shape;111;p19"/>
          <p:cNvSpPr txBox="1">
            <a:spLocks noGrp="1"/>
          </p:cNvSpPr>
          <p:nvPr>
            <p:ph type="subTitle" idx="3"/>
          </p:nvPr>
        </p:nvSpPr>
        <p:spPr>
          <a:xfrm>
            <a:off x="4934000"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2" name="Google Shape;112;p19"/>
          <p:cNvSpPr txBox="1">
            <a:spLocks noGrp="1"/>
          </p:cNvSpPr>
          <p:nvPr>
            <p:ph type="title" idx="4" hasCustomPrompt="1"/>
          </p:nvPr>
        </p:nvSpPr>
        <p:spPr>
          <a:xfrm>
            <a:off x="5062400"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3" name="Google Shape;113;p19"/>
          <p:cNvSpPr txBox="1">
            <a:spLocks noGrp="1"/>
          </p:cNvSpPr>
          <p:nvPr>
            <p:ph type="subTitle" idx="5"/>
          </p:nvPr>
        </p:nvSpPr>
        <p:spPr>
          <a:xfrm>
            <a:off x="8435067"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4" name="Google Shape;114;p19"/>
          <p:cNvSpPr txBox="1">
            <a:spLocks noGrp="1"/>
          </p:cNvSpPr>
          <p:nvPr>
            <p:ph type="title" idx="6" hasCustomPrompt="1"/>
          </p:nvPr>
        </p:nvSpPr>
        <p:spPr>
          <a:xfrm>
            <a:off x="8563467"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Tree>
    <p:extLst>
      <p:ext uri="{BB962C8B-B14F-4D97-AF65-F5344CB8AC3E}">
        <p14:creationId xmlns:p14="http://schemas.microsoft.com/office/powerpoint/2010/main" val="1182351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chemeClr val="accent6"/>
        </a:solidFill>
        <a:effectLst/>
      </p:bgPr>
    </p:bg>
    <p:spTree>
      <p:nvGrpSpPr>
        <p:cNvPr id="1" name="Shape 115"/>
        <p:cNvGrpSpPr/>
        <p:nvPr/>
      </p:nvGrpSpPr>
      <p:grpSpPr>
        <a:xfrm>
          <a:off x="0" y="0"/>
          <a:ext cx="0" cy="0"/>
          <a:chOff x="0" y="0"/>
          <a:chExt cx="0" cy="0"/>
        </a:xfrm>
      </p:grpSpPr>
      <p:sp>
        <p:nvSpPr>
          <p:cNvPr id="116" name="Google Shape;116;p20"/>
          <p:cNvSpPr/>
          <p:nvPr/>
        </p:nvSpPr>
        <p:spPr>
          <a:xfrm rot="1365150">
            <a:off x="9181923" y="-124839"/>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6619305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5"/>
        </a:solidFill>
        <a:effectLst/>
      </p:bgPr>
    </p:bg>
    <p:spTree>
      <p:nvGrpSpPr>
        <p:cNvPr id="1" name="Shape 118"/>
        <p:cNvGrpSpPr/>
        <p:nvPr/>
      </p:nvGrpSpPr>
      <p:grpSpPr>
        <a:xfrm>
          <a:off x="0" y="0"/>
          <a:ext cx="0" cy="0"/>
          <a:chOff x="0" y="0"/>
          <a:chExt cx="0" cy="0"/>
        </a:xfrm>
      </p:grpSpPr>
      <p:sp>
        <p:nvSpPr>
          <p:cNvPr id="119" name="Google Shape;119;p21"/>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2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821311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491422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658543" y="1579981"/>
            <a:ext cx="5369341" cy="54421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9627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5"/>
        </a:solid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2074667" y="3225333"/>
            <a:ext cx="48280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6000"/>
              <a:buNone/>
              <a:defRPr sz="8000">
                <a:solidFill>
                  <a:schemeClr val="accent4"/>
                </a:solidFill>
              </a:defRPr>
            </a:lvl1pPr>
            <a:lvl2pPr lvl="1" rtl="0">
              <a:spcBef>
                <a:spcPts val="0"/>
              </a:spcBef>
              <a:spcAft>
                <a:spcPts val="0"/>
              </a:spcAft>
              <a:buClr>
                <a:schemeClr val="accent4"/>
              </a:buClr>
              <a:buSzPts val="6000"/>
              <a:buNone/>
              <a:defRPr sz="8000">
                <a:solidFill>
                  <a:schemeClr val="accent4"/>
                </a:solidFill>
              </a:defRPr>
            </a:lvl2pPr>
            <a:lvl3pPr lvl="2" rtl="0">
              <a:spcBef>
                <a:spcPts val="0"/>
              </a:spcBef>
              <a:spcAft>
                <a:spcPts val="0"/>
              </a:spcAft>
              <a:buClr>
                <a:schemeClr val="accent4"/>
              </a:buClr>
              <a:buSzPts val="6000"/>
              <a:buNone/>
              <a:defRPr sz="8000">
                <a:solidFill>
                  <a:schemeClr val="accent4"/>
                </a:solidFill>
              </a:defRPr>
            </a:lvl3pPr>
            <a:lvl4pPr lvl="3" rtl="0">
              <a:spcBef>
                <a:spcPts val="0"/>
              </a:spcBef>
              <a:spcAft>
                <a:spcPts val="0"/>
              </a:spcAft>
              <a:buClr>
                <a:schemeClr val="accent4"/>
              </a:buClr>
              <a:buSzPts val="6000"/>
              <a:buNone/>
              <a:defRPr sz="8000">
                <a:solidFill>
                  <a:schemeClr val="accent4"/>
                </a:solidFill>
              </a:defRPr>
            </a:lvl4pPr>
            <a:lvl5pPr lvl="4" rtl="0">
              <a:spcBef>
                <a:spcPts val="0"/>
              </a:spcBef>
              <a:spcAft>
                <a:spcPts val="0"/>
              </a:spcAft>
              <a:buClr>
                <a:schemeClr val="accent4"/>
              </a:buClr>
              <a:buSzPts val="6000"/>
              <a:buNone/>
              <a:defRPr sz="8000">
                <a:solidFill>
                  <a:schemeClr val="accent4"/>
                </a:solidFill>
              </a:defRPr>
            </a:lvl5pPr>
            <a:lvl6pPr lvl="5" rtl="0">
              <a:spcBef>
                <a:spcPts val="0"/>
              </a:spcBef>
              <a:spcAft>
                <a:spcPts val="0"/>
              </a:spcAft>
              <a:buClr>
                <a:schemeClr val="accent4"/>
              </a:buClr>
              <a:buSzPts val="6000"/>
              <a:buNone/>
              <a:defRPr sz="8000">
                <a:solidFill>
                  <a:schemeClr val="accent4"/>
                </a:solidFill>
              </a:defRPr>
            </a:lvl6pPr>
            <a:lvl7pPr lvl="6" rtl="0">
              <a:spcBef>
                <a:spcPts val="0"/>
              </a:spcBef>
              <a:spcAft>
                <a:spcPts val="0"/>
              </a:spcAft>
              <a:buClr>
                <a:schemeClr val="accent4"/>
              </a:buClr>
              <a:buSzPts val="6000"/>
              <a:buNone/>
              <a:defRPr sz="8000">
                <a:solidFill>
                  <a:schemeClr val="accent4"/>
                </a:solidFill>
              </a:defRPr>
            </a:lvl7pPr>
            <a:lvl8pPr lvl="7" rtl="0">
              <a:spcBef>
                <a:spcPts val="0"/>
              </a:spcBef>
              <a:spcAft>
                <a:spcPts val="0"/>
              </a:spcAft>
              <a:buClr>
                <a:schemeClr val="accent4"/>
              </a:buClr>
              <a:buSzPts val="6000"/>
              <a:buNone/>
              <a:defRPr sz="8000">
                <a:solidFill>
                  <a:schemeClr val="accent4"/>
                </a:solidFill>
              </a:defRPr>
            </a:lvl8pPr>
            <a:lvl9pPr lvl="8" rtl="0">
              <a:spcBef>
                <a:spcPts val="0"/>
              </a:spcBef>
              <a:spcAft>
                <a:spcPts val="0"/>
              </a:spcAft>
              <a:buClr>
                <a:schemeClr val="accent4"/>
              </a:buClr>
              <a:buSzPts val="6000"/>
              <a:buNone/>
              <a:defRPr sz="8000">
                <a:solidFill>
                  <a:schemeClr val="accent4"/>
                </a:solidFill>
              </a:defRPr>
            </a:lvl9pPr>
          </a:lstStyle>
          <a:p>
            <a:endParaRPr/>
          </a:p>
        </p:txBody>
      </p:sp>
      <p:sp>
        <p:nvSpPr>
          <p:cNvPr id="130" name="Google Shape;130;p24"/>
          <p:cNvSpPr txBox="1">
            <a:spLocks noGrp="1"/>
          </p:cNvSpPr>
          <p:nvPr>
            <p:ph type="subTitle" idx="1"/>
          </p:nvPr>
        </p:nvSpPr>
        <p:spPr>
          <a:xfrm>
            <a:off x="20746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131" name="Google Shape;131;p24"/>
          <p:cNvSpPr txBox="1">
            <a:spLocks noGrp="1"/>
          </p:cNvSpPr>
          <p:nvPr>
            <p:ph type="title" idx="2" hasCustomPrompt="1"/>
          </p:nvPr>
        </p:nvSpPr>
        <p:spPr>
          <a:xfrm>
            <a:off x="20746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132" name="Google Shape;132;p24"/>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4"/>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24"/>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09843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4"/>
        </a:solidFill>
        <a:effectLst/>
      </p:bgPr>
    </p:bg>
    <p:spTree>
      <p:nvGrpSpPr>
        <p:cNvPr id="1" name="Shape 135"/>
        <p:cNvGrpSpPr/>
        <p:nvPr/>
      </p:nvGrpSpPr>
      <p:grpSpPr>
        <a:xfrm>
          <a:off x="0" y="0"/>
          <a:ext cx="0" cy="0"/>
          <a:chOff x="0" y="0"/>
          <a:chExt cx="0" cy="0"/>
        </a:xfrm>
      </p:grpSpPr>
      <p:sp>
        <p:nvSpPr>
          <p:cNvPr id="136" name="Google Shape;136;p25"/>
          <p:cNvSpPr/>
          <p:nvPr/>
        </p:nvSpPr>
        <p:spPr>
          <a:xfrm rot="1223448">
            <a:off x="-3814795" y="34184"/>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5"/>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39" name="Google Shape;139;p25"/>
          <p:cNvSpPr txBox="1">
            <a:spLocks noGrp="1"/>
          </p:cNvSpPr>
          <p:nvPr>
            <p:ph type="title" idx="2"/>
          </p:nvPr>
        </p:nvSpPr>
        <p:spPr>
          <a:xfrm>
            <a:off x="125220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0" name="Google Shape;140;p25"/>
          <p:cNvSpPr txBox="1">
            <a:spLocks noGrp="1"/>
          </p:cNvSpPr>
          <p:nvPr>
            <p:ph type="subTitle" idx="1"/>
          </p:nvPr>
        </p:nvSpPr>
        <p:spPr>
          <a:xfrm>
            <a:off x="125220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1" name="Google Shape;141;p25"/>
          <p:cNvSpPr txBox="1">
            <a:spLocks noGrp="1"/>
          </p:cNvSpPr>
          <p:nvPr>
            <p:ph type="title" idx="3"/>
          </p:nvPr>
        </p:nvSpPr>
        <p:spPr>
          <a:xfrm>
            <a:off x="374406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2" name="Google Shape;142;p25"/>
          <p:cNvSpPr txBox="1">
            <a:spLocks noGrp="1"/>
          </p:cNvSpPr>
          <p:nvPr>
            <p:ph type="subTitle" idx="4"/>
          </p:nvPr>
        </p:nvSpPr>
        <p:spPr>
          <a:xfrm>
            <a:off x="374406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3" name="Google Shape;143;p25"/>
          <p:cNvSpPr txBox="1">
            <a:spLocks noGrp="1"/>
          </p:cNvSpPr>
          <p:nvPr>
            <p:ph type="title" idx="5"/>
          </p:nvPr>
        </p:nvSpPr>
        <p:spPr>
          <a:xfrm>
            <a:off x="623593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4" name="Google Shape;144;p25"/>
          <p:cNvSpPr txBox="1">
            <a:spLocks noGrp="1"/>
          </p:cNvSpPr>
          <p:nvPr>
            <p:ph type="subTitle" idx="6"/>
          </p:nvPr>
        </p:nvSpPr>
        <p:spPr>
          <a:xfrm>
            <a:off x="623593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5" name="Google Shape;145;p25"/>
          <p:cNvSpPr txBox="1">
            <a:spLocks noGrp="1"/>
          </p:cNvSpPr>
          <p:nvPr>
            <p:ph type="title" idx="7"/>
          </p:nvPr>
        </p:nvSpPr>
        <p:spPr>
          <a:xfrm>
            <a:off x="872779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6" name="Google Shape;146;p25"/>
          <p:cNvSpPr txBox="1">
            <a:spLocks noGrp="1"/>
          </p:cNvSpPr>
          <p:nvPr>
            <p:ph type="subTitle" idx="8"/>
          </p:nvPr>
        </p:nvSpPr>
        <p:spPr>
          <a:xfrm>
            <a:off x="872779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25226782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147"/>
        <p:cNvGrpSpPr/>
        <p:nvPr/>
      </p:nvGrpSpPr>
      <p:grpSpPr>
        <a:xfrm>
          <a:off x="0" y="0"/>
          <a:ext cx="0" cy="0"/>
          <a:chOff x="0" y="0"/>
          <a:chExt cx="0" cy="0"/>
        </a:xfrm>
      </p:grpSpPr>
      <p:sp>
        <p:nvSpPr>
          <p:cNvPr id="148" name="Google Shape;148;p26"/>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26"/>
          <p:cNvSpPr txBox="1">
            <a:spLocks noGrp="1"/>
          </p:cNvSpPr>
          <p:nvPr>
            <p:ph type="subTitle" idx="1"/>
          </p:nvPr>
        </p:nvSpPr>
        <p:spPr>
          <a:xfrm>
            <a:off x="1360117"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0" name="Google Shape;150;p26"/>
          <p:cNvSpPr txBox="1">
            <a:spLocks noGrp="1"/>
          </p:cNvSpPr>
          <p:nvPr>
            <p:ph type="title" hasCustomPrompt="1"/>
          </p:nvPr>
        </p:nvSpPr>
        <p:spPr>
          <a:xfrm>
            <a:off x="1360117"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1" name="Google Shape;151;p26"/>
          <p:cNvSpPr txBox="1">
            <a:spLocks noGrp="1"/>
          </p:cNvSpPr>
          <p:nvPr>
            <p:ph type="subTitle" idx="2"/>
          </p:nvPr>
        </p:nvSpPr>
        <p:spPr>
          <a:xfrm>
            <a:off x="4680404"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2" name="Google Shape;152;p26"/>
          <p:cNvSpPr txBox="1">
            <a:spLocks noGrp="1"/>
          </p:cNvSpPr>
          <p:nvPr>
            <p:ph type="title" idx="3" hasCustomPrompt="1"/>
          </p:nvPr>
        </p:nvSpPr>
        <p:spPr>
          <a:xfrm>
            <a:off x="4680404"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3" name="Google Shape;153;p26"/>
          <p:cNvSpPr txBox="1">
            <a:spLocks noGrp="1"/>
          </p:cNvSpPr>
          <p:nvPr>
            <p:ph type="subTitle" idx="4"/>
          </p:nvPr>
        </p:nvSpPr>
        <p:spPr>
          <a:xfrm>
            <a:off x="8000692"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4" name="Google Shape;154;p26"/>
          <p:cNvSpPr txBox="1">
            <a:spLocks noGrp="1"/>
          </p:cNvSpPr>
          <p:nvPr>
            <p:ph type="title" idx="5" hasCustomPrompt="1"/>
          </p:nvPr>
        </p:nvSpPr>
        <p:spPr>
          <a:xfrm>
            <a:off x="8000692"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5" name="Google Shape;155;p26"/>
          <p:cNvSpPr/>
          <p:nvPr/>
        </p:nvSpPr>
        <p:spPr>
          <a:xfrm rot="-5057437">
            <a:off x="1497347" y="-6233226"/>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40208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chemeClr val="accent4"/>
        </a:solidFill>
        <a:effectLst/>
      </p:bgPr>
    </p:bg>
    <p:spTree>
      <p:nvGrpSpPr>
        <p:cNvPr id="1" name="Shape 156"/>
        <p:cNvGrpSpPr/>
        <p:nvPr/>
      </p:nvGrpSpPr>
      <p:grpSpPr>
        <a:xfrm>
          <a:off x="0" y="0"/>
          <a:ext cx="0" cy="0"/>
          <a:chOff x="0" y="0"/>
          <a:chExt cx="0" cy="0"/>
        </a:xfrm>
      </p:grpSpPr>
      <p:sp>
        <p:nvSpPr>
          <p:cNvPr id="157" name="Google Shape;157;p27"/>
          <p:cNvSpPr/>
          <p:nvPr/>
        </p:nvSpPr>
        <p:spPr>
          <a:xfrm rot="5209686" flipH="1">
            <a:off x="-2008165" y="2051721"/>
            <a:ext cx="5369436" cy="544221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27"/>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2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790422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055483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60"/>
        <p:cNvGrpSpPr/>
        <p:nvPr/>
      </p:nvGrpSpPr>
      <p:grpSpPr>
        <a:xfrm>
          <a:off x="0" y="0"/>
          <a:ext cx="0" cy="0"/>
          <a:chOff x="0" y="0"/>
          <a:chExt cx="0" cy="0"/>
        </a:xfrm>
      </p:grpSpPr>
      <p:sp>
        <p:nvSpPr>
          <p:cNvPr id="161" name="Google Shape;161;p28"/>
          <p:cNvSpPr/>
          <p:nvPr/>
        </p:nvSpPr>
        <p:spPr>
          <a:xfrm rot="1083411">
            <a:off x="8738897" y="-346392"/>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8"/>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3" name="Google Shape;163;p28"/>
          <p:cNvSpPr txBox="1">
            <a:spLocks noGrp="1"/>
          </p:cNvSpPr>
          <p:nvPr>
            <p:ph type="title" idx="2"/>
          </p:nvPr>
        </p:nvSpPr>
        <p:spPr>
          <a:xfrm>
            <a:off x="4559800"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4" name="Google Shape;164;p28"/>
          <p:cNvSpPr txBox="1">
            <a:spLocks noGrp="1"/>
          </p:cNvSpPr>
          <p:nvPr>
            <p:ph type="subTitle" idx="1"/>
          </p:nvPr>
        </p:nvSpPr>
        <p:spPr>
          <a:xfrm>
            <a:off x="4559801"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5" name="Google Shape;165;p28"/>
          <p:cNvSpPr txBox="1">
            <a:spLocks noGrp="1"/>
          </p:cNvSpPr>
          <p:nvPr>
            <p:ph type="title" idx="3"/>
          </p:nvPr>
        </p:nvSpPr>
        <p:spPr>
          <a:xfrm>
            <a:off x="8016316"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6" name="Google Shape;166;p28"/>
          <p:cNvSpPr txBox="1">
            <a:spLocks noGrp="1"/>
          </p:cNvSpPr>
          <p:nvPr>
            <p:ph type="subTitle" idx="4"/>
          </p:nvPr>
        </p:nvSpPr>
        <p:spPr>
          <a:xfrm>
            <a:off x="8016303"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7" name="Google Shape;167;p28"/>
          <p:cNvSpPr txBox="1">
            <a:spLocks noGrp="1"/>
          </p:cNvSpPr>
          <p:nvPr>
            <p:ph type="title" idx="5"/>
          </p:nvPr>
        </p:nvSpPr>
        <p:spPr>
          <a:xfrm>
            <a:off x="1103284"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8" name="Google Shape;168;p28"/>
          <p:cNvSpPr txBox="1">
            <a:spLocks noGrp="1"/>
          </p:cNvSpPr>
          <p:nvPr>
            <p:ph type="subTitle" idx="6"/>
          </p:nvPr>
        </p:nvSpPr>
        <p:spPr>
          <a:xfrm>
            <a:off x="1103300"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9" name="Google Shape;169;p28"/>
          <p:cNvSpPr txBox="1">
            <a:spLocks noGrp="1"/>
          </p:cNvSpPr>
          <p:nvPr>
            <p:ph type="title" idx="7"/>
          </p:nvPr>
        </p:nvSpPr>
        <p:spPr>
          <a:xfrm>
            <a:off x="4559800"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0" name="Google Shape;170;p28"/>
          <p:cNvSpPr txBox="1">
            <a:spLocks noGrp="1"/>
          </p:cNvSpPr>
          <p:nvPr>
            <p:ph type="subTitle" idx="8"/>
          </p:nvPr>
        </p:nvSpPr>
        <p:spPr>
          <a:xfrm>
            <a:off x="4559801"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1" name="Google Shape;171;p28"/>
          <p:cNvSpPr txBox="1">
            <a:spLocks noGrp="1"/>
          </p:cNvSpPr>
          <p:nvPr>
            <p:ph type="title" idx="9"/>
          </p:nvPr>
        </p:nvSpPr>
        <p:spPr>
          <a:xfrm>
            <a:off x="8016316"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2" name="Google Shape;172;p28"/>
          <p:cNvSpPr txBox="1">
            <a:spLocks noGrp="1"/>
          </p:cNvSpPr>
          <p:nvPr>
            <p:ph type="subTitle" idx="13"/>
          </p:nvPr>
        </p:nvSpPr>
        <p:spPr>
          <a:xfrm>
            <a:off x="8016303"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3" name="Google Shape;173;p28"/>
          <p:cNvSpPr txBox="1">
            <a:spLocks noGrp="1"/>
          </p:cNvSpPr>
          <p:nvPr>
            <p:ph type="title" idx="14"/>
          </p:nvPr>
        </p:nvSpPr>
        <p:spPr>
          <a:xfrm>
            <a:off x="1103284"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4" name="Google Shape;174;p28"/>
          <p:cNvSpPr txBox="1">
            <a:spLocks noGrp="1"/>
          </p:cNvSpPr>
          <p:nvPr>
            <p:ph type="subTitle" idx="15"/>
          </p:nvPr>
        </p:nvSpPr>
        <p:spPr>
          <a:xfrm>
            <a:off x="1103300"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110275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77" name="Google Shape;177;p29"/>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78" name="Google Shape;178;p29"/>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79" name="Google Shape;179;p29"/>
          <p:cNvSpPr/>
          <p:nvPr/>
        </p:nvSpPr>
        <p:spPr>
          <a:xfrm rot="-9430979">
            <a:off x="9320785" y="-560512"/>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627494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chemeClr val="accent3"/>
        </a:solidFill>
        <a:effectLst/>
      </p:bgPr>
    </p:bg>
    <p:spTree>
      <p:nvGrpSpPr>
        <p:cNvPr id="1" name="Shape 185"/>
        <p:cNvGrpSpPr/>
        <p:nvPr/>
      </p:nvGrpSpPr>
      <p:grpSpPr>
        <a:xfrm>
          <a:off x="0" y="0"/>
          <a:ext cx="0" cy="0"/>
          <a:chOff x="0" y="0"/>
          <a:chExt cx="0" cy="0"/>
        </a:xfrm>
      </p:grpSpPr>
      <p:sp>
        <p:nvSpPr>
          <p:cNvPr id="186" name="Google Shape;186;p31"/>
          <p:cNvSpPr/>
          <p:nvPr/>
        </p:nvSpPr>
        <p:spPr>
          <a:xfrm rot="327066">
            <a:off x="-1501502" y="-505099"/>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88" name="Google Shape;188;p31"/>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89" name="Google Shape;189;p31"/>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18250807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accent3"/>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92" name="Google Shape;192;p32"/>
          <p:cNvSpPr txBox="1">
            <a:spLocks noGrp="1"/>
          </p:cNvSpPr>
          <p:nvPr>
            <p:ph type="subTitle" idx="1"/>
          </p:nvPr>
        </p:nvSpPr>
        <p:spPr>
          <a:xfrm>
            <a:off x="3090800" y="2369835"/>
            <a:ext cx="6010400" cy="25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None/>
              <a:defRPr sz="2667">
                <a:solidFill>
                  <a:schemeClr val="dk2"/>
                </a:solidFill>
              </a:defRPr>
            </a:lvl1pPr>
            <a:lvl2pPr lvl="1" algn="ctr" rtl="0">
              <a:lnSpc>
                <a:spcPct val="100000"/>
              </a:lnSpc>
              <a:spcBef>
                <a:spcPts val="0"/>
              </a:spcBef>
              <a:spcAft>
                <a:spcPts val="0"/>
              </a:spcAft>
              <a:buClr>
                <a:schemeClr val="dk2"/>
              </a:buClr>
              <a:buSzPts val="2000"/>
              <a:buNone/>
              <a:defRPr sz="2667">
                <a:solidFill>
                  <a:schemeClr val="dk2"/>
                </a:solidFill>
              </a:defRPr>
            </a:lvl2pPr>
            <a:lvl3pPr lvl="2" algn="ctr" rtl="0">
              <a:lnSpc>
                <a:spcPct val="100000"/>
              </a:lnSpc>
              <a:spcBef>
                <a:spcPts val="0"/>
              </a:spcBef>
              <a:spcAft>
                <a:spcPts val="0"/>
              </a:spcAft>
              <a:buClr>
                <a:schemeClr val="dk2"/>
              </a:buClr>
              <a:buSzPts val="2000"/>
              <a:buNone/>
              <a:defRPr sz="2667">
                <a:solidFill>
                  <a:schemeClr val="dk2"/>
                </a:solidFill>
              </a:defRPr>
            </a:lvl3pPr>
            <a:lvl4pPr lvl="3" algn="ctr" rtl="0">
              <a:lnSpc>
                <a:spcPct val="100000"/>
              </a:lnSpc>
              <a:spcBef>
                <a:spcPts val="0"/>
              </a:spcBef>
              <a:spcAft>
                <a:spcPts val="0"/>
              </a:spcAft>
              <a:buClr>
                <a:schemeClr val="dk2"/>
              </a:buClr>
              <a:buSzPts val="2000"/>
              <a:buNone/>
              <a:defRPr sz="2667">
                <a:solidFill>
                  <a:schemeClr val="dk2"/>
                </a:solidFill>
              </a:defRPr>
            </a:lvl4pPr>
            <a:lvl5pPr lvl="4" algn="ctr" rtl="0">
              <a:lnSpc>
                <a:spcPct val="100000"/>
              </a:lnSpc>
              <a:spcBef>
                <a:spcPts val="0"/>
              </a:spcBef>
              <a:spcAft>
                <a:spcPts val="0"/>
              </a:spcAft>
              <a:buClr>
                <a:schemeClr val="dk2"/>
              </a:buClr>
              <a:buSzPts val="2000"/>
              <a:buNone/>
              <a:defRPr sz="2667">
                <a:solidFill>
                  <a:schemeClr val="dk2"/>
                </a:solidFill>
              </a:defRPr>
            </a:lvl5pPr>
            <a:lvl6pPr lvl="5" algn="ctr" rtl="0">
              <a:lnSpc>
                <a:spcPct val="100000"/>
              </a:lnSpc>
              <a:spcBef>
                <a:spcPts val="0"/>
              </a:spcBef>
              <a:spcAft>
                <a:spcPts val="0"/>
              </a:spcAft>
              <a:buClr>
                <a:schemeClr val="dk2"/>
              </a:buClr>
              <a:buSzPts val="2000"/>
              <a:buNone/>
              <a:defRPr sz="2667">
                <a:solidFill>
                  <a:schemeClr val="dk2"/>
                </a:solidFill>
              </a:defRPr>
            </a:lvl6pPr>
            <a:lvl7pPr lvl="6" algn="ctr" rtl="0">
              <a:lnSpc>
                <a:spcPct val="100000"/>
              </a:lnSpc>
              <a:spcBef>
                <a:spcPts val="0"/>
              </a:spcBef>
              <a:spcAft>
                <a:spcPts val="0"/>
              </a:spcAft>
              <a:buClr>
                <a:schemeClr val="dk2"/>
              </a:buClr>
              <a:buSzPts val="2000"/>
              <a:buNone/>
              <a:defRPr sz="2667">
                <a:solidFill>
                  <a:schemeClr val="dk2"/>
                </a:solidFill>
              </a:defRPr>
            </a:lvl7pPr>
            <a:lvl8pPr lvl="7" algn="ctr" rtl="0">
              <a:lnSpc>
                <a:spcPct val="100000"/>
              </a:lnSpc>
              <a:spcBef>
                <a:spcPts val="0"/>
              </a:spcBef>
              <a:spcAft>
                <a:spcPts val="0"/>
              </a:spcAft>
              <a:buClr>
                <a:schemeClr val="dk2"/>
              </a:buClr>
              <a:buSzPts val="2000"/>
              <a:buNone/>
              <a:defRPr sz="2667">
                <a:solidFill>
                  <a:schemeClr val="dk2"/>
                </a:solidFill>
              </a:defRPr>
            </a:lvl8pPr>
            <a:lvl9pPr lvl="8" algn="ctr" rtl="0">
              <a:lnSpc>
                <a:spcPct val="100000"/>
              </a:lnSpc>
              <a:spcBef>
                <a:spcPts val="0"/>
              </a:spcBef>
              <a:spcAft>
                <a:spcPts val="0"/>
              </a:spcAft>
              <a:buClr>
                <a:schemeClr val="dk2"/>
              </a:buClr>
              <a:buSzPts val="2000"/>
              <a:buNone/>
              <a:defRPr sz="2667">
                <a:solidFill>
                  <a:schemeClr val="dk2"/>
                </a:solidFill>
              </a:defRPr>
            </a:lvl9pPr>
          </a:lstStyle>
          <a:p>
            <a:endParaRPr/>
          </a:p>
        </p:txBody>
      </p:sp>
      <p:sp>
        <p:nvSpPr>
          <p:cNvPr id="193" name="Google Shape;193;p32"/>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64524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accent6"/>
        </a:solidFill>
        <a:effectLst/>
      </p:bgPr>
    </p:bg>
    <p:spTree>
      <p:nvGrpSpPr>
        <p:cNvPr id="1" name="Shape 194"/>
        <p:cNvGrpSpPr/>
        <p:nvPr/>
      </p:nvGrpSpPr>
      <p:grpSpPr>
        <a:xfrm>
          <a:off x="0" y="0"/>
          <a:ext cx="0" cy="0"/>
          <a:chOff x="0" y="0"/>
          <a:chExt cx="0" cy="0"/>
        </a:xfrm>
      </p:grpSpPr>
      <p:sp>
        <p:nvSpPr>
          <p:cNvPr id="195" name="Google Shape;195;p33"/>
          <p:cNvSpPr/>
          <p:nvPr/>
        </p:nvSpPr>
        <p:spPr>
          <a:xfrm rot="1083411">
            <a:off x="6940964"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3"/>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33"/>
          <p:cNvSpPr txBox="1">
            <a:spLocks noGrp="1"/>
          </p:cNvSpPr>
          <p:nvPr>
            <p:ph type="title"/>
          </p:nvPr>
        </p:nvSpPr>
        <p:spPr>
          <a:xfrm>
            <a:off x="52400" y="1019933"/>
            <a:ext cx="120872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6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8" name="Google Shape;198;p33"/>
          <p:cNvSpPr txBox="1">
            <a:spLocks noGrp="1"/>
          </p:cNvSpPr>
          <p:nvPr>
            <p:ph type="subTitle" idx="1"/>
          </p:nvPr>
        </p:nvSpPr>
        <p:spPr>
          <a:xfrm>
            <a:off x="3090800" y="2055333"/>
            <a:ext cx="6010400" cy="1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99" name="Google Shape;199;p33"/>
          <p:cNvSpPr/>
          <p:nvPr/>
        </p:nvSpPr>
        <p:spPr>
          <a:xfrm rot="-3684712">
            <a:off x="352783" y="503189"/>
            <a:ext cx="7779445" cy="1290034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33"/>
          <p:cNvSpPr txBox="1"/>
          <p:nvPr/>
        </p:nvSpPr>
        <p:spPr>
          <a:xfrm>
            <a:off x="3996800" y="3818933"/>
            <a:ext cx="4198400" cy="13588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chemeClr val="lt2"/>
                </a:solidFill>
                <a:latin typeface="Advent Pro"/>
                <a:ea typeface="Advent Pro"/>
                <a:cs typeface="Advent Pro"/>
                <a:sym typeface="Advent Pro"/>
              </a:rPr>
              <a:t>CREDITS: This presentation template was created by </a:t>
            </a:r>
            <a:r>
              <a:rPr lang="en" sz="1600" b="1">
                <a:solidFill>
                  <a:schemeClr val="lt2"/>
                </a:solidFill>
                <a:uFill>
                  <a:noFill/>
                </a:uFill>
                <a:latin typeface="Advent Pro"/>
                <a:ea typeface="Advent Pro"/>
                <a:cs typeface="Advent Pro"/>
                <a:sym typeface="Advent Pro"/>
                <a:hlinkClick r:id="rId2">
                  <a:extLst>
                    <a:ext uri="{A12FA001-AC4F-418D-AE19-62706E023703}">
                      <ahyp:hlinkClr xmlns:ahyp="http://schemas.microsoft.com/office/drawing/2018/hyperlinkcolor" xmlns="" val="tx"/>
                    </a:ext>
                  </a:extLst>
                </a:hlinkClick>
              </a:rPr>
              <a:t>Slidesgo</a:t>
            </a:r>
            <a:r>
              <a:rPr lang="en" sz="1600">
                <a:solidFill>
                  <a:schemeClr val="lt2"/>
                </a:solidFill>
                <a:latin typeface="Advent Pro"/>
                <a:ea typeface="Advent Pro"/>
                <a:cs typeface="Advent Pro"/>
                <a:sym typeface="Advent Pro"/>
              </a:rPr>
              <a:t>, including icons by </a:t>
            </a:r>
            <a:r>
              <a:rPr lang="en" sz="1600" b="1">
                <a:solidFill>
                  <a:schemeClr val="lt2"/>
                </a:solidFill>
                <a:uFill>
                  <a:noFill/>
                </a:uFill>
                <a:latin typeface="Advent Pro"/>
                <a:ea typeface="Advent Pro"/>
                <a:cs typeface="Advent Pro"/>
                <a:sym typeface="Advent Pro"/>
                <a:hlinkClick r:id="rId3">
                  <a:extLst>
                    <a:ext uri="{A12FA001-AC4F-418D-AE19-62706E023703}">
                      <ahyp:hlinkClr xmlns:ahyp="http://schemas.microsoft.com/office/drawing/2018/hyperlinkcolor" xmlns="" val="tx"/>
                    </a:ext>
                  </a:extLst>
                </a:hlinkClick>
              </a:rPr>
              <a:t>Flaticon</a:t>
            </a:r>
            <a:r>
              <a:rPr lang="en" sz="1600">
                <a:solidFill>
                  <a:schemeClr val="lt2"/>
                </a:solidFill>
                <a:latin typeface="Advent Pro"/>
                <a:ea typeface="Advent Pro"/>
                <a:cs typeface="Advent Pro"/>
                <a:sym typeface="Advent Pro"/>
              </a:rPr>
              <a:t>, and infographics &amp; images by </a:t>
            </a:r>
            <a:r>
              <a:rPr lang="en" sz="1600" b="1">
                <a:solidFill>
                  <a:schemeClr val="lt2"/>
                </a:solidFill>
                <a:uFill>
                  <a:noFill/>
                </a:uFill>
                <a:latin typeface="Advent Pro"/>
                <a:ea typeface="Advent Pro"/>
                <a:cs typeface="Advent Pro"/>
                <a:sym typeface="Advent Pro"/>
                <a:hlinkClick r:id="rId4">
                  <a:extLst>
                    <a:ext uri="{A12FA001-AC4F-418D-AE19-62706E023703}">
                      <ahyp:hlinkClr xmlns:ahyp="http://schemas.microsoft.com/office/drawing/2018/hyperlinkcolor" xmlns="" val="tx"/>
                    </a:ext>
                  </a:extLst>
                </a:hlinkClick>
              </a:rPr>
              <a:t>Freepik</a:t>
            </a:r>
            <a:r>
              <a:rPr lang="en" sz="1600">
                <a:solidFill>
                  <a:schemeClr val="lt2"/>
                </a:solidFill>
                <a:latin typeface="Advent Pro"/>
                <a:ea typeface="Advent Pro"/>
                <a:cs typeface="Advent Pro"/>
                <a:sym typeface="Advent Pro"/>
              </a:rPr>
              <a:t>. </a:t>
            </a:r>
            <a:endParaRPr sz="1600">
              <a:solidFill>
                <a:schemeClr val="lt2"/>
              </a:solidFill>
              <a:latin typeface="Advent Pro"/>
              <a:ea typeface="Advent Pro"/>
              <a:cs typeface="Advent Pro"/>
              <a:sym typeface="Advent Pro"/>
            </a:endParaRPr>
          </a:p>
          <a:p>
            <a:pPr marL="0" lvl="0" indent="0" algn="ctr" rtl="0">
              <a:spcBef>
                <a:spcPts val="400"/>
              </a:spcBef>
              <a:spcAft>
                <a:spcPts val="0"/>
              </a:spcAft>
              <a:buNone/>
            </a:pPr>
            <a:endParaRPr sz="1600" b="1">
              <a:solidFill>
                <a:schemeClr val="lt2"/>
              </a:solidFill>
              <a:latin typeface="Advent Pro"/>
              <a:ea typeface="Advent Pro"/>
              <a:cs typeface="Advent Pro"/>
              <a:sym typeface="Advent Pro"/>
            </a:endParaRPr>
          </a:p>
        </p:txBody>
      </p:sp>
    </p:spTree>
    <p:extLst>
      <p:ext uri="{BB962C8B-B14F-4D97-AF65-F5344CB8AC3E}">
        <p14:creationId xmlns:p14="http://schemas.microsoft.com/office/powerpoint/2010/main" val="22670506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accent6"/>
        </a:solidFill>
        <a:effectLst/>
      </p:bgPr>
    </p:bg>
    <p:spTree>
      <p:nvGrpSpPr>
        <p:cNvPr id="1" name="Shape 201"/>
        <p:cNvGrpSpPr/>
        <p:nvPr/>
      </p:nvGrpSpPr>
      <p:grpSpPr>
        <a:xfrm>
          <a:off x="0" y="0"/>
          <a:ext cx="0" cy="0"/>
          <a:chOff x="0" y="0"/>
          <a:chExt cx="0" cy="0"/>
        </a:xfrm>
      </p:grpSpPr>
      <p:sp>
        <p:nvSpPr>
          <p:cNvPr id="202" name="Google Shape;202;p3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4"/>
          <p:cNvSpPr txBox="1">
            <a:spLocks noGrp="1"/>
          </p:cNvSpPr>
          <p:nvPr>
            <p:ph type="body" idx="1"/>
          </p:nvPr>
        </p:nvSpPr>
        <p:spPr>
          <a:xfrm>
            <a:off x="1037600"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5" name="Google Shape;205;p34"/>
          <p:cNvSpPr txBox="1">
            <a:spLocks noGrp="1"/>
          </p:cNvSpPr>
          <p:nvPr>
            <p:ph type="body" idx="2"/>
          </p:nvPr>
        </p:nvSpPr>
        <p:spPr>
          <a:xfrm>
            <a:off x="6405197"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6" name="Google Shape;206;p3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678584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5860-A52C-CB44-B70E-C9FEB9C60E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D53D5833-85CB-FF44-8FF5-DDD937E467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2D19CB2A-0F6D-DA46-8937-A2A7F638E80C}"/>
              </a:ext>
            </a:extLst>
          </p:cNvPr>
          <p:cNvSpPr>
            <a:spLocks noGrp="1"/>
          </p:cNvSpPr>
          <p:nvPr>
            <p:ph type="dt" sz="half" idx="10"/>
          </p:nvPr>
        </p:nvSpPr>
        <p:spPr/>
        <p:txBody>
          <a:bodyPr/>
          <a:lstStyle/>
          <a:p>
            <a:fld id="{73624D5C-73D8-7C4F-A115-79007839E861}" type="datetimeFigureOut">
              <a:rPr lang="en-VN" smtClean="0"/>
              <a:t>03/13/2024</a:t>
            </a:fld>
            <a:endParaRPr lang="en-VN"/>
          </a:p>
        </p:txBody>
      </p:sp>
      <p:sp>
        <p:nvSpPr>
          <p:cNvPr id="5" name="Footer Placeholder 4">
            <a:extLst>
              <a:ext uri="{FF2B5EF4-FFF2-40B4-BE49-F238E27FC236}">
                <a16:creationId xmlns:a16="http://schemas.microsoft.com/office/drawing/2014/main" id="{5FAFD984-6A5A-A047-B73B-30FB368349B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1A2498D-FFB1-4743-8EFF-0B137A2A37A8}"/>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2969390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C1F85-C5D9-D749-ABBB-45268C93FF56}"/>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45350914-10F8-2842-BFFA-C5D39391EF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0744744-AA7E-EA48-9CD9-2B318DE9447B}"/>
              </a:ext>
            </a:extLst>
          </p:cNvPr>
          <p:cNvSpPr>
            <a:spLocks noGrp="1"/>
          </p:cNvSpPr>
          <p:nvPr>
            <p:ph type="dt" sz="half" idx="10"/>
          </p:nvPr>
        </p:nvSpPr>
        <p:spPr/>
        <p:txBody>
          <a:bodyPr/>
          <a:lstStyle/>
          <a:p>
            <a:fld id="{73624D5C-73D8-7C4F-A115-79007839E861}" type="datetimeFigureOut">
              <a:rPr lang="en-VN" smtClean="0"/>
              <a:t>03/13/2024</a:t>
            </a:fld>
            <a:endParaRPr lang="en-VN"/>
          </a:p>
        </p:txBody>
      </p:sp>
      <p:sp>
        <p:nvSpPr>
          <p:cNvPr id="5" name="Footer Placeholder 4">
            <a:extLst>
              <a:ext uri="{FF2B5EF4-FFF2-40B4-BE49-F238E27FC236}">
                <a16:creationId xmlns:a16="http://schemas.microsoft.com/office/drawing/2014/main" id="{B3719CD4-584A-774C-A4D2-1660DE90289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BD107C8-8168-BE46-8C15-54E2FA17FD97}"/>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5235728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319A-A065-0D48-8126-598C5A5FC6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BF060957-6698-AD4E-A8CB-0BA06CE2CD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ADD10-86D0-2944-B93C-B25F83937274}"/>
              </a:ext>
            </a:extLst>
          </p:cNvPr>
          <p:cNvSpPr>
            <a:spLocks noGrp="1"/>
          </p:cNvSpPr>
          <p:nvPr>
            <p:ph type="dt" sz="half" idx="10"/>
          </p:nvPr>
        </p:nvSpPr>
        <p:spPr/>
        <p:txBody>
          <a:bodyPr/>
          <a:lstStyle/>
          <a:p>
            <a:fld id="{73624D5C-73D8-7C4F-A115-79007839E861}" type="datetimeFigureOut">
              <a:rPr lang="en-VN" smtClean="0"/>
              <a:t>03/13/2024</a:t>
            </a:fld>
            <a:endParaRPr lang="en-VN"/>
          </a:p>
        </p:txBody>
      </p:sp>
      <p:sp>
        <p:nvSpPr>
          <p:cNvPr id="5" name="Footer Placeholder 4">
            <a:extLst>
              <a:ext uri="{FF2B5EF4-FFF2-40B4-BE49-F238E27FC236}">
                <a16:creationId xmlns:a16="http://schemas.microsoft.com/office/drawing/2014/main" id="{2550375E-E4FE-3345-8E67-DA814F9A888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CBF1354-2DAB-CC44-A7E8-89A586AAC5C5}"/>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11493730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2D911-85B3-0245-91C7-09D9A03865A2}"/>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E5C3D1A-9E5F-8248-8346-4F93905622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63DA8054-6137-CA40-86BF-7933E01CE1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9BE1FBB9-029F-B341-99D3-B896A6F5DDD9}"/>
              </a:ext>
            </a:extLst>
          </p:cNvPr>
          <p:cNvSpPr>
            <a:spLocks noGrp="1"/>
          </p:cNvSpPr>
          <p:nvPr>
            <p:ph type="dt" sz="half" idx="10"/>
          </p:nvPr>
        </p:nvSpPr>
        <p:spPr/>
        <p:txBody>
          <a:bodyPr/>
          <a:lstStyle/>
          <a:p>
            <a:fld id="{73624D5C-73D8-7C4F-A115-79007839E861}" type="datetimeFigureOut">
              <a:rPr lang="en-VN" smtClean="0"/>
              <a:t>03/13/2024</a:t>
            </a:fld>
            <a:endParaRPr lang="en-VN"/>
          </a:p>
        </p:txBody>
      </p:sp>
      <p:sp>
        <p:nvSpPr>
          <p:cNvPr id="6" name="Footer Placeholder 5">
            <a:extLst>
              <a:ext uri="{FF2B5EF4-FFF2-40B4-BE49-F238E27FC236}">
                <a16:creationId xmlns:a16="http://schemas.microsoft.com/office/drawing/2014/main" id="{D4596063-FCE1-B849-9CDE-37F73A8B8EE5}"/>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E384081-310D-CF4B-9AEE-303E91E87D45}"/>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1341195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38255487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6F75E-0956-CB49-AF35-FB56CE7F0530}"/>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332DA71-C299-144A-A318-CCEAA7BDCC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F7216A-827C-9C40-B651-9ED01C9FB9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51EB39D1-2DCE-2D4B-95D2-E85A1B5EAD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4B85A1-966E-AA42-8E80-E041CD5EFB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2866FC2B-8705-6B41-9954-31E012D5E999}"/>
              </a:ext>
            </a:extLst>
          </p:cNvPr>
          <p:cNvSpPr>
            <a:spLocks noGrp="1"/>
          </p:cNvSpPr>
          <p:nvPr>
            <p:ph type="dt" sz="half" idx="10"/>
          </p:nvPr>
        </p:nvSpPr>
        <p:spPr/>
        <p:txBody>
          <a:bodyPr/>
          <a:lstStyle/>
          <a:p>
            <a:fld id="{73624D5C-73D8-7C4F-A115-79007839E861}" type="datetimeFigureOut">
              <a:rPr lang="en-VN" smtClean="0"/>
              <a:t>03/13/2024</a:t>
            </a:fld>
            <a:endParaRPr lang="en-VN"/>
          </a:p>
        </p:txBody>
      </p:sp>
      <p:sp>
        <p:nvSpPr>
          <p:cNvPr id="8" name="Footer Placeholder 7">
            <a:extLst>
              <a:ext uri="{FF2B5EF4-FFF2-40B4-BE49-F238E27FC236}">
                <a16:creationId xmlns:a16="http://schemas.microsoft.com/office/drawing/2014/main" id="{A09C5F06-75CC-764F-80D6-63F29C4E88BD}"/>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A9A49ACD-B28C-0846-B23D-1B06717EBD28}"/>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1722137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151D-EBDA-744B-9C85-235664247F9E}"/>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60FB88F6-3ECA-DA4D-8241-747D51A1071E}"/>
              </a:ext>
            </a:extLst>
          </p:cNvPr>
          <p:cNvSpPr>
            <a:spLocks noGrp="1"/>
          </p:cNvSpPr>
          <p:nvPr>
            <p:ph type="dt" sz="half" idx="10"/>
          </p:nvPr>
        </p:nvSpPr>
        <p:spPr/>
        <p:txBody>
          <a:bodyPr/>
          <a:lstStyle/>
          <a:p>
            <a:fld id="{73624D5C-73D8-7C4F-A115-79007839E861}" type="datetimeFigureOut">
              <a:rPr lang="en-VN" smtClean="0"/>
              <a:t>03/13/2024</a:t>
            </a:fld>
            <a:endParaRPr lang="en-VN"/>
          </a:p>
        </p:txBody>
      </p:sp>
      <p:sp>
        <p:nvSpPr>
          <p:cNvPr id="4" name="Footer Placeholder 3">
            <a:extLst>
              <a:ext uri="{FF2B5EF4-FFF2-40B4-BE49-F238E27FC236}">
                <a16:creationId xmlns:a16="http://schemas.microsoft.com/office/drawing/2014/main" id="{17CAAD4A-B04F-C44C-8D06-A6DF5EE3EA6B}"/>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4AD1B084-2950-EC4F-86B2-18A793F1470D}"/>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19616138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6727AF-6A88-3449-BC85-FB05932CCF06}"/>
              </a:ext>
            </a:extLst>
          </p:cNvPr>
          <p:cNvSpPr>
            <a:spLocks noGrp="1"/>
          </p:cNvSpPr>
          <p:nvPr>
            <p:ph type="dt" sz="half" idx="10"/>
          </p:nvPr>
        </p:nvSpPr>
        <p:spPr/>
        <p:txBody>
          <a:bodyPr/>
          <a:lstStyle/>
          <a:p>
            <a:fld id="{73624D5C-73D8-7C4F-A115-79007839E861}" type="datetimeFigureOut">
              <a:rPr lang="en-VN" smtClean="0"/>
              <a:t>03/13/2024</a:t>
            </a:fld>
            <a:endParaRPr lang="en-VN"/>
          </a:p>
        </p:txBody>
      </p:sp>
      <p:sp>
        <p:nvSpPr>
          <p:cNvPr id="3" name="Footer Placeholder 2">
            <a:extLst>
              <a:ext uri="{FF2B5EF4-FFF2-40B4-BE49-F238E27FC236}">
                <a16:creationId xmlns:a16="http://schemas.microsoft.com/office/drawing/2014/main" id="{52913B06-3FFE-B647-BF27-819881B2983C}"/>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986C6FB1-4F21-624E-A8C6-FBC3FCD63E36}"/>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3744596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0D38B-9B3E-A04D-9B66-B5F6AC7C36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41A24BE1-36EB-B049-9E8C-325AB0FE2C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9C89E31-67F1-644D-A870-5394665B33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88F2DF-9B5D-334E-B5D6-85192ECAC019}"/>
              </a:ext>
            </a:extLst>
          </p:cNvPr>
          <p:cNvSpPr>
            <a:spLocks noGrp="1"/>
          </p:cNvSpPr>
          <p:nvPr>
            <p:ph type="dt" sz="half" idx="10"/>
          </p:nvPr>
        </p:nvSpPr>
        <p:spPr/>
        <p:txBody>
          <a:bodyPr/>
          <a:lstStyle/>
          <a:p>
            <a:fld id="{73624D5C-73D8-7C4F-A115-79007839E861}" type="datetimeFigureOut">
              <a:rPr lang="en-VN" smtClean="0"/>
              <a:t>03/13/2024</a:t>
            </a:fld>
            <a:endParaRPr lang="en-VN"/>
          </a:p>
        </p:txBody>
      </p:sp>
      <p:sp>
        <p:nvSpPr>
          <p:cNvPr id="6" name="Footer Placeholder 5">
            <a:extLst>
              <a:ext uri="{FF2B5EF4-FFF2-40B4-BE49-F238E27FC236}">
                <a16:creationId xmlns:a16="http://schemas.microsoft.com/office/drawing/2014/main" id="{BEFB2BB7-AAD3-814C-8BE9-5156EE2A197E}"/>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30D9067-C635-F044-B8A9-38638A6196DF}"/>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29971725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82ABD-92AD-874D-B786-C99A8E5396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C1E0B8D4-9D21-674F-ADB6-ACB17D6E2C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C1377399-CF98-1942-92CD-163E51B883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C65BA0-505B-BD44-B645-D0D581A37AE9}"/>
              </a:ext>
            </a:extLst>
          </p:cNvPr>
          <p:cNvSpPr>
            <a:spLocks noGrp="1"/>
          </p:cNvSpPr>
          <p:nvPr>
            <p:ph type="dt" sz="half" idx="10"/>
          </p:nvPr>
        </p:nvSpPr>
        <p:spPr/>
        <p:txBody>
          <a:bodyPr/>
          <a:lstStyle/>
          <a:p>
            <a:fld id="{73624D5C-73D8-7C4F-A115-79007839E861}" type="datetimeFigureOut">
              <a:rPr lang="en-VN" smtClean="0"/>
              <a:t>03/13/2024</a:t>
            </a:fld>
            <a:endParaRPr lang="en-VN"/>
          </a:p>
        </p:txBody>
      </p:sp>
      <p:sp>
        <p:nvSpPr>
          <p:cNvPr id="6" name="Footer Placeholder 5">
            <a:extLst>
              <a:ext uri="{FF2B5EF4-FFF2-40B4-BE49-F238E27FC236}">
                <a16:creationId xmlns:a16="http://schemas.microsoft.com/office/drawing/2014/main" id="{CDFD669E-57F9-A94E-B169-FFEF112DC7C3}"/>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59D9277D-1B1B-8A49-867D-226448E562BC}"/>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42725846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6BEC-4791-5F4F-8146-EEA003B6249C}"/>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5A5E9937-4378-E846-92A3-0C00EF2228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98137A7-19A9-0743-A018-112132C1613C}"/>
              </a:ext>
            </a:extLst>
          </p:cNvPr>
          <p:cNvSpPr>
            <a:spLocks noGrp="1"/>
          </p:cNvSpPr>
          <p:nvPr>
            <p:ph type="dt" sz="half" idx="10"/>
          </p:nvPr>
        </p:nvSpPr>
        <p:spPr/>
        <p:txBody>
          <a:bodyPr/>
          <a:lstStyle/>
          <a:p>
            <a:fld id="{73624D5C-73D8-7C4F-A115-79007839E861}" type="datetimeFigureOut">
              <a:rPr lang="en-VN" smtClean="0"/>
              <a:t>03/13/2024</a:t>
            </a:fld>
            <a:endParaRPr lang="en-VN"/>
          </a:p>
        </p:txBody>
      </p:sp>
      <p:sp>
        <p:nvSpPr>
          <p:cNvPr id="5" name="Footer Placeholder 4">
            <a:extLst>
              <a:ext uri="{FF2B5EF4-FFF2-40B4-BE49-F238E27FC236}">
                <a16:creationId xmlns:a16="http://schemas.microsoft.com/office/drawing/2014/main" id="{FCC9CB78-8797-EE47-9D23-4C1D8A60E61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53926A8-E36D-A04E-985D-18C771541069}"/>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7376097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ABF737-5E6B-F046-88AA-A353FE83033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57F017BD-9A9A-024D-B7CD-108ED59CDC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D7A3E26-6E7F-DF42-9333-F5A88EDBDB2E}"/>
              </a:ext>
            </a:extLst>
          </p:cNvPr>
          <p:cNvSpPr>
            <a:spLocks noGrp="1"/>
          </p:cNvSpPr>
          <p:nvPr>
            <p:ph type="dt" sz="half" idx="10"/>
          </p:nvPr>
        </p:nvSpPr>
        <p:spPr/>
        <p:txBody>
          <a:bodyPr/>
          <a:lstStyle/>
          <a:p>
            <a:fld id="{73624D5C-73D8-7C4F-A115-79007839E861}" type="datetimeFigureOut">
              <a:rPr lang="en-VN" smtClean="0"/>
              <a:t>03/13/2024</a:t>
            </a:fld>
            <a:endParaRPr lang="en-VN"/>
          </a:p>
        </p:txBody>
      </p:sp>
      <p:sp>
        <p:nvSpPr>
          <p:cNvPr id="5" name="Footer Placeholder 4">
            <a:extLst>
              <a:ext uri="{FF2B5EF4-FFF2-40B4-BE49-F238E27FC236}">
                <a16:creationId xmlns:a16="http://schemas.microsoft.com/office/drawing/2014/main" id="{9E84C004-8093-5846-8C9C-2C20535DF11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8DC999D-D49E-7F41-BFA4-B59B1020DE0E}"/>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12996782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5749663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9301154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3197737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088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9139216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4409363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39062529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34680905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33476835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40776518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39888135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31264431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3" name="矩形 2"/>
          <p:cNvSpPr/>
          <p:nvPr userDrawn="1"/>
        </p:nvSpPr>
        <p:spPr>
          <a:xfrm>
            <a:off x="0" y="6474372"/>
            <a:ext cx="12192000" cy="3836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6" name="组合 5"/>
          <p:cNvGrpSpPr/>
          <p:nvPr userDrawn="1"/>
        </p:nvGrpSpPr>
        <p:grpSpPr>
          <a:xfrm>
            <a:off x="718945" y="343726"/>
            <a:ext cx="333464" cy="343213"/>
            <a:chOff x="1827622" y="1343919"/>
            <a:chExt cx="2304000" cy="2304000"/>
          </a:xfrm>
          <a:solidFill>
            <a:schemeClr val="accent1"/>
          </a:solidFill>
        </p:grpSpPr>
        <p:sp>
          <p:nvSpPr>
            <p:cNvPr id="7" name="椭圆 6"/>
            <p:cNvSpPr/>
            <p:nvPr/>
          </p:nvSpPr>
          <p:spPr>
            <a:xfrm>
              <a:off x="1827622" y="1343919"/>
              <a:ext cx="2304000" cy="2304000"/>
            </a:xfrm>
            <a:prstGeom prst="ellipse">
              <a:avLst/>
            </a:prstGeom>
            <a:grpFill/>
            <a:ln w="12700">
              <a:noFill/>
            </a:ln>
            <a:effectLst>
              <a:outerShdw blurRad="152400" dist="127000" dir="7800000" sx="85000" sy="85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558" b="1" i="0" u="none" strike="noStrike" kern="1200" cap="none" spc="0" normalizeH="0" baseline="0" noProof="0">
                <a:ln>
                  <a:noFill/>
                </a:ln>
                <a:solidFill>
                  <a:prstClr val="white"/>
                </a:solidFill>
                <a:effectLst/>
                <a:uLnTx/>
                <a:uFillTx/>
                <a:latin typeface="Calibri" panose="020F0502020204030204"/>
                <a:cs typeface="+mn-cs"/>
              </a:endParaRPr>
            </a:p>
          </p:txBody>
        </p:sp>
        <p:sp>
          <p:nvSpPr>
            <p:cNvPr id="8" name="椭圆 7"/>
            <p:cNvSpPr/>
            <p:nvPr/>
          </p:nvSpPr>
          <p:spPr>
            <a:xfrm>
              <a:off x="1877481" y="1393778"/>
              <a:ext cx="2204282" cy="2204282"/>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558" b="1" i="0" u="none" strike="noStrike" kern="1200" cap="none" spc="0" normalizeH="0" baseline="0" noProof="0">
                <a:ln>
                  <a:noFill/>
                </a:ln>
                <a:solidFill>
                  <a:prstClr val="white"/>
                </a:solidFill>
                <a:effectLst/>
                <a:uLnTx/>
                <a:uFillTx/>
                <a:latin typeface="Calibri" panose="020F0502020204030204"/>
                <a:cs typeface="+mn-cs"/>
              </a:endParaRPr>
            </a:p>
          </p:txBody>
        </p:sp>
      </p:grpSp>
      <p:cxnSp>
        <p:nvCxnSpPr>
          <p:cNvPr id="10" name="直接连接符 9"/>
          <p:cNvCxnSpPr/>
          <p:nvPr userDrawn="1"/>
        </p:nvCxnSpPr>
        <p:spPr>
          <a:xfrm>
            <a:off x="738254" y="795185"/>
            <a:ext cx="1069700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1504" y="256489"/>
            <a:ext cx="1127502" cy="1077391"/>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7551" y="5859516"/>
            <a:ext cx="1275407" cy="998484"/>
          </a:xfrm>
          <a:prstGeom prst="rect">
            <a:avLst/>
          </a:prstGeom>
        </p:spPr>
      </p:pic>
      <p:pic>
        <p:nvPicPr>
          <p:cNvPr id="13" name="图片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7631" y="4580043"/>
            <a:ext cx="3088280" cy="3088280"/>
          </a:xfrm>
          <a:prstGeom prst="rect">
            <a:avLst/>
          </a:prstGeom>
        </p:spPr>
      </p:pic>
    </p:spTree>
    <p:extLst>
      <p:ext uri="{BB962C8B-B14F-4D97-AF65-F5344CB8AC3E}">
        <p14:creationId xmlns:p14="http://schemas.microsoft.com/office/powerpoint/2010/main" val="2606526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10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6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par>
                          <p:cTn id="18" fill="hold">
                            <p:stCondLst>
                              <p:cond delay="1100"/>
                            </p:stCondLst>
                            <p:childTnLst>
                              <p:par>
                                <p:cTn id="19" presetID="2" presetClass="entr" presetSubtype="2"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B72912-2CD1-4D55-A707-280F3D5379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9879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52328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2"/>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933F9EA3-6F37-40B9-A550-BE3718031C03}" type="slidenum">
              <a:rPr lang="en-US"/>
              <a:pPr>
                <a:defRPr/>
              </a:pPr>
              <a:t>‹#›</a:t>
            </a:fld>
            <a:endParaRPr lang="en-US"/>
          </a:p>
        </p:txBody>
      </p:sp>
    </p:spTree>
    <p:extLst>
      <p:ext uri="{BB962C8B-B14F-4D97-AF65-F5344CB8AC3E}">
        <p14:creationId xmlns:p14="http://schemas.microsoft.com/office/powerpoint/2010/main" val="503758765"/>
      </p:ext>
    </p:extLst>
  </p:cSld>
  <p:clrMapOvr>
    <a:masterClrMapping/>
  </p:clrMapOvr>
  <p:transition spd="med">
    <p:diamond/>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8DDD021-A485-44CF-8313-D859B87B0C2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1CE5031-C7F4-430E-95D4-BE30FB0BA9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4506AE0-2FB9-4591-A69A-566D4F5EB6C0}"/>
              </a:ext>
            </a:extLst>
          </p:cNvPr>
          <p:cNvSpPr>
            <a:spLocks noGrp="1" noChangeArrowheads="1"/>
          </p:cNvSpPr>
          <p:nvPr>
            <p:ph type="sldNum" sz="quarter" idx="12"/>
          </p:nvPr>
        </p:nvSpPr>
        <p:spPr>
          <a:ln/>
        </p:spPr>
        <p:txBody>
          <a:bodyPr/>
          <a:lstStyle>
            <a:lvl1pPr>
              <a:defRPr/>
            </a:lvl1pPr>
          </a:lstStyle>
          <a:p>
            <a:fld id="{BA765F39-FECA-4178-95A6-C65854FA9230}" type="slidenum">
              <a:rPr lang="en-US" altLang="en-US"/>
              <a:pPr/>
              <a:t>‹#›</a:t>
            </a:fld>
            <a:endParaRPr lang="en-US" altLang="en-US"/>
          </a:p>
        </p:txBody>
      </p:sp>
    </p:spTree>
    <p:extLst>
      <p:ext uri="{BB962C8B-B14F-4D97-AF65-F5344CB8AC3E}">
        <p14:creationId xmlns:p14="http://schemas.microsoft.com/office/powerpoint/2010/main" val="3601831162"/>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11122057" y="3042677"/>
            <a:ext cx="759568" cy="507483"/>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4;p2"/>
          <p:cNvGrpSpPr/>
          <p:nvPr/>
        </p:nvGrpSpPr>
        <p:grpSpPr>
          <a:xfrm>
            <a:off x="11122057" y="2294792"/>
            <a:ext cx="759568" cy="507483"/>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 name="Google Shape;17;p2"/>
          <p:cNvGrpSpPr/>
          <p:nvPr/>
        </p:nvGrpSpPr>
        <p:grpSpPr>
          <a:xfrm>
            <a:off x="11128364" y="1578123"/>
            <a:ext cx="757981" cy="517352"/>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a:off x="11122057" y="808847"/>
            <a:ext cx="759568" cy="517352"/>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1122057" y="3790577"/>
            <a:ext cx="759568" cy="507483"/>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11122057" y="4538477"/>
            <a:ext cx="759568" cy="507483"/>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txBox="1">
            <a:spLocks noGrp="1"/>
          </p:cNvSpPr>
          <p:nvPr>
            <p:ph type="ctrTitle"/>
          </p:nvPr>
        </p:nvSpPr>
        <p:spPr>
          <a:xfrm>
            <a:off x="1290267" y="1794333"/>
            <a:ext cx="9611600" cy="255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9866">
                <a:latin typeface="Jua"/>
                <a:ea typeface="Jua"/>
                <a:cs typeface="Jua"/>
                <a:sym typeface="Jua"/>
              </a:defRPr>
            </a:lvl1pPr>
            <a:lvl2pPr lvl="1" algn="ctr">
              <a:lnSpc>
                <a:spcPct val="80000"/>
              </a:lnSpc>
              <a:spcBef>
                <a:spcPts val="0"/>
              </a:spcBef>
              <a:spcAft>
                <a:spcPts val="0"/>
              </a:spcAft>
              <a:buSzPts val="7200"/>
              <a:buFont typeface="Jua"/>
              <a:buNone/>
              <a:defRPr sz="9600">
                <a:latin typeface="Jua"/>
                <a:ea typeface="Jua"/>
                <a:cs typeface="Jua"/>
                <a:sym typeface="Jua"/>
              </a:defRPr>
            </a:lvl2pPr>
            <a:lvl3pPr lvl="2" algn="ctr">
              <a:lnSpc>
                <a:spcPct val="80000"/>
              </a:lnSpc>
              <a:spcBef>
                <a:spcPts val="0"/>
              </a:spcBef>
              <a:spcAft>
                <a:spcPts val="0"/>
              </a:spcAft>
              <a:buSzPts val="7200"/>
              <a:buFont typeface="Jua"/>
              <a:buNone/>
              <a:defRPr sz="9600">
                <a:latin typeface="Jua"/>
                <a:ea typeface="Jua"/>
                <a:cs typeface="Jua"/>
                <a:sym typeface="Jua"/>
              </a:defRPr>
            </a:lvl3pPr>
            <a:lvl4pPr lvl="3" algn="ctr">
              <a:lnSpc>
                <a:spcPct val="80000"/>
              </a:lnSpc>
              <a:spcBef>
                <a:spcPts val="0"/>
              </a:spcBef>
              <a:spcAft>
                <a:spcPts val="0"/>
              </a:spcAft>
              <a:buSzPts val="7200"/>
              <a:buFont typeface="Jua"/>
              <a:buNone/>
              <a:defRPr sz="9600">
                <a:latin typeface="Jua"/>
                <a:ea typeface="Jua"/>
                <a:cs typeface="Jua"/>
                <a:sym typeface="Jua"/>
              </a:defRPr>
            </a:lvl4pPr>
            <a:lvl5pPr lvl="4" algn="ctr">
              <a:lnSpc>
                <a:spcPct val="80000"/>
              </a:lnSpc>
              <a:spcBef>
                <a:spcPts val="0"/>
              </a:spcBef>
              <a:spcAft>
                <a:spcPts val="0"/>
              </a:spcAft>
              <a:buSzPts val="7200"/>
              <a:buFont typeface="Jua"/>
              <a:buNone/>
              <a:defRPr sz="9600">
                <a:latin typeface="Jua"/>
                <a:ea typeface="Jua"/>
                <a:cs typeface="Jua"/>
                <a:sym typeface="Jua"/>
              </a:defRPr>
            </a:lvl5pPr>
            <a:lvl6pPr lvl="5" algn="ctr">
              <a:lnSpc>
                <a:spcPct val="80000"/>
              </a:lnSpc>
              <a:spcBef>
                <a:spcPts val="0"/>
              </a:spcBef>
              <a:spcAft>
                <a:spcPts val="0"/>
              </a:spcAft>
              <a:buSzPts val="7200"/>
              <a:buFont typeface="Jua"/>
              <a:buNone/>
              <a:defRPr sz="9600">
                <a:latin typeface="Jua"/>
                <a:ea typeface="Jua"/>
                <a:cs typeface="Jua"/>
                <a:sym typeface="Jua"/>
              </a:defRPr>
            </a:lvl6pPr>
            <a:lvl7pPr lvl="6" algn="ctr">
              <a:lnSpc>
                <a:spcPct val="80000"/>
              </a:lnSpc>
              <a:spcBef>
                <a:spcPts val="0"/>
              </a:spcBef>
              <a:spcAft>
                <a:spcPts val="0"/>
              </a:spcAft>
              <a:buSzPts val="7200"/>
              <a:buFont typeface="Jua"/>
              <a:buNone/>
              <a:defRPr sz="9600">
                <a:latin typeface="Jua"/>
                <a:ea typeface="Jua"/>
                <a:cs typeface="Jua"/>
                <a:sym typeface="Jua"/>
              </a:defRPr>
            </a:lvl7pPr>
            <a:lvl8pPr lvl="7" algn="ctr">
              <a:lnSpc>
                <a:spcPct val="80000"/>
              </a:lnSpc>
              <a:spcBef>
                <a:spcPts val="0"/>
              </a:spcBef>
              <a:spcAft>
                <a:spcPts val="0"/>
              </a:spcAft>
              <a:buSzPts val="7200"/>
              <a:buFont typeface="Jua"/>
              <a:buNone/>
              <a:defRPr sz="9600">
                <a:latin typeface="Jua"/>
                <a:ea typeface="Jua"/>
                <a:cs typeface="Jua"/>
                <a:sym typeface="Jua"/>
              </a:defRPr>
            </a:lvl8pPr>
            <a:lvl9pPr lvl="8" algn="ctr">
              <a:lnSpc>
                <a:spcPct val="80000"/>
              </a:lnSpc>
              <a:spcBef>
                <a:spcPts val="0"/>
              </a:spcBef>
              <a:spcAft>
                <a:spcPts val="0"/>
              </a:spcAft>
              <a:buSzPts val="7200"/>
              <a:buFont typeface="Jua"/>
              <a:buNone/>
              <a:defRPr sz="9600">
                <a:latin typeface="Jua"/>
                <a:ea typeface="Jua"/>
                <a:cs typeface="Jua"/>
                <a:sym typeface="Jua"/>
              </a:defRPr>
            </a:lvl9pPr>
          </a:lstStyle>
          <a:p>
            <a:endParaRPr/>
          </a:p>
        </p:txBody>
      </p:sp>
      <p:sp>
        <p:nvSpPr>
          <p:cNvPr id="84" name="Google Shape;84;p2"/>
          <p:cNvSpPr txBox="1">
            <a:spLocks noGrp="1"/>
          </p:cNvSpPr>
          <p:nvPr>
            <p:ph type="subTitle" idx="1"/>
          </p:nvPr>
        </p:nvSpPr>
        <p:spPr>
          <a:xfrm>
            <a:off x="1518300" y="4152233"/>
            <a:ext cx="9155600" cy="79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933">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9974034" y="1931201"/>
            <a:ext cx="592367" cy="531367"/>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2"/>
          <p:cNvGrpSpPr/>
          <p:nvPr/>
        </p:nvGrpSpPr>
        <p:grpSpPr>
          <a:xfrm>
            <a:off x="1357401" y="2009301"/>
            <a:ext cx="388500" cy="375167"/>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2"/>
          <p:cNvGrpSpPr/>
          <p:nvPr/>
        </p:nvGrpSpPr>
        <p:grpSpPr>
          <a:xfrm>
            <a:off x="2761968" y="821285"/>
            <a:ext cx="222233" cy="224767"/>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2"/>
          <p:cNvSpPr/>
          <p:nvPr/>
        </p:nvSpPr>
        <p:spPr>
          <a:xfrm>
            <a:off x="10095834" y="1321351"/>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rot="9553842">
            <a:off x="2832868" y="5588477"/>
            <a:ext cx="80432" cy="5739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 name="Google Shape;108;p2"/>
          <p:cNvGrpSpPr/>
          <p:nvPr/>
        </p:nvGrpSpPr>
        <p:grpSpPr>
          <a:xfrm>
            <a:off x="8473401" y="946201"/>
            <a:ext cx="388500" cy="375167"/>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 name="Google Shape;119;p2"/>
          <p:cNvGrpSpPr/>
          <p:nvPr/>
        </p:nvGrpSpPr>
        <p:grpSpPr>
          <a:xfrm>
            <a:off x="1473401" y="5532201"/>
            <a:ext cx="592367" cy="531367"/>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2"/>
          <p:cNvGrpSpPr/>
          <p:nvPr/>
        </p:nvGrpSpPr>
        <p:grpSpPr>
          <a:xfrm>
            <a:off x="9301067" y="5825267"/>
            <a:ext cx="388500" cy="375167"/>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705205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71955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836721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3"/>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0" name="Google Shape;350;p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2639784"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2" name="Google Shape;352;p5"/>
          <p:cNvSpPr txBox="1">
            <a:spLocks noGrp="1"/>
          </p:cNvSpPr>
          <p:nvPr>
            <p:ph type="subTitle" idx="2"/>
          </p:nvPr>
        </p:nvSpPr>
        <p:spPr>
          <a:xfrm>
            <a:off x="2639784" y="3471200"/>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6428617"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4" name="Google Shape;354;p5"/>
          <p:cNvSpPr txBox="1">
            <a:spLocks noGrp="1"/>
          </p:cNvSpPr>
          <p:nvPr>
            <p:ph type="subTitle" idx="4"/>
          </p:nvPr>
        </p:nvSpPr>
        <p:spPr>
          <a:xfrm>
            <a:off x="6428617" y="3471205"/>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01116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6"/>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6"/>
          <p:cNvGrpSpPr/>
          <p:nvPr/>
        </p:nvGrpSpPr>
        <p:grpSpPr>
          <a:xfrm>
            <a:off x="11122057" y="3042677"/>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6"/>
          <p:cNvGrpSpPr/>
          <p:nvPr/>
        </p:nvGrpSpPr>
        <p:grpSpPr>
          <a:xfrm>
            <a:off x="11122057" y="2294792"/>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 name="Google Shape;415;p6"/>
          <p:cNvGrpSpPr/>
          <p:nvPr/>
        </p:nvGrpSpPr>
        <p:grpSpPr>
          <a:xfrm>
            <a:off x="11128364"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6"/>
          <p:cNvGrpSpPr/>
          <p:nvPr/>
        </p:nvGrpSpPr>
        <p:grpSpPr>
          <a:xfrm>
            <a:off x="11122057" y="3790577"/>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 name="Google Shape;424;p6"/>
          <p:cNvGrpSpPr/>
          <p:nvPr/>
        </p:nvGrpSpPr>
        <p:grpSpPr>
          <a:xfrm>
            <a:off x="11122057" y="4538477"/>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7" name="Google Shape;427;p6"/>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7"/>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3" name="Google Shape;493;p6"/>
          <p:cNvGrpSpPr/>
          <p:nvPr/>
        </p:nvGrpSpPr>
        <p:grpSpPr>
          <a:xfrm>
            <a:off x="2019934" y="606334"/>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6" name="Google Shape;496;p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424715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527859" y="292693"/>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0"/>
              </a:spcBef>
              <a:spcAft>
                <a:spcPts val="0"/>
              </a:spcAft>
              <a:buNone/>
              <a:defRPr sz="2667" b="1">
                <a:solidFill>
                  <a:schemeClr val="accent1"/>
                </a:solidFill>
              </a:defRPr>
            </a:lvl2pPr>
            <a:lvl3pPr lvl="2" rtl="0">
              <a:spcBef>
                <a:spcPts val="0"/>
              </a:spcBef>
              <a:spcAft>
                <a:spcPts val="0"/>
              </a:spcAft>
              <a:buNone/>
              <a:defRPr sz="2667" b="1">
                <a:solidFill>
                  <a:schemeClr val="accent1"/>
                </a:solidFill>
              </a:defRPr>
            </a:lvl3pPr>
            <a:lvl4pPr lvl="3" rtl="0">
              <a:spcBef>
                <a:spcPts val="0"/>
              </a:spcBef>
              <a:spcAft>
                <a:spcPts val="0"/>
              </a:spcAft>
              <a:buNone/>
              <a:defRPr sz="2667" b="1">
                <a:solidFill>
                  <a:schemeClr val="accent1"/>
                </a:solidFill>
              </a:defRPr>
            </a:lvl4pPr>
            <a:lvl5pPr lvl="4" rtl="0">
              <a:spcBef>
                <a:spcPts val="0"/>
              </a:spcBef>
              <a:spcAft>
                <a:spcPts val="0"/>
              </a:spcAft>
              <a:buNone/>
              <a:defRPr sz="2667" b="1">
                <a:solidFill>
                  <a:schemeClr val="accent1"/>
                </a:solidFill>
              </a:defRPr>
            </a:lvl5pPr>
            <a:lvl6pPr lvl="5" rtl="0">
              <a:spcBef>
                <a:spcPts val="0"/>
              </a:spcBef>
              <a:spcAft>
                <a:spcPts val="0"/>
              </a:spcAft>
              <a:buNone/>
              <a:defRPr sz="2667" b="1">
                <a:solidFill>
                  <a:schemeClr val="accent1"/>
                </a:solidFill>
              </a:defRPr>
            </a:lvl6pPr>
            <a:lvl7pPr lvl="6" rtl="0">
              <a:spcBef>
                <a:spcPts val="0"/>
              </a:spcBef>
              <a:spcAft>
                <a:spcPts val="0"/>
              </a:spcAft>
              <a:buNone/>
              <a:defRPr sz="2667" b="1">
                <a:solidFill>
                  <a:schemeClr val="accent1"/>
                </a:solidFill>
              </a:defRPr>
            </a:lvl7pPr>
            <a:lvl8pPr lvl="7" rtl="0">
              <a:spcBef>
                <a:spcPts val="0"/>
              </a:spcBef>
              <a:spcAft>
                <a:spcPts val="0"/>
              </a:spcAft>
              <a:buNone/>
              <a:defRPr sz="2667" b="1">
                <a:solidFill>
                  <a:schemeClr val="accent1"/>
                </a:solidFill>
              </a:defRPr>
            </a:lvl8pPr>
            <a:lvl9pPr lvl="8" rtl="0">
              <a:spcBef>
                <a:spcPts val="0"/>
              </a:spcBef>
              <a:spcAft>
                <a:spcPts val="0"/>
              </a:spcAft>
              <a:buNone/>
              <a:defRPr sz="2667"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633836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527859" y="292693"/>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90486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527859" y="292693"/>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6"/>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9"/>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9"/>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9"/>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9"/>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9"/>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9"/>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9"/>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9"/>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9"/>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9"/>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9"/>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9"/>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9"/>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9"/>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9"/>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9"/>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9"/>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9"/>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9"/>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8" name="Google Shape;708;p9"/>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9" name="Google Shape;709;p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0" name="Google Shape;710;p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1" name="Google Shape;711;p9"/>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2" name="Google Shape;712;p9"/>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3" name="Google Shape;713;p9"/>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5" name="Google Shape;715;p9"/>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6" name="Google Shape;716;p9"/>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7" name="Google Shape;717;p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8" name="Google Shape;718;p9"/>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9"/>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9"/>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9"/>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07242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235249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527859" y="292693"/>
            <a:ext cx="11358487" cy="6384375"/>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0" name="Google Shape;750;p10"/>
          <p:cNvSpPr txBox="1">
            <a:spLocks noGrp="1"/>
          </p:cNvSpPr>
          <p:nvPr>
            <p:ph type="title"/>
          </p:nvPr>
        </p:nvSpPr>
        <p:spPr>
          <a:xfrm>
            <a:off x="4584733" y="2679400"/>
            <a:ext cx="6639200" cy="149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5333"/>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2" name="Google Shape;752;p10"/>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3" name="Google Shape;753;p10"/>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10"/>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10"/>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 name="Google Shape;756;p10"/>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7" name="Google Shape;757;p10"/>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10"/>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10"/>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0" name="Google Shape;760;p10"/>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10"/>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10"/>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10"/>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10"/>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10"/>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10"/>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10"/>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10"/>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10"/>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10"/>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10"/>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2" name="Google Shape;772;p10"/>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10"/>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10"/>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10"/>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10"/>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10"/>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10"/>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10"/>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10"/>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1" name="Google Shape;781;p10"/>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10"/>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10"/>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4" name="Google Shape;784;p10"/>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5" name="Google Shape;785;p10"/>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6" name="Google Shape;786;p10"/>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10"/>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8" name="Google Shape;788;p10"/>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9" name="Google Shape;789;p10"/>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0" name="Google Shape;790;p10"/>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1" name="Google Shape;791;p10"/>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2" name="Google Shape;792;p10"/>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10"/>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4" name="Google Shape;794;p10"/>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5" name="Google Shape;795;p10"/>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10"/>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10"/>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10"/>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9" name="Google Shape;799;p10"/>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10"/>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306097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527859" y="292693"/>
            <a:ext cx="11358487"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5" name="Google Shape;825;p11"/>
          <p:cNvSpPr txBox="1">
            <a:spLocks noGrp="1"/>
          </p:cNvSpPr>
          <p:nvPr>
            <p:ph type="title" hasCustomPrompt="1"/>
          </p:nvPr>
        </p:nvSpPr>
        <p:spPr>
          <a:xfrm>
            <a:off x="2422484" y="2276784"/>
            <a:ext cx="73488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20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826" name="Google Shape;826;p11"/>
          <p:cNvSpPr txBox="1">
            <a:spLocks noGrp="1"/>
          </p:cNvSpPr>
          <p:nvPr>
            <p:ph type="subTitle" idx="1"/>
          </p:nvPr>
        </p:nvSpPr>
        <p:spPr>
          <a:xfrm>
            <a:off x="2420717" y="3962417"/>
            <a:ext cx="73488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11"/>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11"/>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11"/>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11"/>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11"/>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11"/>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4" name="Google Shape;834;p11"/>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5" name="Google Shape;835;p11"/>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6" name="Google Shape;836;p11"/>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1"/>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1"/>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1"/>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1"/>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1"/>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1"/>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1"/>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1"/>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1"/>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1"/>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1"/>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1"/>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1"/>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1"/>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1"/>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1"/>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1"/>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1"/>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1"/>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1"/>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1"/>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1"/>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1"/>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1"/>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1"/>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1"/>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1"/>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1"/>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1"/>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1"/>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1"/>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1"/>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1"/>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1"/>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1"/>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1"/>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1"/>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1"/>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1"/>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1"/>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9618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27246692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2" name="Google Shape;882;p13"/>
          <p:cNvGrpSpPr/>
          <p:nvPr/>
        </p:nvGrpSpPr>
        <p:grpSpPr>
          <a:xfrm>
            <a:off x="11122057" y="3042677"/>
            <a:ext cx="759568" cy="507483"/>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5" name="Google Shape;885;p13"/>
          <p:cNvGrpSpPr/>
          <p:nvPr/>
        </p:nvGrpSpPr>
        <p:grpSpPr>
          <a:xfrm>
            <a:off x="11122057" y="2294792"/>
            <a:ext cx="759568" cy="507483"/>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8" name="Google Shape;888;p13"/>
          <p:cNvGrpSpPr/>
          <p:nvPr/>
        </p:nvGrpSpPr>
        <p:grpSpPr>
          <a:xfrm>
            <a:off x="11128364" y="1578123"/>
            <a:ext cx="757981" cy="517352"/>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1" name="Google Shape;891;p13"/>
          <p:cNvGrpSpPr/>
          <p:nvPr/>
        </p:nvGrpSpPr>
        <p:grpSpPr>
          <a:xfrm>
            <a:off x="11122057" y="808847"/>
            <a:ext cx="759568" cy="517352"/>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4" name="Google Shape;894;p13"/>
          <p:cNvGrpSpPr/>
          <p:nvPr/>
        </p:nvGrpSpPr>
        <p:grpSpPr>
          <a:xfrm>
            <a:off x="11122057" y="3790577"/>
            <a:ext cx="759568" cy="507483"/>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7" name="Google Shape;897;p13"/>
          <p:cNvGrpSpPr/>
          <p:nvPr/>
        </p:nvGrpSpPr>
        <p:grpSpPr>
          <a:xfrm>
            <a:off x="11122057" y="4538477"/>
            <a:ext cx="759568" cy="507483"/>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0" name="Google Shape;900;p13"/>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13"/>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1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1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1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1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1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7" name="Google Shape;907;p1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8" name="Google Shape;908;p1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9" name="Google Shape;909;p1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0" name="Google Shape;910;p1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1" name="Google Shape;911;p1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2" name="Google Shape;912;p1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1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1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5" name="Google Shape;915;p1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6" name="Google Shape;916;p1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1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1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1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0" name="Google Shape;920;p1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1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2" name="Google Shape;922;p1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1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1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1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1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1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1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1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1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1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1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1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1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1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1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1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1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1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1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1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1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1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1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13"/>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1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13"/>
          <p:cNvSpPr txBox="1">
            <a:spLocks noGrp="1"/>
          </p:cNvSpPr>
          <p:nvPr>
            <p:ph type="title"/>
          </p:nvPr>
        </p:nvSpPr>
        <p:spPr>
          <a:xfrm>
            <a:off x="958333" y="584416"/>
            <a:ext cx="1027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2395791" y="1639600"/>
            <a:ext cx="3638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5" name="Google Shape;955;p13"/>
          <p:cNvSpPr txBox="1">
            <a:spLocks noGrp="1"/>
          </p:cNvSpPr>
          <p:nvPr>
            <p:ph type="subTitle" idx="2"/>
          </p:nvPr>
        </p:nvSpPr>
        <p:spPr>
          <a:xfrm>
            <a:off x="2394712" y="2056420"/>
            <a:ext cx="3640000" cy="7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577287" y="2059196"/>
            <a:ext cx="843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57" name="Google Shape;957;p13"/>
          <p:cNvSpPr txBox="1">
            <a:spLocks noGrp="1"/>
          </p:cNvSpPr>
          <p:nvPr>
            <p:ph type="subTitle" idx="4"/>
          </p:nvPr>
        </p:nvSpPr>
        <p:spPr>
          <a:xfrm>
            <a:off x="2399601" y="3230229"/>
            <a:ext cx="36492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8" name="Google Shape;958;p13"/>
          <p:cNvSpPr txBox="1">
            <a:spLocks noGrp="1"/>
          </p:cNvSpPr>
          <p:nvPr>
            <p:ph type="subTitle" idx="5"/>
          </p:nvPr>
        </p:nvSpPr>
        <p:spPr>
          <a:xfrm>
            <a:off x="2392816" y="3649817"/>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578504"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0" name="Google Shape;960;p13"/>
          <p:cNvSpPr txBox="1">
            <a:spLocks noGrp="1"/>
          </p:cNvSpPr>
          <p:nvPr>
            <p:ph type="subTitle" idx="7"/>
          </p:nvPr>
        </p:nvSpPr>
        <p:spPr>
          <a:xfrm>
            <a:off x="2401775" y="4822861"/>
            <a:ext cx="3640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1" name="Google Shape;961;p13"/>
          <p:cNvSpPr txBox="1">
            <a:spLocks noGrp="1"/>
          </p:cNvSpPr>
          <p:nvPr>
            <p:ph type="subTitle" idx="8"/>
          </p:nvPr>
        </p:nvSpPr>
        <p:spPr>
          <a:xfrm>
            <a:off x="2392816" y="5243275"/>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578504"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3" name="Google Shape;963;p13"/>
          <p:cNvSpPr txBox="1">
            <a:spLocks noGrp="1"/>
          </p:cNvSpPr>
          <p:nvPr>
            <p:ph type="subTitle" idx="13"/>
          </p:nvPr>
        </p:nvSpPr>
        <p:spPr>
          <a:xfrm>
            <a:off x="6958577" y="1642000"/>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4" name="Google Shape;964;p13"/>
          <p:cNvSpPr txBox="1">
            <a:spLocks noGrp="1"/>
          </p:cNvSpPr>
          <p:nvPr>
            <p:ph type="subTitle" idx="14"/>
          </p:nvPr>
        </p:nvSpPr>
        <p:spPr>
          <a:xfrm>
            <a:off x="6949579" y="2054220"/>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6161423" y="2060396"/>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6" name="Google Shape;966;p13"/>
          <p:cNvSpPr txBox="1">
            <a:spLocks noGrp="1"/>
          </p:cNvSpPr>
          <p:nvPr>
            <p:ph type="subTitle" idx="16"/>
          </p:nvPr>
        </p:nvSpPr>
        <p:spPr>
          <a:xfrm>
            <a:off x="6958577" y="3230229"/>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7" name="Google Shape;967;p13"/>
          <p:cNvSpPr txBox="1">
            <a:spLocks noGrp="1"/>
          </p:cNvSpPr>
          <p:nvPr>
            <p:ph type="subTitle" idx="17"/>
          </p:nvPr>
        </p:nvSpPr>
        <p:spPr>
          <a:xfrm>
            <a:off x="6949584" y="3649817"/>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6161423"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9" name="Google Shape;969;p13"/>
          <p:cNvSpPr txBox="1">
            <a:spLocks noGrp="1"/>
          </p:cNvSpPr>
          <p:nvPr>
            <p:ph type="subTitle" idx="19"/>
          </p:nvPr>
        </p:nvSpPr>
        <p:spPr>
          <a:xfrm>
            <a:off x="6958577" y="4822861"/>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70" name="Google Shape;970;p13"/>
          <p:cNvSpPr txBox="1">
            <a:spLocks noGrp="1"/>
          </p:cNvSpPr>
          <p:nvPr>
            <p:ph type="subTitle" idx="20"/>
          </p:nvPr>
        </p:nvSpPr>
        <p:spPr>
          <a:xfrm>
            <a:off x="6949584" y="5243275"/>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6161423"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972" name="Google Shape;972;p13"/>
          <p:cNvGrpSpPr/>
          <p:nvPr/>
        </p:nvGrpSpPr>
        <p:grpSpPr>
          <a:xfrm>
            <a:off x="1417667" y="1108234"/>
            <a:ext cx="592367" cy="531367"/>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5" name="Google Shape;975;p13"/>
          <p:cNvGrpSpPr/>
          <p:nvPr/>
        </p:nvGrpSpPr>
        <p:grpSpPr>
          <a:xfrm>
            <a:off x="10419001" y="5951667"/>
            <a:ext cx="388500" cy="375167"/>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13"/>
          <p:cNvGrpSpPr/>
          <p:nvPr/>
        </p:nvGrpSpPr>
        <p:grpSpPr>
          <a:xfrm>
            <a:off x="10071401" y="934467"/>
            <a:ext cx="222233" cy="224767"/>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9" name="Google Shape;989;p13"/>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13"/>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984560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96805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grpSp>
        <p:nvGrpSpPr>
          <p:cNvPr id="1186" name="Google Shape;1186;p16"/>
          <p:cNvGrpSpPr/>
          <p:nvPr/>
        </p:nvGrpSpPr>
        <p:grpSpPr>
          <a:xfrm>
            <a:off x="527859" y="292693"/>
            <a:ext cx="11358487" cy="6384375"/>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9" name="Google Shape;1209;p1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1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1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1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1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1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1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1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1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1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1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1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1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1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1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1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1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1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1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1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1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1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1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1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1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1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1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1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1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1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1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1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1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1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1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1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1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6" name="Google Shape;1246;p1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7" name="Google Shape;1247;p1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1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1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0" name="Google Shape;1250;p1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1" name="Google Shape;1251;p1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2" name="Google Shape;1252;p1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3" name="Google Shape;1253;p1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4" name="Google Shape;1254;p1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5" name="Google Shape;1255;p1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6" name="Google Shape;1256;p1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7" name="Google Shape;1257;p1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8" name="Google Shape;1258;p1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9" name="Google Shape;1259;p16"/>
          <p:cNvGrpSpPr/>
          <p:nvPr/>
        </p:nvGrpSpPr>
        <p:grpSpPr>
          <a:xfrm>
            <a:off x="968285" y="6000567"/>
            <a:ext cx="388500" cy="375167"/>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0" name="Google Shape;1270;p1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71" name="Google Shape;1271;p16"/>
          <p:cNvGrpSpPr/>
          <p:nvPr/>
        </p:nvGrpSpPr>
        <p:grpSpPr>
          <a:xfrm>
            <a:off x="2019934" y="606334"/>
            <a:ext cx="222233" cy="224767"/>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4" name="Google Shape;1274;p1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694402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527859" y="292693"/>
            <a:ext cx="11358487" cy="6384375"/>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5" name="Google Shape;1395;p1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6" name="Google Shape;1396;p1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1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1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1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0" name="Google Shape;1400;p1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1" name="Google Shape;1401;p1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2" name="Google Shape;1402;p1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3" name="Google Shape;1403;p1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4" name="Google Shape;1404;p1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5" name="Google Shape;1405;p1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6" name="Google Shape;1406;p1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7" name="Google Shape;1407;p1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8" name="Google Shape;1408;p1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9" name="Google Shape;1409;p1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0" name="Google Shape;1410;p1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1" name="Google Shape;1411;p1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2" name="Google Shape;1412;p1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3" name="Google Shape;1413;p1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4" name="Google Shape;1414;p1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5" name="Google Shape;1415;p1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6" name="Google Shape;1416;p1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7" name="Google Shape;1417;p1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8" name="Google Shape;1418;p1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9" name="Google Shape;1419;p1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0" name="Google Shape;1420;p1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1" name="Google Shape;1421;p1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2" name="Google Shape;1422;p1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3" name="Google Shape;1423;p1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4" name="Google Shape;1424;p1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5" name="Google Shape;1425;p1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6" name="Google Shape;1426;p1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7" name="Google Shape;1427;p1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8" name="Google Shape;1428;p1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9" name="Google Shape;1429;p1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0" name="Google Shape;1430;p1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1" name="Google Shape;1431;p1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2" name="Google Shape;1432;p1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3" name="Google Shape;1433;p1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4" name="Google Shape;1434;p1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5" name="Google Shape;1435;p1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6" name="Google Shape;1436;p1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7" name="Google Shape;1437;p1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8" name="Google Shape;1438;p1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9" name="Google Shape;1439;p1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0" name="Google Shape;1440;p1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1" name="Google Shape;1441;p1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2" name="Google Shape;1442;p1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3" name="Google Shape;1443;p1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4" name="Google Shape;1444;p1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8"/>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8"/>
          <p:cNvGrpSpPr/>
          <p:nvPr/>
        </p:nvGrpSpPr>
        <p:grpSpPr>
          <a:xfrm>
            <a:off x="1417667" y="1108234"/>
            <a:ext cx="592367" cy="531367"/>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9" name="Google Shape;1449;p18"/>
          <p:cNvGrpSpPr/>
          <p:nvPr/>
        </p:nvGrpSpPr>
        <p:grpSpPr>
          <a:xfrm>
            <a:off x="10419001" y="5951667"/>
            <a:ext cx="388500" cy="375167"/>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0" name="Google Shape;1460;p18"/>
          <p:cNvGrpSpPr/>
          <p:nvPr/>
        </p:nvGrpSpPr>
        <p:grpSpPr>
          <a:xfrm>
            <a:off x="10071401" y="934467"/>
            <a:ext cx="222233" cy="224767"/>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3" name="Google Shape;1463;p18"/>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4" name="Google Shape;1464;p18"/>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460522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8B812D9-B5BB-8A4F-96E5-F7628B0BD7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FAE50D-6427-264F-9A78-10969E9764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F594B0-67E1-4041-A4CC-1BCEF5EBEE58}"/>
              </a:ext>
            </a:extLst>
          </p:cNvPr>
          <p:cNvSpPr>
            <a:spLocks noGrp="1" noChangeArrowheads="1"/>
          </p:cNvSpPr>
          <p:nvPr>
            <p:ph type="sldNum" sz="quarter" idx="12"/>
          </p:nvPr>
        </p:nvSpPr>
        <p:spPr>
          <a:ln/>
        </p:spPr>
        <p:txBody>
          <a:bodyPr/>
          <a:lstStyle>
            <a:lvl1pPr>
              <a:defRPr/>
            </a:lvl1pPr>
          </a:lstStyle>
          <a:p>
            <a:fld id="{9A35663C-279E-0B4A-A257-1A9D128D7EC2}" type="slidenum">
              <a:rPr lang="en-US" altLang="en-VN"/>
              <a:pPr/>
              <a:t>‹#›</a:t>
            </a:fld>
            <a:endParaRPr lang="en-US" altLang="en-VN"/>
          </a:p>
        </p:txBody>
      </p:sp>
    </p:spTree>
    <p:extLst>
      <p:ext uri="{BB962C8B-B14F-4D97-AF65-F5344CB8AC3E}">
        <p14:creationId xmlns:p14="http://schemas.microsoft.com/office/powerpoint/2010/main" val="4631172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D5C4EE-B1ED-264A-9AAC-83CC76C660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18F554-09FA-734D-B396-9A9AB1927B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EB7E3F-9AC1-C94F-A403-F536FB044CD0}"/>
              </a:ext>
            </a:extLst>
          </p:cNvPr>
          <p:cNvSpPr>
            <a:spLocks noGrp="1" noChangeArrowheads="1"/>
          </p:cNvSpPr>
          <p:nvPr>
            <p:ph type="sldNum" sz="quarter" idx="12"/>
          </p:nvPr>
        </p:nvSpPr>
        <p:spPr>
          <a:ln/>
        </p:spPr>
        <p:txBody>
          <a:bodyPr/>
          <a:lstStyle>
            <a:lvl1pPr>
              <a:defRPr/>
            </a:lvl1pPr>
          </a:lstStyle>
          <a:p>
            <a:fld id="{3EB74A73-689E-F745-BC8F-D4F8818EC030}" type="slidenum">
              <a:rPr lang="en-US" altLang="en-VN"/>
              <a:pPr/>
              <a:t>‹#›</a:t>
            </a:fld>
            <a:endParaRPr lang="en-US" altLang="en-VN"/>
          </a:p>
        </p:txBody>
      </p:sp>
    </p:spTree>
    <p:extLst>
      <p:ext uri="{BB962C8B-B14F-4D97-AF65-F5344CB8AC3E}">
        <p14:creationId xmlns:p14="http://schemas.microsoft.com/office/powerpoint/2010/main" val="16825747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710760B-1A91-444A-85C4-C3EB63D9F9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55A1FC-18B8-1F43-AD6E-9854F0FFCA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19AFC6-1A65-0D47-9DF5-922F3CA3F370}"/>
              </a:ext>
            </a:extLst>
          </p:cNvPr>
          <p:cNvSpPr>
            <a:spLocks noGrp="1" noChangeArrowheads="1"/>
          </p:cNvSpPr>
          <p:nvPr>
            <p:ph type="sldNum" sz="quarter" idx="12"/>
          </p:nvPr>
        </p:nvSpPr>
        <p:spPr>
          <a:ln/>
        </p:spPr>
        <p:txBody>
          <a:bodyPr/>
          <a:lstStyle>
            <a:lvl1pPr>
              <a:defRPr/>
            </a:lvl1pPr>
          </a:lstStyle>
          <a:p>
            <a:fld id="{3DC6F4EF-3EA1-FE49-B829-81D749B42213}" type="slidenum">
              <a:rPr lang="en-US" altLang="en-VN"/>
              <a:pPr/>
              <a:t>‹#›</a:t>
            </a:fld>
            <a:endParaRPr lang="en-US" altLang="en-VN"/>
          </a:p>
        </p:txBody>
      </p:sp>
    </p:spTree>
    <p:extLst>
      <p:ext uri="{BB962C8B-B14F-4D97-AF65-F5344CB8AC3E}">
        <p14:creationId xmlns:p14="http://schemas.microsoft.com/office/powerpoint/2010/main" val="1520833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theme" Target="../theme/theme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6" Type="http://schemas.openxmlformats.org/officeDocument/2006/relationships/theme" Target="../theme/theme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145286525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110073004"/>
      </p:ext>
    </p:extLst>
  </p:cSld>
  <p:clrMap bg1="lt1" tx1="dk1" bg2="lt2" tx2="dk2" accent1="accent1" accent2="accent2" accent3="accent3" accent4="accent4" accent5="accent5" accent6="accent6" hlink="hlink" folHlink="folHlink"/>
  <p:sldLayoutIdLst>
    <p:sldLayoutId id="2147483675" r:id="rId1"/>
    <p:sldLayoutId id="2147483676" r:id="rId2"/>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3/13/2024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6251954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2083003388"/>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9B0BB-BFBF-CA44-B4F1-DF031DD417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C7B2E741-6DD8-3247-9B13-8A2F14F663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2AACEB5-D722-5D43-AA9F-00C32FCBC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624D5C-73D8-7C4F-A115-79007839E861}" type="datetimeFigureOut">
              <a:rPr lang="en-VN" smtClean="0"/>
              <a:t>03/13/2024</a:t>
            </a:fld>
            <a:endParaRPr lang="en-VN"/>
          </a:p>
        </p:txBody>
      </p:sp>
      <p:sp>
        <p:nvSpPr>
          <p:cNvPr id="5" name="Footer Placeholder 4">
            <a:extLst>
              <a:ext uri="{FF2B5EF4-FFF2-40B4-BE49-F238E27FC236}">
                <a16:creationId xmlns:a16="http://schemas.microsoft.com/office/drawing/2014/main" id="{9BB91B88-D712-E44D-85FD-4C237C762B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9930B096-82A1-5249-9AD1-A4723BF61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4A50F-1A11-C848-9404-657C8F64A67A}" type="slidenum">
              <a:rPr lang="en-VN" smtClean="0"/>
              <a:t>‹#›</a:t>
            </a:fld>
            <a:endParaRPr lang="en-VN"/>
          </a:p>
        </p:txBody>
      </p:sp>
    </p:spTree>
    <p:extLst>
      <p:ext uri="{BB962C8B-B14F-4D97-AF65-F5344CB8AC3E}">
        <p14:creationId xmlns:p14="http://schemas.microsoft.com/office/powerpoint/2010/main" val="274422614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t>3/13/2024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t>‹#›</a:t>
            </a:fld>
            <a:endParaRPr lang="en-US"/>
          </a:p>
        </p:txBody>
      </p:sp>
    </p:spTree>
    <p:extLst>
      <p:ext uri="{BB962C8B-B14F-4D97-AF65-F5344CB8AC3E}">
        <p14:creationId xmlns:p14="http://schemas.microsoft.com/office/powerpoint/2010/main" val="301617246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1362750414"/>
      </p:ext>
    </p:extLst>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C01009-CC07-424C-8294-F9F1D363AE41}"/>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Rectangle 3">
            <a:extLst>
              <a:ext uri="{FF2B5EF4-FFF2-40B4-BE49-F238E27FC236}">
                <a16:creationId xmlns:a16="http://schemas.microsoft.com/office/drawing/2014/main" id="{78520F92-B289-5944-97F5-FADF30D3BD99}"/>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1D71F614-4997-3047-B4ED-613AB8396C0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C25D2EAE-764D-394F-AA43-65E1B10E1EB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FB012ADB-70AE-FD47-9C04-7F3A38BDD7DD}"/>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6FCA7DF8-A92A-D64B-BD06-7C55552B490D}" type="slidenum">
              <a:rPr lang="en-US" altLang="en-VN"/>
              <a:pPr/>
              <a:t>‹#›</a:t>
            </a:fld>
            <a:endParaRPr lang="en-US" altLang="en-VN"/>
          </a:p>
        </p:txBody>
      </p:sp>
    </p:spTree>
    <p:extLst>
      <p:ext uri="{BB962C8B-B14F-4D97-AF65-F5344CB8AC3E}">
        <p14:creationId xmlns:p14="http://schemas.microsoft.com/office/powerpoint/2010/main" val="316221283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 Target="slide45.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5.svg"/><Relationship Id="rId12" Type="http://schemas.openxmlformats.org/officeDocument/2006/relationships/image" Target="../media/image44.jpeg"/><Relationship Id="rId2" Type="http://schemas.openxmlformats.org/officeDocument/2006/relationships/image" Target="../media/image38.png"/><Relationship Id="rId1" Type="http://schemas.openxmlformats.org/officeDocument/2006/relationships/slideLayout" Target="../slideLayouts/slideLayout62.xml"/><Relationship Id="rId6" Type="http://schemas.openxmlformats.org/officeDocument/2006/relationships/image" Target="../media/image41.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g"/><Relationship Id="rId1" Type="http://schemas.openxmlformats.org/officeDocument/2006/relationships/slideLayout" Target="../slideLayouts/slideLayout6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gi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39.png"/><Relationship Id="rId7" Type="http://schemas.openxmlformats.org/officeDocument/2006/relationships/image" Target="../media/image45.svg"/><Relationship Id="rId2" Type="http://schemas.openxmlformats.org/officeDocument/2006/relationships/image" Target="../media/image38.png"/><Relationship Id="rId1" Type="http://schemas.openxmlformats.org/officeDocument/2006/relationships/slideLayout" Target="../slideLayouts/slideLayout62.xml"/><Relationship Id="rId6" Type="http://schemas.openxmlformats.org/officeDocument/2006/relationships/image" Target="../media/image41.png"/><Relationship Id="rId5" Type="http://schemas.openxmlformats.org/officeDocument/2006/relationships/image" Target="../media/image43.sv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2.xml"/><Relationship Id="rId5" Type="http://schemas.openxmlformats.org/officeDocument/2006/relationships/image" Target="../media/image55.pn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1.png"/><Relationship Id="rId3" Type="http://schemas.openxmlformats.org/officeDocument/2006/relationships/slideLayout" Target="../slideLayouts/slideLayout16.xml"/><Relationship Id="rId21" Type="http://schemas.openxmlformats.org/officeDocument/2006/relationships/slide" Target="slide49.xml"/><Relationship Id="rId7" Type="http://schemas.openxmlformats.org/officeDocument/2006/relationships/image" Target="../media/image12.png"/><Relationship Id="rId12" Type="http://schemas.openxmlformats.org/officeDocument/2006/relationships/image" Target="../media/image17.gif"/><Relationship Id="rId17" Type="http://schemas.openxmlformats.org/officeDocument/2006/relationships/image" Target="../media/image20.png"/><Relationship Id="rId2" Type="http://schemas.microsoft.com/office/2007/relationships/media" Target="../media/media1.WAV"/><Relationship Id="rId16" Type="http://schemas.openxmlformats.org/officeDocument/2006/relationships/slide" Target="slide46.xml"/><Relationship Id="rId20" Type="http://schemas.openxmlformats.org/officeDocument/2006/relationships/image" Target="../media/image23.png"/><Relationship Id="rId1" Type="http://schemas.openxmlformats.org/officeDocument/2006/relationships/audio" Target="NULL" TargetMode="External"/><Relationship Id="rId6" Type="http://schemas.openxmlformats.org/officeDocument/2006/relationships/image" Target="../media/image11.png"/><Relationship Id="rId11" Type="http://schemas.openxmlformats.org/officeDocument/2006/relationships/image" Target="../media/image16.gif"/><Relationship Id="rId24" Type="http://schemas.openxmlformats.org/officeDocument/2006/relationships/slide" Target="slide48.xml"/><Relationship Id="rId5" Type="http://schemas.openxmlformats.org/officeDocument/2006/relationships/image" Target="../media/image10.jpeg"/><Relationship Id="rId15" Type="http://schemas.openxmlformats.org/officeDocument/2006/relationships/image" Target="../media/image19.png"/><Relationship Id="rId23" Type="http://schemas.openxmlformats.org/officeDocument/2006/relationships/image" Target="../media/image25.png"/><Relationship Id="rId10" Type="http://schemas.openxmlformats.org/officeDocument/2006/relationships/image" Target="../media/image15.gif"/><Relationship Id="rId19" Type="http://schemas.openxmlformats.org/officeDocument/2006/relationships/image" Target="../media/image22.gif"/><Relationship Id="rId4" Type="http://schemas.openxmlformats.org/officeDocument/2006/relationships/audio" Target="../media/audio1.wav"/><Relationship Id="rId9" Type="http://schemas.openxmlformats.org/officeDocument/2006/relationships/image" Target="../media/image14.png"/><Relationship Id="rId14" Type="http://schemas.openxmlformats.org/officeDocument/2006/relationships/slide" Target="slide47.xml"/><Relationship Id="rId22"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png"/><Relationship Id="rId3" Type="http://schemas.openxmlformats.org/officeDocument/2006/relationships/image" Target="../media/image46.gif"/><Relationship Id="rId7" Type="http://schemas.openxmlformats.org/officeDocument/2006/relationships/image" Target="../media/image64.svg"/><Relationship Id="rId12" Type="http://schemas.openxmlformats.org/officeDocument/2006/relationships/image" Target="../media/image60.jpeg"/><Relationship Id="rId2" Type="http://schemas.openxmlformats.org/officeDocument/2006/relationships/image" Target="../media/image56.jpg"/><Relationship Id="rId1" Type="http://schemas.openxmlformats.org/officeDocument/2006/relationships/slideLayout" Target="../slideLayouts/slideLayout62.xml"/><Relationship Id="rId6" Type="http://schemas.openxmlformats.org/officeDocument/2006/relationships/image" Target="../media/image57.png"/><Relationship Id="rId11" Type="http://schemas.openxmlformats.org/officeDocument/2006/relationships/image" Target="../media/image53.jpeg"/><Relationship Id="rId5" Type="http://schemas.openxmlformats.org/officeDocument/2006/relationships/image" Target="../media/image33.gif"/><Relationship Id="rId10" Type="http://schemas.openxmlformats.org/officeDocument/2006/relationships/image" Target="../media/image59.jpeg"/><Relationship Id="rId4" Type="http://schemas.openxmlformats.org/officeDocument/2006/relationships/image" Target="../media/image47.gif"/><Relationship Id="rId9" Type="http://schemas.openxmlformats.org/officeDocument/2006/relationships/image" Target="../media/image66.svg"/><Relationship Id="rId14" Type="http://schemas.openxmlformats.org/officeDocument/2006/relationships/image" Target="../media/image70.sv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65.jpe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3.gif"/></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3.gif"/></Relationships>
</file>

<file path=ppt/slides/_rels/slide3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3.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83.jpeg"/><Relationship Id="rId3" Type="http://schemas.openxmlformats.org/officeDocument/2006/relationships/slideLayout" Target="../slideLayouts/slideLayout68.xml"/><Relationship Id="rId7" Type="http://schemas.openxmlformats.org/officeDocument/2006/relationships/image" Target="../media/image79.png"/><Relationship Id="rId12" Type="http://schemas.openxmlformats.org/officeDocument/2006/relationships/image" Target="../media/image82.png"/><Relationship Id="rId17" Type="http://schemas.openxmlformats.org/officeDocument/2006/relationships/image" Target="../media/image85.png"/><Relationship Id="rId2" Type="http://schemas.openxmlformats.org/officeDocument/2006/relationships/audio" Target="../media/media4.mp3"/><Relationship Id="rId16" Type="http://schemas.openxmlformats.org/officeDocument/2006/relationships/slide" Target="slide42.xml"/><Relationship Id="rId1" Type="http://schemas.microsoft.com/office/2007/relationships/media" Target="../media/media4.mp3"/><Relationship Id="rId6" Type="http://schemas.openxmlformats.org/officeDocument/2006/relationships/slide" Target="slide41.xml"/><Relationship Id="rId11" Type="http://schemas.openxmlformats.org/officeDocument/2006/relationships/image" Target="../media/image81.png"/><Relationship Id="rId5" Type="http://schemas.openxmlformats.org/officeDocument/2006/relationships/image" Target="../media/image78.gif"/><Relationship Id="rId15" Type="http://schemas.openxmlformats.org/officeDocument/2006/relationships/image" Target="../media/image84.png"/><Relationship Id="rId10" Type="http://schemas.openxmlformats.org/officeDocument/2006/relationships/slide" Target="slide45.xml"/><Relationship Id="rId4" Type="http://schemas.openxmlformats.org/officeDocument/2006/relationships/image" Target="../media/image77.png"/><Relationship Id="rId9" Type="http://schemas.openxmlformats.org/officeDocument/2006/relationships/image" Target="../media/image80.png"/><Relationship Id="rId14" Type="http://schemas.openxmlformats.org/officeDocument/2006/relationships/slide" Target="slide44.xml"/></Relationships>
</file>

<file path=ppt/slides/_rels/slide38.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24.xml"/><Relationship Id="rId7" Type="http://schemas.openxmlformats.org/officeDocument/2006/relationships/slide" Target="slide47.xml"/><Relationship Id="rId2" Type="http://schemas.openxmlformats.org/officeDocument/2006/relationships/notesSlide" Target="../notesSlides/notesSlide18.xml"/><Relationship Id="rId1" Type="http://schemas.openxmlformats.org/officeDocument/2006/relationships/slideLayout" Target="../slideLayouts/slideLayout83.xml"/><Relationship Id="rId6" Type="http://schemas.openxmlformats.org/officeDocument/2006/relationships/slide" Target="slide41.xml"/><Relationship Id="rId11" Type="http://schemas.openxmlformats.org/officeDocument/2006/relationships/image" Target="../media/image28.png"/><Relationship Id="rId5" Type="http://schemas.openxmlformats.org/officeDocument/2006/relationships/slide" Target="slide15.xml"/><Relationship Id="rId10" Type="http://schemas.openxmlformats.org/officeDocument/2006/relationships/slide" Target="slide4.xml"/><Relationship Id="rId4" Type="http://schemas.openxmlformats.org/officeDocument/2006/relationships/slide" Target="slide16.xml"/><Relationship Id="rId9" Type="http://schemas.openxmlformats.org/officeDocument/2006/relationships/slide" Target="slide8.xml"/></Relationships>
</file>

<file path=ppt/slides/_rels/slide39.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24.xml"/><Relationship Id="rId7" Type="http://schemas.openxmlformats.org/officeDocument/2006/relationships/slide" Target="slide47.xml"/><Relationship Id="rId12"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83.xml"/><Relationship Id="rId6" Type="http://schemas.openxmlformats.org/officeDocument/2006/relationships/slide" Target="slide41.xml"/><Relationship Id="rId11" Type="http://schemas.openxmlformats.org/officeDocument/2006/relationships/image" Target="../media/image28.png"/><Relationship Id="rId5" Type="http://schemas.openxmlformats.org/officeDocument/2006/relationships/slide" Target="slide15.xml"/><Relationship Id="rId10" Type="http://schemas.openxmlformats.org/officeDocument/2006/relationships/slide" Target="slide4.xml"/><Relationship Id="rId4" Type="http://schemas.openxmlformats.org/officeDocument/2006/relationships/slide" Target="slide17.xml"/><Relationship Id="rId9"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90.png"/><Relationship Id="rId12" Type="http://schemas.openxmlformats.org/officeDocument/2006/relationships/image" Target="../media/image94.png"/><Relationship Id="rId2" Type="http://schemas.openxmlformats.org/officeDocument/2006/relationships/audio" Target="../media/audio3.wav"/><Relationship Id="rId1" Type="http://schemas.openxmlformats.org/officeDocument/2006/relationships/slideLayout" Target="../slideLayouts/slideLayout68.xml"/><Relationship Id="rId6" Type="http://schemas.openxmlformats.org/officeDocument/2006/relationships/image" Target="../media/image89.png"/><Relationship Id="rId11" Type="http://schemas.openxmlformats.org/officeDocument/2006/relationships/slide" Target="slide37.xml"/><Relationship Id="rId5" Type="http://schemas.openxmlformats.org/officeDocument/2006/relationships/image" Target="../media/image88.png"/><Relationship Id="rId10" Type="http://schemas.openxmlformats.org/officeDocument/2006/relationships/image" Target="../media/image93.gif"/><Relationship Id="rId4" Type="http://schemas.openxmlformats.org/officeDocument/2006/relationships/image" Target="../media/image87.jpg"/><Relationship Id="rId9" Type="http://schemas.openxmlformats.org/officeDocument/2006/relationships/image" Target="../media/image92.png"/></Relationships>
</file>

<file path=ppt/slides/_rels/slide4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90.png"/><Relationship Id="rId12" Type="http://schemas.openxmlformats.org/officeDocument/2006/relationships/image" Target="../media/image94.png"/><Relationship Id="rId2" Type="http://schemas.openxmlformats.org/officeDocument/2006/relationships/audio" Target="../media/audio3.wav"/><Relationship Id="rId1" Type="http://schemas.openxmlformats.org/officeDocument/2006/relationships/slideLayout" Target="../slideLayouts/slideLayout68.xml"/><Relationship Id="rId6" Type="http://schemas.openxmlformats.org/officeDocument/2006/relationships/image" Target="../media/image96.png"/><Relationship Id="rId11" Type="http://schemas.openxmlformats.org/officeDocument/2006/relationships/slide" Target="slide37.xml"/><Relationship Id="rId5" Type="http://schemas.openxmlformats.org/officeDocument/2006/relationships/image" Target="../media/image95.png"/><Relationship Id="rId10" Type="http://schemas.openxmlformats.org/officeDocument/2006/relationships/image" Target="../media/image93.gif"/><Relationship Id="rId4" Type="http://schemas.openxmlformats.org/officeDocument/2006/relationships/image" Target="../media/image87.jpg"/><Relationship Id="rId9" Type="http://schemas.openxmlformats.org/officeDocument/2006/relationships/image" Target="../media/image92.png"/></Relationships>
</file>

<file path=ppt/slides/_rels/slide4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90.png"/><Relationship Id="rId12" Type="http://schemas.openxmlformats.org/officeDocument/2006/relationships/image" Target="../media/image94.png"/><Relationship Id="rId2" Type="http://schemas.openxmlformats.org/officeDocument/2006/relationships/audio" Target="../media/audio3.wav"/><Relationship Id="rId1" Type="http://schemas.openxmlformats.org/officeDocument/2006/relationships/slideLayout" Target="../slideLayouts/slideLayout68.xml"/><Relationship Id="rId6" Type="http://schemas.openxmlformats.org/officeDocument/2006/relationships/image" Target="../media/image98.png"/><Relationship Id="rId11" Type="http://schemas.openxmlformats.org/officeDocument/2006/relationships/slide" Target="slide37.xml"/><Relationship Id="rId5" Type="http://schemas.openxmlformats.org/officeDocument/2006/relationships/image" Target="../media/image97.png"/><Relationship Id="rId10" Type="http://schemas.openxmlformats.org/officeDocument/2006/relationships/image" Target="../media/image93.gif"/><Relationship Id="rId4" Type="http://schemas.openxmlformats.org/officeDocument/2006/relationships/image" Target="../media/image87.jpg"/><Relationship Id="rId9" Type="http://schemas.openxmlformats.org/officeDocument/2006/relationships/image" Target="../media/image92.png"/></Relationships>
</file>

<file path=ppt/slides/_rels/slide4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90.png"/><Relationship Id="rId12" Type="http://schemas.openxmlformats.org/officeDocument/2006/relationships/image" Target="../media/image94.png"/><Relationship Id="rId2" Type="http://schemas.openxmlformats.org/officeDocument/2006/relationships/audio" Target="../media/audio3.wav"/><Relationship Id="rId1" Type="http://schemas.openxmlformats.org/officeDocument/2006/relationships/slideLayout" Target="../slideLayouts/slideLayout68.xml"/><Relationship Id="rId6" Type="http://schemas.openxmlformats.org/officeDocument/2006/relationships/image" Target="../media/image100.png"/><Relationship Id="rId11" Type="http://schemas.openxmlformats.org/officeDocument/2006/relationships/slide" Target="slide37.xml"/><Relationship Id="rId5" Type="http://schemas.openxmlformats.org/officeDocument/2006/relationships/image" Target="../media/image99.png"/><Relationship Id="rId10" Type="http://schemas.openxmlformats.org/officeDocument/2006/relationships/image" Target="../media/image93.gif"/><Relationship Id="rId4" Type="http://schemas.openxmlformats.org/officeDocument/2006/relationships/image" Target="../media/image87.jpg"/><Relationship Id="rId9" Type="http://schemas.openxmlformats.org/officeDocument/2006/relationships/image" Target="../media/image92.png"/></Relationships>
</file>

<file path=ppt/slides/_rels/slide4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90.png"/><Relationship Id="rId12" Type="http://schemas.openxmlformats.org/officeDocument/2006/relationships/image" Target="../media/image94.png"/><Relationship Id="rId2" Type="http://schemas.openxmlformats.org/officeDocument/2006/relationships/audio" Target="../media/audio3.wav"/><Relationship Id="rId1" Type="http://schemas.openxmlformats.org/officeDocument/2006/relationships/slideLayout" Target="../slideLayouts/slideLayout68.xml"/><Relationship Id="rId6" Type="http://schemas.openxmlformats.org/officeDocument/2006/relationships/image" Target="../media/image102.png"/><Relationship Id="rId11" Type="http://schemas.openxmlformats.org/officeDocument/2006/relationships/slide" Target="slide37.xml"/><Relationship Id="rId5" Type="http://schemas.openxmlformats.org/officeDocument/2006/relationships/image" Target="../media/image101.png"/><Relationship Id="rId10" Type="http://schemas.openxmlformats.org/officeDocument/2006/relationships/image" Target="../media/image93.gif"/><Relationship Id="rId4" Type="http://schemas.openxmlformats.org/officeDocument/2006/relationships/image" Target="../media/image87.jpg"/><Relationship Id="rId9"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audio" Target="../media/audio2.wav"/><Relationship Id="rId1" Type="http://schemas.openxmlformats.org/officeDocument/2006/relationships/slideLayout" Target="../slideLayouts/slideLayout16.xml"/><Relationship Id="rId5" Type="http://schemas.openxmlformats.org/officeDocument/2006/relationships/image" Target="../media/image104.png"/><Relationship Id="rId4" Type="http://schemas.openxmlformats.org/officeDocument/2006/relationships/slide" Target="slide2.xml"/></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audio" Target="../media/audio2.wav"/><Relationship Id="rId1" Type="http://schemas.openxmlformats.org/officeDocument/2006/relationships/slideLayout" Target="../slideLayouts/slideLayout16.xml"/><Relationship Id="rId5" Type="http://schemas.openxmlformats.org/officeDocument/2006/relationships/image" Target="../media/image104.png"/><Relationship Id="rId4" Type="http://schemas.openxmlformats.org/officeDocument/2006/relationships/slide" Target="slide2.xml"/></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audio" Target="../media/audio2.wav"/><Relationship Id="rId1" Type="http://schemas.openxmlformats.org/officeDocument/2006/relationships/slideLayout" Target="../slideLayouts/slideLayout16.xml"/><Relationship Id="rId5" Type="http://schemas.openxmlformats.org/officeDocument/2006/relationships/image" Target="../media/image104.png"/><Relationship Id="rId4" Type="http://schemas.openxmlformats.org/officeDocument/2006/relationships/slide" Target="slide2.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audio" Target="../media/audio2.wav"/><Relationship Id="rId1" Type="http://schemas.openxmlformats.org/officeDocument/2006/relationships/slideLayout" Target="../slideLayouts/slideLayout16.xml"/><Relationship Id="rId5" Type="http://schemas.openxmlformats.org/officeDocument/2006/relationships/image" Target="../media/image104.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33.xml"/><Relationship Id="rId5" Type="http://schemas.openxmlformats.org/officeDocument/2006/relationships/audio" Target="../media/audio2.wav"/><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1324708" y="1633213"/>
            <a:ext cx="9542584" cy="4204982"/>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sp>
        <p:nvSpPr>
          <p:cNvPr id="12" name="矩形 11">
            <a:extLst>
              <a:ext uri="{FF2B5EF4-FFF2-40B4-BE49-F238E27FC236}">
                <a16:creationId xmlns:a16="http://schemas.microsoft.com/office/drawing/2014/main" id="{97F3DD67-CE5E-44EE-884C-4925153F498E}"/>
              </a:ext>
            </a:extLst>
          </p:cNvPr>
          <p:cNvSpPr/>
          <p:nvPr/>
        </p:nvSpPr>
        <p:spPr>
          <a:xfrm>
            <a:off x="6185751" y="1945997"/>
            <a:ext cx="4486621" cy="2800767"/>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KHỞI ĐỘNG</a:t>
            </a:r>
            <a:endParaRPr kumimoji="0" lang="zh-CN" altLang="en-US"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7020231" y="4801411"/>
            <a:ext cx="5171767" cy="2063217"/>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1026" name="Picture 2" descr="Bé tập thể dục buổi sáng - Lớp 1-2 trường TH, THCS, THPT Albert Einst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4708" y="1983236"/>
            <a:ext cx="4310980" cy="330998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578606CD-2AB8-456A-93B9-4FD25D980205}"/>
              </a:ext>
            </a:extLst>
          </p:cNvPr>
          <p:cNvSpPr/>
          <p:nvPr/>
        </p:nvSpPr>
        <p:spPr>
          <a:xfrm>
            <a:off x="4600945" y="3957523"/>
            <a:ext cx="2011247" cy="20112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矩形 14">
            <a:extLst>
              <a:ext uri="{FF2B5EF4-FFF2-40B4-BE49-F238E27FC236}">
                <a16:creationId xmlns:a16="http://schemas.microsoft.com/office/drawing/2014/main" id="{1DF890F2-8D13-44FB-8718-534AEBB3C8F1}"/>
              </a:ext>
            </a:extLst>
          </p:cNvPr>
          <p:cNvSpPr/>
          <p:nvPr/>
        </p:nvSpPr>
        <p:spPr>
          <a:xfrm>
            <a:off x="1710813" y="1952625"/>
            <a:ext cx="8819535" cy="3455668"/>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Oval 10">
            <a:extLst>
              <a:ext uri="{FF2B5EF4-FFF2-40B4-BE49-F238E27FC236}">
                <a16:creationId xmlns:a16="http://schemas.microsoft.com/office/drawing/2014/main" id="{578606CD-2AB8-456A-93B9-4FD25D980205}"/>
              </a:ext>
            </a:extLst>
          </p:cNvPr>
          <p:cNvSpPr/>
          <p:nvPr/>
        </p:nvSpPr>
        <p:spPr>
          <a:xfrm>
            <a:off x="5319009" y="4567804"/>
            <a:ext cx="645963" cy="77548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0">
            <a:extLst>
              <a:ext uri="{FF2B5EF4-FFF2-40B4-BE49-F238E27FC236}">
                <a16:creationId xmlns:a16="http://schemas.microsoft.com/office/drawing/2014/main" id="{578606CD-2AB8-456A-93B9-4FD25D980205}"/>
              </a:ext>
            </a:extLst>
          </p:cNvPr>
          <p:cNvSpPr/>
          <p:nvPr/>
        </p:nvSpPr>
        <p:spPr>
          <a:xfrm>
            <a:off x="4905746" y="4262323"/>
            <a:ext cx="1417782" cy="157587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0">
            <a:extLst>
              <a:ext uri="{FF2B5EF4-FFF2-40B4-BE49-F238E27FC236}">
                <a16:creationId xmlns:a16="http://schemas.microsoft.com/office/drawing/2014/main" id="{578606CD-2AB8-456A-93B9-4FD25D980205}"/>
              </a:ext>
            </a:extLst>
          </p:cNvPr>
          <p:cNvSpPr/>
          <p:nvPr/>
        </p:nvSpPr>
        <p:spPr>
          <a:xfrm>
            <a:off x="5058145" y="4414723"/>
            <a:ext cx="1136593" cy="1141750"/>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3850105" y="-129941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524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9" grpId="0" animBg="1"/>
      <p:bldP spid="15" grpId="0" animBg="1"/>
      <p:bldP spid="11"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3" descr="Linh hoang thanh thoi Nguyen    ">
            <a:hlinkClick r:id="rId2" action="ppaction://hlinksldjump"/>
            <a:extLst>
              <a:ext uri="{FF2B5EF4-FFF2-40B4-BE49-F238E27FC236}">
                <a16:creationId xmlns:a16="http://schemas.microsoft.com/office/drawing/2014/main" id="{4C002D37-83A9-334D-9D7E-264A21A400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096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slide0256_image058">
            <a:extLst>
              <a:ext uri="{FF2B5EF4-FFF2-40B4-BE49-F238E27FC236}">
                <a16:creationId xmlns:a16="http://schemas.microsoft.com/office/drawing/2014/main" id="{F4C55F62-97E8-3D49-ACA2-7809BE3BA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1750"/>
            <a:ext cx="6096000"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8">
            <a:extLst>
              <a:ext uri="{FF2B5EF4-FFF2-40B4-BE49-F238E27FC236}">
                <a16:creationId xmlns:a16="http://schemas.microsoft.com/office/drawing/2014/main" id="{3C229447-4B94-E647-96B9-BB1BBFB8AC4A}"/>
              </a:ext>
            </a:extLst>
          </p:cNvPr>
          <p:cNvSpPr txBox="1">
            <a:spLocks noChangeArrowheads="1"/>
          </p:cNvSpPr>
          <p:nvPr/>
        </p:nvSpPr>
        <p:spPr bwMode="auto">
          <a:xfrm>
            <a:off x="6523803" y="6188075"/>
            <a:ext cx="55491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ĐẠI BÁC THỜI NGUYỄN</a:t>
            </a:r>
          </a:p>
        </p:txBody>
      </p:sp>
      <p:sp>
        <p:nvSpPr>
          <p:cNvPr id="6" name="Text Box 28">
            <a:extLst>
              <a:ext uri="{FF2B5EF4-FFF2-40B4-BE49-F238E27FC236}">
                <a16:creationId xmlns:a16="http://schemas.microsoft.com/office/drawing/2014/main" id="{6CDE7B5F-ADE4-734F-998B-4BF63D54E446}"/>
              </a:ext>
            </a:extLst>
          </p:cNvPr>
          <p:cNvSpPr txBox="1">
            <a:spLocks noChangeArrowheads="1"/>
          </p:cNvSpPr>
          <p:nvPr/>
        </p:nvSpPr>
        <p:spPr bwMode="auto">
          <a:xfrm>
            <a:off x="273432" y="6188075"/>
            <a:ext cx="55491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BINH LÍNH THỜI NGUYỄN</a:t>
            </a:r>
          </a:p>
        </p:txBody>
      </p:sp>
      <p:pic>
        <p:nvPicPr>
          <p:cNvPr id="3" name="Picture 2" descr="A picture containing text&#10;&#10;Description automatically generated">
            <a:extLst>
              <a:ext uri="{FF2B5EF4-FFF2-40B4-BE49-F238E27FC236}">
                <a16:creationId xmlns:a16="http://schemas.microsoft.com/office/drawing/2014/main" id="{B0A1375B-E0DC-42D3-A8E9-005DB46C8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191891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800" decel="100000"/>
                                        <p:tgtEl>
                                          <p:spTgt spid="5"/>
                                        </p:tgtEl>
                                      </p:cBhvr>
                                    </p:animEffect>
                                    <p:anim calcmode="lin" valueType="num">
                                      <p:cBhvr>
                                        <p:cTn id="24" dur="800" decel="100000" fill="hold"/>
                                        <p:tgtEl>
                                          <p:spTgt spid="5"/>
                                        </p:tgtEl>
                                        <p:attrNameLst>
                                          <p:attrName>style.rotation</p:attrName>
                                        </p:attrNameLst>
                                      </p:cBhvr>
                                      <p:tavLst>
                                        <p:tav tm="0">
                                          <p:val>
                                            <p:fltVal val="-90"/>
                                          </p:val>
                                        </p:tav>
                                        <p:tav tm="100000">
                                          <p:val>
                                            <p:fltVal val="0"/>
                                          </p:val>
                                        </p:tav>
                                      </p:tavLst>
                                    </p:anim>
                                    <p:anim calcmode="lin" valueType="num">
                                      <p:cBhvr>
                                        <p:cTn id="25" dur="800" decel="100000" fill="hold"/>
                                        <p:tgtEl>
                                          <p:spTgt spid="5"/>
                                        </p:tgtEl>
                                        <p:attrNameLst>
                                          <p:attrName>ppt_x</p:attrName>
                                        </p:attrNameLst>
                                      </p:cBhvr>
                                      <p:tavLst>
                                        <p:tav tm="0">
                                          <p:val>
                                            <p:strVal val="#ppt_x+0.4"/>
                                          </p:val>
                                        </p:tav>
                                        <p:tav tm="100000">
                                          <p:val>
                                            <p:strVal val="#ppt_x-0.05"/>
                                          </p:val>
                                        </p:tav>
                                      </p:tavLst>
                                    </p:anim>
                                    <p:anim calcmode="lin" valueType="num">
                                      <p:cBhvr>
                                        <p:cTn id="26" dur="800" decel="100000" fill="hold"/>
                                        <p:tgtEl>
                                          <p:spTgt spid="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800" decel="100000"/>
                                        <p:tgtEl>
                                          <p:spTgt spid="6"/>
                                        </p:tgtEl>
                                      </p:cBhvr>
                                    </p:animEffect>
                                    <p:anim calcmode="lin" valueType="num">
                                      <p:cBhvr>
                                        <p:cTn id="32" dur="800" decel="100000" fill="hold"/>
                                        <p:tgtEl>
                                          <p:spTgt spid="6"/>
                                        </p:tgtEl>
                                        <p:attrNameLst>
                                          <p:attrName>style.rotation</p:attrName>
                                        </p:attrNameLst>
                                      </p:cBhvr>
                                      <p:tavLst>
                                        <p:tav tm="0">
                                          <p:val>
                                            <p:fltVal val="-90"/>
                                          </p:val>
                                        </p:tav>
                                        <p:tav tm="100000">
                                          <p:val>
                                            <p:fltVal val="0"/>
                                          </p:val>
                                        </p:tav>
                                      </p:tavLst>
                                    </p:anim>
                                    <p:anim calcmode="lin" valueType="num">
                                      <p:cBhvr>
                                        <p:cTn id="33" dur="800" decel="100000" fill="hold"/>
                                        <p:tgtEl>
                                          <p:spTgt spid="6"/>
                                        </p:tgtEl>
                                        <p:attrNameLst>
                                          <p:attrName>ppt_x</p:attrName>
                                        </p:attrNameLst>
                                      </p:cBhvr>
                                      <p:tavLst>
                                        <p:tav tm="0">
                                          <p:val>
                                            <p:strVal val="#ppt_x+0.4"/>
                                          </p:val>
                                        </p:tav>
                                        <p:tav tm="100000">
                                          <p:val>
                                            <p:strVal val="#ppt_x-0.05"/>
                                          </p:val>
                                        </p:tav>
                                      </p:tavLst>
                                    </p:anim>
                                    <p:anim calcmode="lin" valueType="num">
                                      <p:cBhvr>
                                        <p:cTn id="34" dur="800" decel="100000" fill="hold"/>
                                        <p:tgtEl>
                                          <p:spTgt spid="6"/>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Tô Giáo Ở Việt Nam | Thiên Nam Động Chủ">
            <a:extLst>
              <a:ext uri="{FF2B5EF4-FFF2-40B4-BE49-F238E27FC236}">
                <a16:creationId xmlns:a16="http://schemas.microsoft.com/office/drawing/2014/main" id="{DD06EAA2-B804-CB4C-806C-BCFA3E098A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60436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à Nguyễn hạn chế sự phát triển của Thiên Chúa Giáo (1802-1884) | Nghiên  Cứu Lịch Sử">
            <a:extLst>
              <a:ext uri="{FF2B5EF4-FFF2-40B4-BE49-F238E27FC236}">
                <a16:creationId xmlns:a16="http://schemas.microsoft.com/office/drawing/2014/main" id="{3118FDA5-B2B0-EA47-A3B8-A49D5EC96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096000" cy="60436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DBB61B4-1440-2648-BDE7-B1E072B75C66}"/>
              </a:ext>
            </a:extLst>
          </p:cNvPr>
          <p:cNvSpPr txBox="1"/>
          <p:nvPr/>
        </p:nvSpPr>
        <p:spPr>
          <a:xfrm>
            <a:off x="6238875" y="6043612"/>
            <a:ext cx="58102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 Nguyễn có những chính sách dàn áp, bắt  các giáo sĩ</a:t>
            </a:r>
          </a:p>
        </p:txBody>
      </p:sp>
      <p:sp>
        <p:nvSpPr>
          <p:cNvPr id="5" name="TextBox 4">
            <a:extLst>
              <a:ext uri="{FF2B5EF4-FFF2-40B4-BE49-F238E27FC236}">
                <a16:creationId xmlns:a16="http://schemas.microsoft.com/office/drawing/2014/main" id="{A83D628F-7FDB-9E43-B2B5-3656B6AA6FF4}"/>
              </a:ext>
            </a:extLst>
          </p:cNvPr>
          <p:cNvSpPr txBox="1"/>
          <p:nvPr/>
        </p:nvSpPr>
        <p:spPr>
          <a:xfrm>
            <a:off x="0" y="6228277"/>
            <a:ext cx="5810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Giáo</a:t>
            </a:r>
            <a:r>
              <a:rPr kumimoji="0" lang="en-US"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sĩ</a:t>
            </a:r>
            <a:r>
              <a:rPr kumimoji="0" lang="en-US"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truyền</a:t>
            </a:r>
            <a:r>
              <a:rPr kumimoji="0" lang="en-US"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giáo</a:t>
            </a:r>
            <a:r>
              <a:rPr kumimoji="0" lang="en-US"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ở</a:t>
            </a:r>
            <a:r>
              <a:rPr kumimoji="0" lang="en-US"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ta </a:t>
            </a:r>
            <a:r>
              <a:rPr kumimoji="0" lang="en-US" sz="24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thời</a:t>
            </a:r>
            <a:r>
              <a:rPr kumimoji="0" lang="en-US"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bấy</a:t>
            </a:r>
            <a:r>
              <a:rPr kumimoji="0" lang="en-US"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giờ</a:t>
            </a:r>
            <a:endParaRPr kumimoji="0" lang="en-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3977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0.70"/>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Effect transition="in" filter="fade">
                                      <p:cBhvr>
                                        <p:cTn id="9" dur="1000"/>
                                        <p:tgtEl>
                                          <p:spTgt spid="1026"/>
                                        </p:tgtEl>
                                      </p:cBhvr>
                                    </p:animEffect>
                                  </p:childTnLst>
                                </p:cTn>
                              </p:par>
                              <p:par>
                                <p:cTn id="10" presetID="55"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ppt_w</p:attrName>
                                        </p:attrNameLst>
                                      </p:cBhvr>
                                      <p:tavLst>
                                        <p:tav tm="0">
                                          <p:val>
                                            <p:strVal val="#ppt_w*0.70"/>
                                          </p:val>
                                        </p:tav>
                                        <p:tav tm="100000">
                                          <p:val>
                                            <p:strVal val="#ppt_w"/>
                                          </p:val>
                                        </p:tav>
                                      </p:tavLst>
                                    </p:anim>
                                    <p:anim calcmode="lin" valueType="num">
                                      <p:cBhvr>
                                        <p:cTn id="13" dur="1000" fill="hold"/>
                                        <p:tgtEl>
                                          <p:spTgt spid="1028"/>
                                        </p:tgtEl>
                                        <p:attrNameLst>
                                          <p:attrName>ppt_h</p:attrName>
                                        </p:attrNameLst>
                                      </p:cBhvr>
                                      <p:tavLst>
                                        <p:tav tm="0">
                                          <p:val>
                                            <p:strVal val="#ppt_h"/>
                                          </p:val>
                                        </p:tav>
                                        <p:tav tm="100000">
                                          <p:val>
                                            <p:strVal val="#ppt_h"/>
                                          </p:val>
                                        </p:tav>
                                      </p:tavLst>
                                    </p:anim>
                                    <p:animEffect transition="in" filter="fade">
                                      <p:cBhvr>
                                        <p:cTn id="14" dur="1000"/>
                                        <p:tgtEl>
                                          <p:spTgt spid="102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8EBFD"/>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062415B-FCC7-9345-8A5C-C1DF924EA73D}"/>
              </a:ext>
            </a:extLst>
          </p:cNvPr>
          <p:cNvGrpSpPr/>
          <p:nvPr/>
        </p:nvGrpSpPr>
        <p:grpSpPr>
          <a:xfrm>
            <a:off x="0" y="0"/>
            <a:ext cx="6716027" cy="6858000"/>
            <a:chOff x="-731526" y="342451"/>
            <a:chExt cx="6716027" cy="6858000"/>
          </a:xfrm>
        </p:grpSpPr>
        <p:grpSp>
          <p:nvGrpSpPr>
            <p:cNvPr id="12" name="Group 11">
              <a:extLst>
                <a:ext uri="{FF2B5EF4-FFF2-40B4-BE49-F238E27FC236}">
                  <a16:creationId xmlns:a16="http://schemas.microsoft.com/office/drawing/2014/main" id="{92AF0EA2-FFC3-594E-AAD1-E94CE5890F0F}"/>
                </a:ext>
              </a:extLst>
            </p:cNvPr>
            <p:cNvGrpSpPr/>
            <p:nvPr/>
          </p:nvGrpSpPr>
          <p:grpSpPr>
            <a:xfrm>
              <a:off x="-731526" y="342451"/>
              <a:ext cx="6716027" cy="6858000"/>
              <a:chOff x="-61227" y="0"/>
              <a:chExt cx="6716027" cy="6858000"/>
            </a:xfrm>
          </p:grpSpPr>
          <p:grpSp>
            <p:nvGrpSpPr>
              <p:cNvPr id="9" name="Group 8">
                <a:extLst>
                  <a:ext uri="{FF2B5EF4-FFF2-40B4-BE49-F238E27FC236}">
                    <a16:creationId xmlns:a16="http://schemas.microsoft.com/office/drawing/2014/main" id="{38A67FD8-3225-CC47-99F8-B2BEE95F79E9}"/>
                  </a:ext>
                </a:extLst>
              </p:cNvPr>
              <p:cNvGrpSpPr/>
              <p:nvPr/>
            </p:nvGrpSpPr>
            <p:grpSpPr>
              <a:xfrm>
                <a:off x="-61227" y="0"/>
                <a:ext cx="6716027" cy="6858000"/>
                <a:chOff x="-61227" y="0"/>
                <a:chExt cx="6716027" cy="6858000"/>
              </a:xfrm>
            </p:grpSpPr>
            <p:grpSp>
              <p:nvGrpSpPr>
                <p:cNvPr id="15" name="Group 14">
                  <a:extLst>
                    <a:ext uri="{FF2B5EF4-FFF2-40B4-BE49-F238E27FC236}">
                      <a16:creationId xmlns:a16="http://schemas.microsoft.com/office/drawing/2014/main" id="{62C9C012-7158-3A49-9325-20B0C7EEF473}"/>
                    </a:ext>
                  </a:extLst>
                </p:cNvPr>
                <p:cNvGrpSpPr/>
                <p:nvPr/>
              </p:nvGrpSpPr>
              <p:grpSpPr>
                <a:xfrm>
                  <a:off x="-61227" y="0"/>
                  <a:ext cx="6716027" cy="6858000"/>
                  <a:chOff x="-61227" y="0"/>
                  <a:chExt cx="6716027" cy="6858000"/>
                </a:xfrm>
              </p:grpSpPr>
              <p:pic>
                <p:nvPicPr>
                  <p:cNvPr id="2" name="Picture 2" descr="Kết quả hình ảnh cho đà nẵng trên bản đồ việt nam">
                    <a:extLst>
                      <a:ext uri="{FF2B5EF4-FFF2-40B4-BE49-F238E27FC236}">
                        <a16:creationId xmlns:a16="http://schemas.microsoft.com/office/drawing/2014/main" id="{F623E12E-FBB8-D94A-AF57-34E724467047}"/>
                      </a:ext>
                    </a:extLst>
                  </p:cNvPr>
                  <p:cNvPicPr>
                    <a:picLocks noChangeAspect="1" noChangeArrowheads="1"/>
                  </p:cNvPicPr>
                  <p:nvPr/>
                </p:nvPicPr>
                <p:blipFill>
                  <a:blip r:embed="rId2" cstate="print"/>
                  <a:srcRect/>
                  <a:stretch>
                    <a:fillRect/>
                  </a:stretch>
                </p:blipFill>
                <p:spPr bwMode="auto">
                  <a:xfrm>
                    <a:off x="-61227" y="0"/>
                    <a:ext cx="5126713" cy="6858000"/>
                  </a:xfrm>
                  <a:prstGeom prst="rect">
                    <a:avLst/>
                  </a:prstGeom>
                  <a:noFill/>
                </p:spPr>
              </p:pic>
              <p:sp>
                <p:nvSpPr>
                  <p:cNvPr id="6" name="Freeform 5">
                    <a:extLst>
                      <a:ext uri="{FF2B5EF4-FFF2-40B4-BE49-F238E27FC236}">
                        <a16:creationId xmlns:a16="http://schemas.microsoft.com/office/drawing/2014/main" id="{C44AC293-DD85-0542-B432-F7CC5617DB1D}"/>
                      </a:ext>
                    </a:extLst>
                  </p:cNvPr>
                  <p:cNvSpPr/>
                  <p:nvPr/>
                </p:nvSpPr>
                <p:spPr>
                  <a:xfrm>
                    <a:off x="5014686" y="0"/>
                    <a:ext cx="1640114" cy="1625600"/>
                  </a:xfrm>
                  <a:custGeom>
                    <a:avLst/>
                    <a:gdLst>
                      <a:gd name="connsiteX0" fmla="*/ 90765 w 3381828"/>
                      <a:gd name="connsiteY0" fmla="*/ 0 h 1625600"/>
                      <a:gd name="connsiteX1" fmla="*/ 3343436 w 3381828"/>
                      <a:gd name="connsiteY1" fmla="*/ 0 h 1625600"/>
                      <a:gd name="connsiteX2" fmla="*/ 3345045 w 3381828"/>
                      <a:gd name="connsiteY2" fmla="*/ 9071 h 1625600"/>
                      <a:gd name="connsiteX3" fmla="*/ 3367314 w 3381828"/>
                      <a:gd name="connsiteY3" fmla="*/ 246743 h 1625600"/>
                      <a:gd name="connsiteX4" fmla="*/ 3381828 w 3381828"/>
                      <a:gd name="connsiteY4" fmla="*/ 653143 h 1625600"/>
                      <a:gd name="connsiteX5" fmla="*/ 3367314 w 3381828"/>
                      <a:gd name="connsiteY5" fmla="*/ 725714 h 1625600"/>
                      <a:gd name="connsiteX6" fmla="*/ 3352800 w 3381828"/>
                      <a:gd name="connsiteY6" fmla="*/ 827314 h 1625600"/>
                      <a:gd name="connsiteX7" fmla="*/ 3323771 w 3381828"/>
                      <a:gd name="connsiteY7" fmla="*/ 870857 h 1625600"/>
                      <a:gd name="connsiteX8" fmla="*/ 3309257 w 3381828"/>
                      <a:gd name="connsiteY8" fmla="*/ 914400 h 1625600"/>
                      <a:gd name="connsiteX9" fmla="*/ 3280228 w 3381828"/>
                      <a:gd name="connsiteY9" fmla="*/ 972457 h 1625600"/>
                      <a:gd name="connsiteX10" fmla="*/ 3207657 w 3381828"/>
                      <a:gd name="connsiteY10" fmla="*/ 1088571 h 1625600"/>
                      <a:gd name="connsiteX11" fmla="*/ 2946400 w 3381828"/>
                      <a:gd name="connsiteY11" fmla="*/ 1306286 h 1625600"/>
                      <a:gd name="connsiteX12" fmla="*/ 2902857 w 3381828"/>
                      <a:gd name="connsiteY12" fmla="*/ 1320800 h 1625600"/>
                      <a:gd name="connsiteX13" fmla="*/ 2859314 w 3381828"/>
                      <a:gd name="connsiteY13" fmla="*/ 1349829 h 1625600"/>
                      <a:gd name="connsiteX14" fmla="*/ 2801257 w 3381828"/>
                      <a:gd name="connsiteY14" fmla="*/ 1364343 h 1625600"/>
                      <a:gd name="connsiteX15" fmla="*/ 2394857 w 3381828"/>
                      <a:gd name="connsiteY15" fmla="*/ 1393371 h 1625600"/>
                      <a:gd name="connsiteX16" fmla="*/ 2336800 w 3381828"/>
                      <a:gd name="connsiteY16" fmla="*/ 1407886 h 1625600"/>
                      <a:gd name="connsiteX17" fmla="*/ 2191657 w 3381828"/>
                      <a:gd name="connsiteY17" fmla="*/ 1422400 h 1625600"/>
                      <a:gd name="connsiteX18" fmla="*/ 2133600 w 3381828"/>
                      <a:gd name="connsiteY18" fmla="*/ 1436914 h 1625600"/>
                      <a:gd name="connsiteX19" fmla="*/ 1930400 w 3381828"/>
                      <a:gd name="connsiteY19" fmla="*/ 1465943 h 1625600"/>
                      <a:gd name="connsiteX20" fmla="*/ 1828800 w 3381828"/>
                      <a:gd name="connsiteY20" fmla="*/ 1480457 h 1625600"/>
                      <a:gd name="connsiteX21" fmla="*/ 1625600 w 3381828"/>
                      <a:gd name="connsiteY21" fmla="*/ 1509486 h 1625600"/>
                      <a:gd name="connsiteX22" fmla="*/ 1567543 w 3381828"/>
                      <a:gd name="connsiteY22" fmla="*/ 1538514 h 1625600"/>
                      <a:gd name="connsiteX23" fmla="*/ 1436914 w 3381828"/>
                      <a:gd name="connsiteY23" fmla="*/ 1553029 h 1625600"/>
                      <a:gd name="connsiteX24" fmla="*/ 1364343 w 3381828"/>
                      <a:gd name="connsiteY24" fmla="*/ 1582057 h 1625600"/>
                      <a:gd name="connsiteX25" fmla="*/ 1262743 w 3381828"/>
                      <a:gd name="connsiteY25" fmla="*/ 1596571 h 1625600"/>
                      <a:gd name="connsiteX26" fmla="*/ 1190171 w 3381828"/>
                      <a:gd name="connsiteY26" fmla="*/ 1611086 h 1625600"/>
                      <a:gd name="connsiteX27" fmla="*/ 377371 w 3381828"/>
                      <a:gd name="connsiteY27" fmla="*/ 1625600 h 1625600"/>
                      <a:gd name="connsiteX28" fmla="*/ 232228 w 3381828"/>
                      <a:gd name="connsiteY28" fmla="*/ 1611086 h 1625600"/>
                      <a:gd name="connsiteX29" fmla="*/ 221964 w 3381828"/>
                      <a:gd name="connsiteY29" fmla="*/ 1606635 h 1625600"/>
                      <a:gd name="connsiteX30" fmla="*/ 232228 w 3381828"/>
                      <a:gd name="connsiteY30" fmla="*/ 1596571 h 1625600"/>
                      <a:gd name="connsiteX31" fmla="*/ 145143 w 3381828"/>
                      <a:gd name="connsiteY31" fmla="*/ 1567543 h 1625600"/>
                      <a:gd name="connsiteX32" fmla="*/ 187764 w 3381828"/>
                      <a:gd name="connsiteY32" fmla="*/ 1591806 h 1625600"/>
                      <a:gd name="connsiteX33" fmla="*/ 221964 w 3381828"/>
                      <a:gd name="connsiteY33" fmla="*/ 1606635 h 1625600"/>
                      <a:gd name="connsiteX34" fmla="*/ 214647 w 3381828"/>
                      <a:gd name="connsiteY34" fmla="*/ 1613810 h 1625600"/>
                      <a:gd name="connsiteX35" fmla="*/ 130628 w 3381828"/>
                      <a:gd name="connsiteY35" fmla="*/ 1625600 h 1625600"/>
                      <a:gd name="connsiteX36" fmla="*/ 87086 w 3381828"/>
                      <a:gd name="connsiteY36" fmla="*/ 1611086 h 1625600"/>
                      <a:gd name="connsiteX37" fmla="*/ 72571 w 3381828"/>
                      <a:gd name="connsiteY37" fmla="*/ 1509486 h 1625600"/>
                      <a:gd name="connsiteX38" fmla="*/ 87086 w 3381828"/>
                      <a:gd name="connsiteY38" fmla="*/ 1161143 h 1625600"/>
                      <a:gd name="connsiteX39" fmla="*/ 72571 w 3381828"/>
                      <a:gd name="connsiteY39" fmla="*/ 1103086 h 1625600"/>
                      <a:gd name="connsiteX40" fmla="*/ 43543 w 3381828"/>
                      <a:gd name="connsiteY40" fmla="*/ 1045029 h 1625600"/>
                      <a:gd name="connsiteX41" fmla="*/ 14514 w 3381828"/>
                      <a:gd name="connsiteY41" fmla="*/ 928914 h 1625600"/>
                      <a:gd name="connsiteX42" fmla="*/ 0 w 3381828"/>
                      <a:gd name="connsiteY42" fmla="*/ 377371 h 1625600"/>
                      <a:gd name="connsiteX43" fmla="*/ 29028 w 3381828"/>
                      <a:gd name="connsiteY43" fmla="*/ 203200 h 1625600"/>
                      <a:gd name="connsiteX44" fmla="*/ 43543 w 3381828"/>
                      <a:gd name="connsiteY44" fmla="*/ 145143 h 1625600"/>
                      <a:gd name="connsiteX45" fmla="*/ 58057 w 3381828"/>
                      <a:gd name="connsiteY45" fmla="*/ 101600 h 1625600"/>
                      <a:gd name="connsiteX46" fmla="*/ 72571 w 3381828"/>
                      <a:gd name="connsiteY46" fmla="*/ 58057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81828" h="1625600">
                        <a:moveTo>
                          <a:pt x="90765" y="0"/>
                        </a:moveTo>
                        <a:lnTo>
                          <a:pt x="3343436" y="0"/>
                        </a:lnTo>
                        <a:lnTo>
                          <a:pt x="3345045" y="9071"/>
                        </a:lnTo>
                        <a:cubicBezTo>
                          <a:pt x="3359065" y="90793"/>
                          <a:pt x="3361533" y="128229"/>
                          <a:pt x="3367314" y="246743"/>
                        </a:cubicBezTo>
                        <a:cubicBezTo>
                          <a:pt x="3373918" y="382135"/>
                          <a:pt x="3381828" y="517590"/>
                          <a:pt x="3381828" y="653143"/>
                        </a:cubicBezTo>
                        <a:cubicBezTo>
                          <a:pt x="3381828" y="677812"/>
                          <a:pt x="3371370" y="701380"/>
                          <a:pt x="3367314" y="725714"/>
                        </a:cubicBezTo>
                        <a:cubicBezTo>
                          <a:pt x="3361690" y="759459"/>
                          <a:pt x="3357638" y="793447"/>
                          <a:pt x="3352800" y="827314"/>
                        </a:cubicBezTo>
                        <a:cubicBezTo>
                          <a:pt x="3343124" y="841828"/>
                          <a:pt x="3331572" y="855255"/>
                          <a:pt x="3323771" y="870857"/>
                        </a:cubicBezTo>
                        <a:cubicBezTo>
                          <a:pt x="3316929" y="884541"/>
                          <a:pt x="3315284" y="900338"/>
                          <a:pt x="3309257" y="914400"/>
                        </a:cubicBezTo>
                        <a:cubicBezTo>
                          <a:pt x="3300734" y="934287"/>
                          <a:pt x="3290736" y="953543"/>
                          <a:pt x="3280228" y="972457"/>
                        </a:cubicBezTo>
                        <a:cubicBezTo>
                          <a:pt x="3251042" y="1024993"/>
                          <a:pt x="3237909" y="1043195"/>
                          <a:pt x="3207657" y="1088571"/>
                        </a:cubicBezTo>
                        <a:cubicBezTo>
                          <a:pt x="3140600" y="1189153"/>
                          <a:pt x="3042792" y="1242024"/>
                          <a:pt x="2946400" y="1306286"/>
                        </a:cubicBezTo>
                        <a:cubicBezTo>
                          <a:pt x="2931886" y="1311124"/>
                          <a:pt x="2916541" y="1313958"/>
                          <a:pt x="2902857" y="1320800"/>
                        </a:cubicBezTo>
                        <a:cubicBezTo>
                          <a:pt x="2887255" y="1328601"/>
                          <a:pt x="2875348" y="1342957"/>
                          <a:pt x="2859314" y="1349829"/>
                        </a:cubicBezTo>
                        <a:cubicBezTo>
                          <a:pt x="2840979" y="1357687"/>
                          <a:pt x="2820609" y="1359505"/>
                          <a:pt x="2801257" y="1364343"/>
                        </a:cubicBezTo>
                        <a:cubicBezTo>
                          <a:pt x="2636923" y="1372168"/>
                          <a:pt x="2538413" y="1367270"/>
                          <a:pt x="2394857" y="1393371"/>
                        </a:cubicBezTo>
                        <a:cubicBezTo>
                          <a:pt x="2375231" y="1396939"/>
                          <a:pt x="2356152" y="1403048"/>
                          <a:pt x="2336800" y="1407886"/>
                        </a:cubicBezTo>
                        <a:cubicBezTo>
                          <a:pt x="2288419" y="1412724"/>
                          <a:pt x="2239791" y="1415524"/>
                          <a:pt x="2191657" y="1422400"/>
                        </a:cubicBezTo>
                        <a:cubicBezTo>
                          <a:pt x="2171910" y="1425221"/>
                          <a:pt x="2153161" y="1433002"/>
                          <a:pt x="2133600" y="1436914"/>
                        </a:cubicBezTo>
                        <a:cubicBezTo>
                          <a:pt x="2057102" y="1452214"/>
                          <a:pt x="2010687" y="1455238"/>
                          <a:pt x="1930400" y="1465943"/>
                        </a:cubicBezTo>
                        <a:cubicBezTo>
                          <a:pt x="1896490" y="1470464"/>
                          <a:pt x="1862776" y="1476460"/>
                          <a:pt x="1828800" y="1480457"/>
                        </a:cubicBezTo>
                        <a:cubicBezTo>
                          <a:pt x="1777061" y="1486544"/>
                          <a:pt x="1684364" y="1487449"/>
                          <a:pt x="1625600" y="1509486"/>
                        </a:cubicBezTo>
                        <a:cubicBezTo>
                          <a:pt x="1605341" y="1517083"/>
                          <a:pt x="1586895" y="1528838"/>
                          <a:pt x="1567543" y="1538514"/>
                        </a:cubicBezTo>
                        <a:cubicBezTo>
                          <a:pt x="1524000" y="1543352"/>
                          <a:pt x="1479752" y="1543849"/>
                          <a:pt x="1436914" y="1553029"/>
                        </a:cubicBezTo>
                        <a:cubicBezTo>
                          <a:pt x="1411439" y="1558488"/>
                          <a:pt x="1389619" y="1575738"/>
                          <a:pt x="1364343" y="1582057"/>
                        </a:cubicBezTo>
                        <a:cubicBezTo>
                          <a:pt x="1331154" y="1590354"/>
                          <a:pt x="1296488" y="1590947"/>
                          <a:pt x="1262743" y="1596571"/>
                        </a:cubicBezTo>
                        <a:cubicBezTo>
                          <a:pt x="1238409" y="1600627"/>
                          <a:pt x="1214362" y="1606248"/>
                          <a:pt x="1190171" y="1611086"/>
                        </a:cubicBezTo>
                        <a:cubicBezTo>
                          <a:pt x="919238" y="1615924"/>
                          <a:pt x="648348" y="1625600"/>
                          <a:pt x="377371" y="1625600"/>
                        </a:cubicBezTo>
                        <a:cubicBezTo>
                          <a:pt x="328749" y="1625600"/>
                          <a:pt x="279399" y="1622879"/>
                          <a:pt x="232228" y="1611086"/>
                        </a:cubicBezTo>
                        <a:lnTo>
                          <a:pt x="221964" y="1606635"/>
                        </a:lnTo>
                        <a:lnTo>
                          <a:pt x="232228" y="1596571"/>
                        </a:lnTo>
                        <a:lnTo>
                          <a:pt x="145143" y="1567543"/>
                        </a:lnTo>
                        <a:cubicBezTo>
                          <a:pt x="159657" y="1574800"/>
                          <a:pt x="173557" y="1583718"/>
                          <a:pt x="187764" y="1591806"/>
                        </a:cubicBezTo>
                        <a:lnTo>
                          <a:pt x="221964" y="1606635"/>
                        </a:lnTo>
                        <a:lnTo>
                          <a:pt x="214647" y="1613810"/>
                        </a:lnTo>
                        <a:cubicBezTo>
                          <a:pt x="203097" y="1623277"/>
                          <a:pt x="201005" y="1613871"/>
                          <a:pt x="130628" y="1625600"/>
                        </a:cubicBezTo>
                        <a:cubicBezTo>
                          <a:pt x="116114" y="1620762"/>
                          <a:pt x="93928" y="1624770"/>
                          <a:pt x="87086" y="1611086"/>
                        </a:cubicBezTo>
                        <a:cubicBezTo>
                          <a:pt x="71787" y="1580487"/>
                          <a:pt x="72571" y="1543697"/>
                          <a:pt x="72571" y="1509486"/>
                        </a:cubicBezTo>
                        <a:cubicBezTo>
                          <a:pt x="72571" y="1393271"/>
                          <a:pt x="82248" y="1277257"/>
                          <a:pt x="87086" y="1161143"/>
                        </a:cubicBezTo>
                        <a:cubicBezTo>
                          <a:pt x="82248" y="1141791"/>
                          <a:pt x="79575" y="1121764"/>
                          <a:pt x="72571" y="1103086"/>
                        </a:cubicBezTo>
                        <a:cubicBezTo>
                          <a:pt x="64974" y="1082827"/>
                          <a:pt x="52066" y="1064916"/>
                          <a:pt x="43543" y="1045029"/>
                        </a:cubicBezTo>
                        <a:cubicBezTo>
                          <a:pt x="31353" y="1016586"/>
                          <a:pt x="15700" y="954403"/>
                          <a:pt x="14514" y="928914"/>
                        </a:cubicBezTo>
                        <a:cubicBezTo>
                          <a:pt x="5969" y="745201"/>
                          <a:pt x="4838" y="561219"/>
                          <a:pt x="0" y="377371"/>
                        </a:cubicBezTo>
                        <a:cubicBezTo>
                          <a:pt x="12115" y="292563"/>
                          <a:pt x="12050" y="279598"/>
                          <a:pt x="29028" y="203200"/>
                        </a:cubicBezTo>
                        <a:cubicBezTo>
                          <a:pt x="33355" y="183727"/>
                          <a:pt x="38705" y="164495"/>
                          <a:pt x="43543" y="145143"/>
                        </a:cubicBezTo>
                        <a:cubicBezTo>
                          <a:pt x="47254" y="130300"/>
                          <a:pt x="53219" y="116114"/>
                          <a:pt x="58057" y="101600"/>
                        </a:cubicBezTo>
                        <a:lnTo>
                          <a:pt x="72571" y="58057"/>
                        </a:lnTo>
                        <a:close/>
                      </a:path>
                    </a:pathLst>
                  </a:cu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14E564B-44CC-D44B-B649-6A627A640825}"/>
                      </a:ext>
                    </a:extLst>
                  </p:cNvPr>
                  <p:cNvSpPr txBox="1"/>
                  <p:nvPr/>
                </p:nvSpPr>
                <p:spPr>
                  <a:xfrm>
                    <a:off x="5133424" y="3105834"/>
                    <a:ext cx="6040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0" name="Picture 9">
                  <a:extLst>
                    <a:ext uri="{FF2B5EF4-FFF2-40B4-BE49-F238E27FC236}">
                      <a16:creationId xmlns:a16="http://schemas.microsoft.com/office/drawing/2014/main" id="{054988A3-F335-4A41-A761-C7B6710D7E08}"/>
                    </a:ext>
                  </a:extLst>
                </p:cNvPr>
                <p:cNvPicPr>
                  <a:picLocks noChangeAspect="1"/>
                </p:cNvPicPr>
                <p:nvPr/>
              </p:nvPicPr>
              <p:blipFill rotWithShape="1">
                <a:blip r:embed="rId3"/>
                <a:srcRect l="25772" t="36457" r="25086" b="37943"/>
                <a:stretch/>
              </p:blipFill>
              <p:spPr>
                <a:xfrm>
                  <a:off x="3122418" y="2860220"/>
                  <a:ext cx="471843" cy="449943"/>
                </a:xfrm>
                <a:prstGeom prst="rect">
                  <a:avLst/>
                </a:prstGeom>
              </p:spPr>
            </p:pic>
            <p:sp>
              <p:nvSpPr>
                <p:cNvPr id="39" name="TextBox 38">
                  <a:extLst>
                    <a:ext uri="{FF2B5EF4-FFF2-40B4-BE49-F238E27FC236}">
                      <a16:creationId xmlns:a16="http://schemas.microsoft.com/office/drawing/2014/main" id="{E3F17E1E-AF04-2B48-B05C-47912F8223A7}"/>
                    </a:ext>
                  </a:extLst>
                </p:cNvPr>
                <p:cNvSpPr txBox="1"/>
                <p:nvPr/>
              </p:nvSpPr>
              <p:spPr>
                <a:xfrm>
                  <a:off x="1868338" y="2771910"/>
                  <a:ext cx="1042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Lào</a:t>
                  </a:r>
                </a:p>
              </p:txBody>
            </p:sp>
            <p:sp>
              <p:nvSpPr>
                <p:cNvPr id="40" name="TextBox 39">
                  <a:extLst>
                    <a:ext uri="{FF2B5EF4-FFF2-40B4-BE49-F238E27FC236}">
                      <a16:creationId xmlns:a16="http://schemas.microsoft.com/office/drawing/2014/main" id="{0C196428-8E3E-0C48-983F-34E92A4A2C94}"/>
                    </a:ext>
                  </a:extLst>
                </p:cNvPr>
                <p:cNvSpPr txBox="1"/>
                <p:nvPr/>
              </p:nvSpPr>
              <p:spPr>
                <a:xfrm>
                  <a:off x="1228383" y="4404784"/>
                  <a:ext cx="16761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Cam-pu-chia</a:t>
                  </a:r>
                </a:p>
              </p:txBody>
            </p:sp>
          </p:grpSp>
          <p:sp>
            <p:nvSpPr>
              <p:cNvPr id="14" name="TextBox 13">
                <a:extLst>
                  <a:ext uri="{FF2B5EF4-FFF2-40B4-BE49-F238E27FC236}">
                    <a16:creationId xmlns:a16="http://schemas.microsoft.com/office/drawing/2014/main" id="{F321DECB-D23F-8442-A6C3-E73B3BFC3E28}"/>
                  </a:ext>
                </a:extLst>
              </p:cNvPr>
              <p:cNvSpPr txBox="1"/>
              <p:nvPr/>
            </p:nvSpPr>
            <p:spPr>
              <a:xfrm>
                <a:off x="5133424" y="4659545"/>
                <a:ext cx="6040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7" name="TextBox 16">
              <a:extLst>
                <a:ext uri="{FF2B5EF4-FFF2-40B4-BE49-F238E27FC236}">
                  <a16:creationId xmlns:a16="http://schemas.microsoft.com/office/drawing/2014/main" id="{7CEDF038-904C-914A-A43C-6F61E9644A69}"/>
                </a:ext>
              </a:extLst>
            </p:cNvPr>
            <p:cNvSpPr txBox="1"/>
            <p:nvPr/>
          </p:nvSpPr>
          <p:spPr>
            <a:xfrm>
              <a:off x="3182057" y="3636623"/>
              <a:ext cx="9748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Đà Nẵng</a:t>
              </a:r>
            </a:p>
          </p:txBody>
        </p:sp>
        <p:sp>
          <p:nvSpPr>
            <p:cNvPr id="41" name="TextBox 40">
              <a:extLst>
                <a:ext uri="{FF2B5EF4-FFF2-40B4-BE49-F238E27FC236}">
                  <a16:creationId xmlns:a16="http://schemas.microsoft.com/office/drawing/2014/main" id="{0908C7B7-9781-7F40-B9D0-3D7AA8D1FD38}"/>
                </a:ext>
              </a:extLst>
            </p:cNvPr>
            <p:cNvSpPr txBox="1"/>
            <p:nvPr/>
          </p:nvSpPr>
          <p:spPr>
            <a:xfrm>
              <a:off x="2918591" y="3317210"/>
              <a:ext cx="9748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Huế</a:t>
              </a:r>
            </a:p>
          </p:txBody>
        </p:sp>
      </p:grpSp>
      <p:pic>
        <p:nvPicPr>
          <p:cNvPr id="8" name="Graphic 7" descr="Marker">
            <a:extLst>
              <a:ext uri="{FF2B5EF4-FFF2-40B4-BE49-F238E27FC236}">
                <a16:creationId xmlns:a16="http://schemas.microsoft.com/office/drawing/2014/main" id="{1AFC3A7B-AE65-2E40-A3D7-B673FCAC6C9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240379" y="2452914"/>
            <a:ext cx="1143000" cy="1143000"/>
          </a:xfrm>
          <a:prstGeom prst="rect">
            <a:avLst/>
          </a:prstGeom>
        </p:spPr>
      </p:pic>
      <p:pic>
        <p:nvPicPr>
          <p:cNvPr id="11" name="Graphic 10" descr="Marker">
            <a:extLst>
              <a:ext uri="{FF2B5EF4-FFF2-40B4-BE49-F238E27FC236}">
                <a16:creationId xmlns:a16="http://schemas.microsoft.com/office/drawing/2014/main" id="{68450899-E263-9445-963E-C13D506810E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789687" y="2010528"/>
            <a:ext cx="1143000" cy="1143000"/>
          </a:xfrm>
          <a:prstGeom prst="rect">
            <a:avLst/>
          </a:prstGeom>
        </p:spPr>
      </p:pic>
      <p:sp>
        <p:nvSpPr>
          <p:cNvPr id="16" name="Rounded Rectangle 15">
            <a:extLst>
              <a:ext uri="{FF2B5EF4-FFF2-40B4-BE49-F238E27FC236}">
                <a16:creationId xmlns:a16="http://schemas.microsoft.com/office/drawing/2014/main" id="{B26D84CB-1973-8541-8F3A-5FD50C1DB105}"/>
              </a:ext>
            </a:extLst>
          </p:cNvPr>
          <p:cNvSpPr/>
          <p:nvPr/>
        </p:nvSpPr>
        <p:spPr>
          <a:xfrm>
            <a:off x="5133424" y="-21630"/>
            <a:ext cx="7135670" cy="10305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Vì sao Pháp lại chọn Đà Nẵng là điểm tấn công đầu tiên khi xâm lược nước ta?</a:t>
            </a:r>
          </a:p>
        </p:txBody>
      </p:sp>
      <p:pic>
        <p:nvPicPr>
          <p:cNvPr id="22" name="Graphic 21" descr="Arrow Clockwise curve">
            <a:extLst>
              <a:ext uri="{FF2B5EF4-FFF2-40B4-BE49-F238E27FC236}">
                <a16:creationId xmlns:a16="http://schemas.microsoft.com/office/drawing/2014/main" id="{FB90B1C5-ABFE-4145-891E-6EF3CF04533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241153">
            <a:off x="4042699" y="943001"/>
            <a:ext cx="1574977" cy="3134001"/>
          </a:xfrm>
          <a:prstGeom prst="rect">
            <a:avLst/>
          </a:prstGeom>
        </p:spPr>
      </p:pic>
      <p:grpSp>
        <p:nvGrpSpPr>
          <p:cNvPr id="27" name="Group 26">
            <a:extLst>
              <a:ext uri="{FF2B5EF4-FFF2-40B4-BE49-F238E27FC236}">
                <a16:creationId xmlns:a16="http://schemas.microsoft.com/office/drawing/2014/main" id="{744005D7-58F3-FB4B-A51E-E80834FB2C03}"/>
              </a:ext>
            </a:extLst>
          </p:cNvPr>
          <p:cNvGrpSpPr/>
          <p:nvPr/>
        </p:nvGrpSpPr>
        <p:grpSpPr>
          <a:xfrm>
            <a:off x="6154445" y="1309435"/>
            <a:ext cx="5904823" cy="1124597"/>
            <a:chOff x="6270719" y="1411342"/>
            <a:chExt cx="5904823" cy="1124597"/>
          </a:xfrm>
        </p:grpSpPr>
        <p:sp>
          <p:nvSpPr>
            <p:cNvPr id="23" name="Terminator 22">
              <a:extLst>
                <a:ext uri="{FF2B5EF4-FFF2-40B4-BE49-F238E27FC236}">
                  <a16:creationId xmlns:a16="http://schemas.microsoft.com/office/drawing/2014/main" id="{6F6635D7-9C3D-4E4E-8115-16BE23223074}"/>
                </a:ext>
              </a:extLst>
            </p:cNvPr>
            <p:cNvSpPr/>
            <p:nvPr/>
          </p:nvSpPr>
          <p:spPr>
            <a:xfrm>
              <a:off x="6270719" y="1411342"/>
              <a:ext cx="5904823" cy="1124597"/>
            </a:xfrm>
            <a:prstGeom prst="flowChartTerminator">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AEE5A9A-20AE-4245-B60C-F29AE9E10DD4}"/>
                </a:ext>
              </a:extLst>
            </p:cNvPr>
            <p:cNvSpPr/>
            <p:nvPr/>
          </p:nvSpPr>
          <p:spPr>
            <a:xfrm>
              <a:off x="6701910" y="1473235"/>
              <a:ext cx="496757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Có cảng nước sâu, rộng, tàu chiến có thể ra vào dễ dàng.</a:t>
              </a:r>
              <a:endPar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9" name="Group 28">
            <a:extLst>
              <a:ext uri="{FF2B5EF4-FFF2-40B4-BE49-F238E27FC236}">
                <a16:creationId xmlns:a16="http://schemas.microsoft.com/office/drawing/2014/main" id="{DC4791AB-70F1-7C43-88B0-54312551021A}"/>
              </a:ext>
            </a:extLst>
          </p:cNvPr>
          <p:cNvGrpSpPr/>
          <p:nvPr/>
        </p:nvGrpSpPr>
        <p:grpSpPr>
          <a:xfrm>
            <a:off x="5870467" y="2721397"/>
            <a:ext cx="6319835" cy="1089277"/>
            <a:chOff x="6270719" y="1411342"/>
            <a:chExt cx="6612894" cy="1309399"/>
          </a:xfrm>
        </p:grpSpPr>
        <p:sp>
          <p:nvSpPr>
            <p:cNvPr id="30" name="Terminator 29">
              <a:extLst>
                <a:ext uri="{FF2B5EF4-FFF2-40B4-BE49-F238E27FC236}">
                  <a16:creationId xmlns:a16="http://schemas.microsoft.com/office/drawing/2014/main" id="{0E925C24-7483-2D4A-A312-58025821785B}"/>
                </a:ext>
              </a:extLst>
            </p:cNvPr>
            <p:cNvSpPr/>
            <p:nvPr/>
          </p:nvSpPr>
          <p:spPr>
            <a:xfrm>
              <a:off x="6270719" y="1411342"/>
              <a:ext cx="6612894" cy="1309399"/>
            </a:xfrm>
            <a:prstGeom prst="flowChartTerminator">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EA6D32C-CE9A-F043-A584-9EBE7C6F698F}"/>
                </a:ext>
              </a:extLst>
            </p:cNvPr>
            <p:cNvSpPr/>
            <p:nvPr/>
          </p:nvSpPr>
          <p:spPr>
            <a:xfrm>
              <a:off x="6857212" y="1549271"/>
              <a:ext cx="5599946" cy="114691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Đà Nẵng chỉ cách Huế 100 km nên có thể làm bàn đạp tấn công Huế.</a:t>
              </a:r>
            </a:p>
          </p:txBody>
        </p:sp>
      </p:grpSp>
      <p:grpSp>
        <p:nvGrpSpPr>
          <p:cNvPr id="33" name="Group 32">
            <a:extLst>
              <a:ext uri="{FF2B5EF4-FFF2-40B4-BE49-F238E27FC236}">
                <a16:creationId xmlns:a16="http://schemas.microsoft.com/office/drawing/2014/main" id="{CCD6A487-BD20-6840-9DD6-0A90C50B6699}"/>
              </a:ext>
            </a:extLst>
          </p:cNvPr>
          <p:cNvGrpSpPr/>
          <p:nvPr/>
        </p:nvGrpSpPr>
        <p:grpSpPr>
          <a:xfrm>
            <a:off x="5925624" y="5287155"/>
            <a:ext cx="6209523" cy="1309399"/>
            <a:chOff x="6270719" y="1411342"/>
            <a:chExt cx="6479613" cy="1309399"/>
          </a:xfrm>
        </p:grpSpPr>
        <p:sp>
          <p:nvSpPr>
            <p:cNvPr id="34" name="Terminator 33">
              <a:extLst>
                <a:ext uri="{FF2B5EF4-FFF2-40B4-BE49-F238E27FC236}">
                  <a16:creationId xmlns:a16="http://schemas.microsoft.com/office/drawing/2014/main" id="{B2FA7591-48F1-D34B-9795-894806055E59}"/>
                </a:ext>
              </a:extLst>
            </p:cNvPr>
            <p:cNvSpPr/>
            <p:nvPr/>
          </p:nvSpPr>
          <p:spPr>
            <a:xfrm>
              <a:off x="6270719" y="1411342"/>
              <a:ext cx="6479613" cy="1309399"/>
            </a:xfrm>
            <a:prstGeom prst="flowChartTerminator">
              <a:avLst/>
            </a:prstGeom>
            <a:solidFill>
              <a:srgbClr val="00B0F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0859522-0A6E-8146-93C8-3A1BBBFCEA09}"/>
                </a:ext>
              </a:extLst>
            </p:cNvPr>
            <p:cNvSpPr/>
            <p:nvPr/>
          </p:nvSpPr>
          <p:spPr>
            <a:xfrm>
              <a:off x="6624755" y="1611405"/>
              <a:ext cx="590482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Thực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xây</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dựng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cơ</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sở</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giáo</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theo</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đạo</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Kitô</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grpSp>
        <p:nvGrpSpPr>
          <p:cNvPr id="36" name="Group 35">
            <a:extLst>
              <a:ext uri="{FF2B5EF4-FFF2-40B4-BE49-F238E27FC236}">
                <a16:creationId xmlns:a16="http://schemas.microsoft.com/office/drawing/2014/main" id="{EDF330FB-61FE-3D43-BB88-B8D9B7349E58}"/>
              </a:ext>
            </a:extLst>
          </p:cNvPr>
          <p:cNvGrpSpPr/>
          <p:nvPr/>
        </p:nvGrpSpPr>
        <p:grpSpPr>
          <a:xfrm>
            <a:off x="5925624" y="4064561"/>
            <a:ext cx="6209523" cy="903304"/>
            <a:chOff x="6270719" y="1411343"/>
            <a:chExt cx="6612894" cy="1030514"/>
          </a:xfrm>
        </p:grpSpPr>
        <p:sp>
          <p:nvSpPr>
            <p:cNvPr id="37" name="Terminator 36">
              <a:extLst>
                <a:ext uri="{FF2B5EF4-FFF2-40B4-BE49-F238E27FC236}">
                  <a16:creationId xmlns:a16="http://schemas.microsoft.com/office/drawing/2014/main" id="{5090244B-6C53-004E-BCD1-741C8CB93675}"/>
                </a:ext>
              </a:extLst>
            </p:cNvPr>
            <p:cNvSpPr/>
            <p:nvPr/>
          </p:nvSpPr>
          <p:spPr>
            <a:xfrm>
              <a:off x="6270719" y="1411343"/>
              <a:ext cx="6612894" cy="1030514"/>
            </a:xfrm>
            <a:prstGeom prst="flowChartTerminator">
              <a:avLst/>
            </a:prstGeom>
            <a:solidFill>
              <a:srgbClr val="92D05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9E2652DB-5E3B-3D49-B8A5-EE0A4FCB6A7C}"/>
                </a:ext>
              </a:extLst>
            </p:cNvPr>
            <p:cNvSpPr/>
            <p:nvPr/>
          </p:nvSpPr>
          <p:spPr>
            <a:xfrm>
              <a:off x="6823554" y="1643121"/>
              <a:ext cx="5904822"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Nằm trên trục giao thông Bắc-Nam</a:t>
              </a:r>
            </a:p>
          </p:txBody>
        </p:sp>
      </p:grpSp>
      <p:pic>
        <p:nvPicPr>
          <p:cNvPr id="28" name="Graphic 27" descr="Arrow Clockwise curve">
            <a:extLst>
              <a:ext uri="{FF2B5EF4-FFF2-40B4-BE49-F238E27FC236}">
                <a16:creationId xmlns:a16="http://schemas.microsoft.com/office/drawing/2014/main" id="{D6758FAB-ABF0-A449-97A1-1ACA04FF58C8}"/>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6284756">
            <a:off x="4166616" y="1772266"/>
            <a:ext cx="1574977" cy="2646424"/>
          </a:xfrm>
          <a:prstGeom prst="rect">
            <a:avLst/>
          </a:prstGeom>
        </p:spPr>
      </p:pic>
      <p:pic>
        <p:nvPicPr>
          <p:cNvPr id="4" name="Graphic 3" descr="Arrow Slight curve">
            <a:extLst>
              <a:ext uri="{FF2B5EF4-FFF2-40B4-BE49-F238E27FC236}">
                <a16:creationId xmlns:a16="http://schemas.microsoft.com/office/drawing/2014/main" id="{A353F148-E58B-EB41-8BE8-1D4A00A05C83}"/>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1725364">
            <a:off x="3587090" y="3320349"/>
            <a:ext cx="2583708" cy="1600384"/>
          </a:xfrm>
          <a:prstGeom prst="rect">
            <a:avLst/>
          </a:prstGeom>
        </p:spPr>
      </p:pic>
      <p:pic>
        <p:nvPicPr>
          <p:cNvPr id="32" name="Graphic 31" descr="Arrow Slight curve">
            <a:extLst>
              <a:ext uri="{FF2B5EF4-FFF2-40B4-BE49-F238E27FC236}">
                <a16:creationId xmlns:a16="http://schemas.microsoft.com/office/drawing/2014/main" id="{9A6686A3-1567-0645-942F-D1A8B61ECC96}"/>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2776426">
            <a:off x="3245509" y="3770387"/>
            <a:ext cx="3351664" cy="1712524"/>
          </a:xfrm>
          <a:prstGeom prst="rect">
            <a:avLst/>
          </a:prstGeom>
        </p:spPr>
      </p:pic>
      <p:sp>
        <p:nvSpPr>
          <p:cNvPr id="7" name="Rectangular Callout 6">
            <a:extLst>
              <a:ext uri="{FF2B5EF4-FFF2-40B4-BE49-F238E27FC236}">
                <a16:creationId xmlns:a16="http://schemas.microsoft.com/office/drawing/2014/main" id="{C9B06407-97C3-7044-A419-D9138FE233B8}"/>
              </a:ext>
            </a:extLst>
          </p:cNvPr>
          <p:cNvSpPr/>
          <p:nvPr/>
        </p:nvSpPr>
        <p:spPr>
          <a:xfrm>
            <a:off x="5207784" y="2448393"/>
            <a:ext cx="6927363" cy="3951152"/>
          </a:xfrm>
          <a:prstGeom prst="wedgeRectCallout">
            <a:avLst>
              <a:gd name="adj1" fmla="val -67576"/>
              <a:gd name="adj2" fmla="val -34684"/>
            </a:avLst>
          </a:prstGeom>
          <a:blipFill dpi="0" rotWithShape="1">
            <a:blip r:embed="rId12"/>
            <a:srcRect/>
            <a:stretch>
              <a:fillRect l="14000" t="-47000" r="-10000" b="-18000"/>
            </a:stretch>
          </a:blip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3E5CE8F3-B724-614B-8AE9-483A2C480055}"/>
              </a:ext>
            </a:extLst>
          </p:cNvPr>
          <p:cNvGrpSpPr/>
          <p:nvPr/>
        </p:nvGrpSpPr>
        <p:grpSpPr>
          <a:xfrm>
            <a:off x="-16180" y="113810"/>
            <a:ext cx="4154779" cy="2219269"/>
            <a:chOff x="-16180" y="-85174"/>
            <a:chExt cx="4154779" cy="2418254"/>
          </a:xfrm>
        </p:grpSpPr>
        <p:sp>
          <p:nvSpPr>
            <p:cNvPr id="5" name="Oval Callout 4">
              <a:extLst>
                <a:ext uri="{FF2B5EF4-FFF2-40B4-BE49-F238E27FC236}">
                  <a16:creationId xmlns:a16="http://schemas.microsoft.com/office/drawing/2014/main" id="{89C291B1-0441-C645-A5A9-F03E423B6BE4}"/>
                </a:ext>
              </a:extLst>
            </p:cNvPr>
            <p:cNvSpPr/>
            <p:nvPr/>
          </p:nvSpPr>
          <p:spPr>
            <a:xfrm>
              <a:off x="-16180" y="-85174"/>
              <a:ext cx="4154779" cy="2418254"/>
            </a:xfrm>
            <a:prstGeom prst="wedgeEllipseCallout">
              <a:avLst>
                <a:gd name="adj1" fmla="val 41753"/>
                <a:gd name="adj2" fmla="val 92041"/>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B3F4B2F-B7E5-1E4A-A380-6745781091F4}"/>
                </a:ext>
              </a:extLst>
            </p:cNvPr>
            <p:cNvSpPr/>
            <p:nvPr/>
          </p:nvSpPr>
          <p:spPr>
            <a:xfrm>
              <a:off x="350568" y="561132"/>
              <a:ext cx="355427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Vậy âm mưu của  Pháp khi tấn công Đà Nẵng?</a:t>
              </a:r>
            </a:p>
          </p:txBody>
        </p:sp>
      </p:grpSp>
    </p:spTree>
    <p:extLst>
      <p:ext uri="{BB962C8B-B14F-4D97-AF65-F5344CB8AC3E}">
        <p14:creationId xmlns:p14="http://schemas.microsoft.com/office/powerpoint/2010/main" val="111635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800" decel="100000"/>
                                        <p:tgtEl>
                                          <p:spTgt spid="18"/>
                                        </p:tgtEl>
                                      </p:cBhvr>
                                    </p:animEffect>
                                    <p:anim calcmode="lin" valueType="num">
                                      <p:cBhvr>
                                        <p:cTn id="8" dur="800" decel="100000" fill="hold"/>
                                        <p:tgtEl>
                                          <p:spTgt spid="18"/>
                                        </p:tgtEl>
                                        <p:attrNameLst>
                                          <p:attrName>style.rotation</p:attrName>
                                        </p:attrNameLst>
                                      </p:cBhvr>
                                      <p:tavLst>
                                        <p:tav tm="0">
                                          <p:val>
                                            <p:fltVal val="-90"/>
                                          </p:val>
                                        </p:tav>
                                        <p:tav tm="100000">
                                          <p:val>
                                            <p:fltVal val="0"/>
                                          </p:val>
                                        </p:tav>
                                      </p:tavLst>
                                    </p:anim>
                                    <p:anim calcmode="lin" valueType="num">
                                      <p:cBhvr>
                                        <p:cTn id="9" dur="800" decel="100000" fill="hold"/>
                                        <p:tgtEl>
                                          <p:spTgt spid="18"/>
                                        </p:tgtEl>
                                        <p:attrNameLst>
                                          <p:attrName>ppt_x</p:attrName>
                                        </p:attrNameLst>
                                      </p:cBhvr>
                                      <p:tavLst>
                                        <p:tav tm="0">
                                          <p:val>
                                            <p:strVal val="#ppt_x+0.4"/>
                                          </p:val>
                                        </p:tav>
                                        <p:tav tm="100000">
                                          <p:val>
                                            <p:strVal val="#ppt_x-0.05"/>
                                          </p:val>
                                        </p:tav>
                                      </p:tavLst>
                                    </p:anim>
                                    <p:anim calcmode="lin" valueType="num">
                                      <p:cBhvr>
                                        <p:cTn id="10" dur="800" decel="100000" fill="hold"/>
                                        <p:tgtEl>
                                          <p:spTgt spid="1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800" decel="100000"/>
                                        <p:tgtEl>
                                          <p:spTgt spid="16"/>
                                        </p:tgtEl>
                                      </p:cBhvr>
                                    </p:animEffect>
                                    <p:anim calcmode="lin" valueType="num">
                                      <p:cBhvr>
                                        <p:cTn id="16" dur="800" decel="100000" fill="hold"/>
                                        <p:tgtEl>
                                          <p:spTgt spid="16"/>
                                        </p:tgtEl>
                                        <p:attrNameLst>
                                          <p:attrName>style.rotation</p:attrName>
                                        </p:attrNameLst>
                                      </p:cBhvr>
                                      <p:tavLst>
                                        <p:tav tm="0">
                                          <p:val>
                                            <p:fltVal val="-90"/>
                                          </p:val>
                                        </p:tav>
                                        <p:tav tm="100000">
                                          <p:val>
                                            <p:fltVal val="0"/>
                                          </p:val>
                                        </p:tav>
                                      </p:tavLst>
                                    </p:anim>
                                    <p:anim calcmode="lin" valueType="num">
                                      <p:cBhvr>
                                        <p:cTn id="17" dur="800" decel="100000" fill="hold"/>
                                        <p:tgtEl>
                                          <p:spTgt spid="16"/>
                                        </p:tgtEl>
                                        <p:attrNameLst>
                                          <p:attrName>ppt_x</p:attrName>
                                        </p:attrNameLst>
                                      </p:cBhvr>
                                      <p:tavLst>
                                        <p:tav tm="0">
                                          <p:val>
                                            <p:strVal val="#ppt_x+0.4"/>
                                          </p:val>
                                        </p:tav>
                                        <p:tav tm="100000">
                                          <p:val>
                                            <p:strVal val="#ppt_x-0.05"/>
                                          </p:val>
                                        </p:tav>
                                      </p:tavLst>
                                    </p:anim>
                                    <p:anim calcmode="lin" valueType="num">
                                      <p:cBhvr>
                                        <p:cTn id="18" dur="800" decel="100000" fill="hold"/>
                                        <p:tgtEl>
                                          <p:spTgt spid="1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repeatCount="500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3" presetClass="exit" presetSubtype="10" fill="hold" nodeType="withEffect">
                                  <p:stCondLst>
                                    <p:cond delay="0"/>
                                  </p:stCondLst>
                                  <p:childTnLst>
                                    <p:animEffect transition="out" filter="blinds(horizontal)">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par>
                                <p:cTn id="46" presetID="22" presetClass="entr" presetSubtype="8"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par>
                                <p:cTn id="53" presetID="22" presetClass="entr" presetSubtype="4" repeatCount="500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xit" presetSubtype="10" fill="hold" nodeType="clickEffect">
                                  <p:stCondLst>
                                    <p:cond delay="0"/>
                                  </p:stCondLst>
                                  <p:childTnLst>
                                    <p:animEffect transition="out" filter="checkerboard(across)">
                                      <p:cBhvr>
                                        <p:cTn id="59" dur="500"/>
                                        <p:tgtEl>
                                          <p:spTgt spid="28"/>
                                        </p:tgtEl>
                                      </p:cBhvr>
                                    </p:animEffect>
                                    <p:set>
                                      <p:cBhvr>
                                        <p:cTn id="60" dur="1" fill="hold">
                                          <p:stCondLst>
                                            <p:cond delay="499"/>
                                          </p:stCondLst>
                                        </p:cTn>
                                        <p:tgtEl>
                                          <p:spTgt spid="28"/>
                                        </p:tgtEl>
                                        <p:attrNameLst>
                                          <p:attrName>style.visibility</p:attrName>
                                        </p:attrNameLst>
                                      </p:cBhvr>
                                      <p:to>
                                        <p:strVal val="hidden"/>
                                      </p:to>
                                    </p:set>
                                  </p:childTnLst>
                                </p:cTn>
                              </p:par>
                              <p:par>
                                <p:cTn id="61" presetID="5" presetClass="exit" presetSubtype="10" fill="hold" nodeType="withEffect">
                                  <p:stCondLst>
                                    <p:cond delay="0"/>
                                  </p:stCondLst>
                                  <p:childTnLst>
                                    <p:animEffect transition="out" filter="checkerboard(across)">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par>
                                <p:cTn id="64" presetID="22" presetClass="entr" presetSubtype="8" fill="hold" nodeType="with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wipe(left)">
                                      <p:cBhvr>
                                        <p:cTn id="66" dur="500"/>
                                        <p:tgtEl>
                                          <p:spTgt spid="4"/>
                                        </p:tgtEl>
                                      </p:cBhvr>
                                    </p:animEffect>
                                  </p:childTnLst>
                                </p:cTn>
                              </p:par>
                            </p:childTnLst>
                          </p:cTn>
                        </p:par>
                        <p:par>
                          <p:cTn id="67" fill="hold">
                            <p:stCondLst>
                              <p:cond delay="500"/>
                            </p:stCondLst>
                            <p:childTnLst>
                              <p:par>
                                <p:cTn id="68" presetID="22" presetClass="entr" presetSubtype="8" fill="hold"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left)">
                                      <p:cBhvr>
                                        <p:cTn id="70" dur="500"/>
                                        <p:tgtEl>
                                          <p:spTgt spid="36"/>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xit" presetSubtype="10" fill="hold" nodeType="clickEffect">
                                  <p:stCondLst>
                                    <p:cond delay="0"/>
                                  </p:stCondLst>
                                  <p:childTnLst>
                                    <p:animEffect transition="out" filter="checkerboard(across)">
                                      <p:cBhvr>
                                        <p:cTn id="74" dur="500"/>
                                        <p:tgtEl>
                                          <p:spTgt spid="4"/>
                                        </p:tgtEl>
                                      </p:cBhvr>
                                    </p:animEffect>
                                    <p:set>
                                      <p:cBhvr>
                                        <p:cTn id="75" dur="1" fill="hold">
                                          <p:stCondLst>
                                            <p:cond delay="499"/>
                                          </p:stCondLst>
                                        </p:cTn>
                                        <p:tgtEl>
                                          <p:spTgt spid="4"/>
                                        </p:tgtEl>
                                        <p:attrNameLst>
                                          <p:attrName>style.visibility</p:attrName>
                                        </p:attrNameLst>
                                      </p:cBhvr>
                                      <p:to>
                                        <p:strVal val="hidden"/>
                                      </p:to>
                                    </p:set>
                                  </p:childTnLst>
                                </p:cTn>
                              </p:par>
                              <p:par>
                                <p:cTn id="76" presetID="22" presetClass="entr" presetSubtype="8" fill="hold"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left)">
                                      <p:cBhvr>
                                        <p:cTn id="78" dur="500"/>
                                        <p:tgtEl>
                                          <p:spTgt spid="32"/>
                                        </p:tgtEl>
                                      </p:cBhvr>
                                    </p:animEffect>
                                  </p:childTnLst>
                                </p:cTn>
                              </p:par>
                            </p:childTnLst>
                          </p:cTn>
                        </p:par>
                        <p:par>
                          <p:cTn id="79" fill="hold">
                            <p:stCondLst>
                              <p:cond delay="500"/>
                            </p:stCondLst>
                            <p:childTnLst>
                              <p:par>
                                <p:cTn id="80" presetID="22" presetClass="entr" presetSubtype="8" fill="hold" nodeType="after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ipe(left)">
                                      <p:cBhvr>
                                        <p:cTn id="82" dur="5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up)">
                                      <p:cBhvr>
                                        <p:cTn id="8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P spid="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2D30DA-95B3-E64D-9B87-7248540D947D}"/>
              </a:ext>
            </a:extLst>
          </p:cNvPr>
          <p:cNvPicPr>
            <a:picLocks noChangeAspect="1"/>
          </p:cNvPicPr>
          <p:nvPr/>
        </p:nvPicPr>
        <p:blipFill>
          <a:blip r:embed="rId2"/>
          <a:stretch>
            <a:fillRect/>
          </a:stretch>
        </p:blipFill>
        <p:spPr>
          <a:xfrm>
            <a:off x="0" y="0"/>
            <a:ext cx="8558784" cy="6858000"/>
          </a:xfrm>
          <a:prstGeom prst="rect">
            <a:avLst/>
          </a:prstGeom>
        </p:spPr>
      </p:pic>
      <p:pic>
        <p:nvPicPr>
          <p:cNvPr id="4" name="Picture 2">
            <a:extLst>
              <a:ext uri="{FF2B5EF4-FFF2-40B4-BE49-F238E27FC236}">
                <a16:creationId xmlns:a16="http://schemas.microsoft.com/office/drawing/2014/main" id="{773761BF-8764-4B4C-A332-453539594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174" y="2787827"/>
            <a:ext cx="772842" cy="6411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8140E61-7DAA-5142-96A8-F6412A3FB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670" y="2467240"/>
            <a:ext cx="772842" cy="6411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4AA8B921-3C64-4D4D-BA00-2B2D6620E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112" y="3108413"/>
            <a:ext cx="772842" cy="641173"/>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280737F3-C3CB-F446-B532-137B016563C0}"/>
              </a:ext>
            </a:extLst>
          </p:cNvPr>
          <p:cNvSpPr/>
          <p:nvPr/>
        </p:nvSpPr>
        <p:spPr>
          <a:xfrm>
            <a:off x="8558784" y="0"/>
            <a:ext cx="3633216" cy="85953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Chiến sự ở Đà Nẵng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1858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D746D113-58AE-A544-9317-8A037FE1B721}"/>
              </a:ext>
            </a:extLst>
          </p:cNvPr>
          <p:cNvSpPr/>
          <p:nvPr/>
        </p:nvSpPr>
        <p:spPr>
          <a:xfrm>
            <a:off x="8558784" y="1182230"/>
            <a:ext cx="3633216"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Chiều</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ngày</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31-8-1858,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liên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quân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Tây</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Ban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Nha</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dàn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trận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trước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cửa</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biển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Đà</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Nẵng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9" name="Rectangle 8">
            <a:extLst>
              <a:ext uri="{FF2B5EF4-FFF2-40B4-BE49-F238E27FC236}">
                <a16:creationId xmlns:a16="http://schemas.microsoft.com/office/drawing/2014/main" id="{CCD7D52D-D811-4144-A1F3-9CFDA3C2F7B3}"/>
              </a:ext>
            </a:extLst>
          </p:cNvPr>
          <p:cNvSpPr/>
          <p:nvPr/>
        </p:nvSpPr>
        <p:spPr>
          <a:xfrm>
            <a:off x="8510016" y="3108413"/>
            <a:ext cx="3633216"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Ngày</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1-9-1858,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tấn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công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bán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đảo</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Sơn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mở</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đầu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cuộc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xâm</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lược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Việt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Nam.</a:t>
            </a:r>
          </a:p>
        </p:txBody>
      </p:sp>
      <p:sp>
        <p:nvSpPr>
          <p:cNvPr id="10" name="Rectangle 9">
            <a:extLst>
              <a:ext uri="{FF2B5EF4-FFF2-40B4-BE49-F238E27FC236}">
                <a16:creationId xmlns:a16="http://schemas.microsoft.com/office/drawing/2014/main" id="{37D4B5C2-B753-784B-A377-5B3931AABD68}"/>
              </a:ext>
            </a:extLst>
          </p:cNvPr>
          <p:cNvSpPr/>
          <p:nvPr/>
        </p:nvSpPr>
        <p:spPr>
          <a:xfrm>
            <a:off x="8558783" y="5460332"/>
            <a:ext cx="3633216"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Triều</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đình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cử</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Nguyễn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Tri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Phương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vào</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Đà</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Nẵng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chuẩn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bị</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đối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phó</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pic>
        <p:nvPicPr>
          <p:cNvPr id="11" name="Picture 4">
            <a:extLst>
              <a:ext uri="{FF2B5EF4-FFF2-40B4-BE49-F238E27FC236}">
                <a16:creationId xmlns:a16="http://schemas.microsoft.com/office/drawing/2014/main" id="{28B105BC-EF4B-4044-BB86-D37F68821A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5885" y="1379493"/>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8DFADA01-65A1-5C43-A1D3-7FFC3D8333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4091" y="3429000"/>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97BABE0F-701D-C049-8886-BDAFF50C2D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890" y="3749586"/>
            <a:ext cx="609600" cy="9906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ular Callout 13">
            <a:extLst>
              <a:ext uri="{FF2B5EF4-FFF2-40B4-BE49-F238E27FC236}">
                <a16:creationId xmlns:a16="http://schemas.microsoft.com/office/drawing/2014/main" id="{4C21318D-7EBB-3C48-8AF9-6C26360D94E1}"/>
              </a:ext>
            </a:extLst>
          </p:cNvPr>
          <p:cNvSpPr/>
          <p:nvPr/>
        </p:nvSpPr>
        <p:spPr>
          <a:xfrm>
            <a:off x="18290" y="1"/>
            <a:ext cx="4261102" cy="2467240"/>
          </a:xfrm>
          <a:prstGeom prst="wedgeRectCallout">
            <a:avLst>
              <a:gd name="adj1" fmla="val 42539"/>
              <a:gd name="adj2" fmla="val 62500"/>
            </a:avLst>
          </a:prstGeom>
          <a:blipFill dpi="0" rotWithShape="1">
            <a:blip r:embed="rId5"/>
            <a:srcRect/>
            <a:stretch>
              <a:fillRect t="-6000" b="12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ular Callout 14">
            <a:extLst>
              <a:ext uri="{FF2B5EF4-FFF2-40B4-BE49-F238E27FC236}">
                <a16:creationId xmlns:a16="http://schemas.microsoft.com/office/drawing/2014/main" id="{CBFFBAE9-0D68-2E4C-AED0-FB4980D2A330}"/>
              </a:ext>
            </a:extLst>
          </p:cNvPr>
          <p:cNvSpPr/>
          <p:nvPr/>
        </p:nvSpPr>
        <p:spPr>
          <a:xfrm>
            <a:off x="18290" y="-8776"/>
            <a:ext cx="4829380" cy="2728913"/>
          </a:xfrm>
          <a:prstGeom prst="wedgeRectCallout">
            <a:avLst>
              <a:gd name="adj1" fmla="val 67921"/>
              <a:gd name="adj2" fmla="val 31086"/>
            </a:avLst>
          </a:prstGeom>
          <a:blipFill dpi="0" rotWithShape="1">
            <a:blip r:embed="rId6"/>
            <a:srcRect/>
            <a:stretch>
              <a:fillRect r="15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87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800" decel="100000"/>
                                        <p:tgtEl>
                                          <p:spTgt spid="3"/>
                                        </p:tgtEl>
                                      </p:cBhvr>
                                    </p:animEffect>
                                    <p:anim calcmode="lin" valueType="num">
                                      <p:cBhvr>
                                        <p:cTn id="16" dur="800" decel="100000" fill="hold"/>
                                        <p:tgtEl>
                                          <p:spTgt spid="3"/>
                                        </p:tgtEl>
                                        <p:attrNameLst>
                                          <p:attrName>style.rotation</p:attrName>
                                        </p:attrNameLst>
                                      </p:cBhvr>
                                      <p:tavLst>
                                        <p:tav tm="0">
                                          <p:val>
                                            <p:fltVal val="-90"/>
                                          </p:val>
                                        </p:tav>
                                        <p:tav tm="100000">
                                          <p:val>
                                            <p:fltVal val="0"/>
                                          </p:val>
                                        </p:tav>
                                      </p:tavLst>
                                    </p:anim>
                                    <p:anim calcmode="lin" valueType="num">
                                      <p:cBhvr>
                                        <p:cTn id="17" dur="800" decel="100000" fill="hold"/>
                                        <p:tgtEl>
                                          <p:spTgt spid="3"/>
                                        </p:tgtEl>
                                        <p:attrNameLst>
                                          <p:attrName>ppt_x</p:attrName>
                                        </p:attrNameLst>
                                      </p:cBhvr>
                                      <p:tavLst>
                                        <p:tav tm="0">
                                          <p:val>
                                            <p:strVal val="#ppt_x+0.4"/>
                                          </p:val>
                                        </p:tav>
                                        <p:tav tm="100000">
                                          <p:val>
                                            <p:strVal val="#ppt_x-0.05"/>
                                          </p:val>
                                        </p:tav>
                                      </p:tavLst>
                                    </p:anim>
                                    <p:anim calcmode="lin" valueType="num">
                                      <p:cBhvr>
                                        <p:cTn id="18" dur="800" decel="100000" fill="hold"/>
                                        <p:tgtEl>
                                          <p:spTgt spid="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2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par>
                                <p:cTn id="34" presetID="22" presetClass="entr" presetSubtype="4"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par>
                                <p:cTn id="47" presetID="5" presetClass="exit" presetSubtype="10" fill="hold" grpId="1" nodeType="withEffect">
                                  <p:stCondLst>
                                    <p:cond delay="0"/>
                                  </p:stCondLst>
                                  <p:childTnLst>
                                    <p:animEffect transition="out" filter="checkerboard(across)">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22" presetClass="entr" presetSubtype="4"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par>
                                <p:cTn id="53" presetID="22" presetClass="entr" presetSubtype="4"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par>
                                <p:cTn id="56" presetID="22" presetClass="entr" presetSubtype="4"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500"/>
                                        <p:tgtEl>
                                          <p:spTgt spid="13"/>
                                        </p:tgtEl>
                                      </p:cBhvr>
                                    </p:animEffect>
                                  </p:childTnLst>
                                </p:cTn>
                              </p:par>
                              <p:par>
                                <p:cTn id="59" presetID="22" presetClass="entr" presetSubtype="4"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anim calcmode="lin" valueType="num">
                                      <p:cBhvr>
                                        <p:cTn id="67" dur="1000" fill="hold"/>
                                        <p:tgtEl>
                                          <p:spTgt spid="10"/>
                                        </p:tgtEl>
                                        <p:attrNameLst>
                                          <p:attrName>ppt_x</p:attrName>
                                        </p:attrNameLst>
                                      </p:cBhvr>
                                      <p:tavLst>
                                        <p:tav tm="0">
                                          <p:val>
                                            <p:strVal val="#ppt_x"/>
                                          </p:val>
                                        </p:tav>
                                        <p:tav tm="100000">
                                          <p:val>
                                            <p:strVal val="#ppt_x"/>
                                          </p:val>
                                        </p:tav>
                                      </p:tavLst>
                                    </p:anim>
                                    <p:anim calcmode="lin" valueType="num">
                                      <p:cBhvr>
                                        <p:cTn id="68" dur="1000" fill="hold"/>
                                        <p:tgtEl>
                                          <p:spTgt spid="10"/>
                                        </p:tgtEl>
                                        <p:attrNameLst>
                                          <p:attrName>ppt_y</p:attrName>
                                        </p:attrNameLst>
                                      </p:cBhvr>
                                      <p:tavLst>
                                        <p:tav tm="0">
                                          <p:val>
                                            <p:strVal val="#ppt_y+.1"/>
                                          </p:val>
                                        </p:tav>
                                        <p:tav tm="100000">
                                          <p:val>
                                            <p:strVal val="#ppt_y"/>
                                          </p:val>
                                        </p:tav>
                                      </p:tavLst>
                                    </p:anim>
                                  </p:childTnLst>
                                </p:cTn>
                              </p:par>
                              <p:par>
                                <p:cTn id="69" presetID="5" presetClass="exit" presetSubtype="10" fill="hold" grpId="1" nodeType="withEffect">
                                  <p:stCondLst>
                                    <p:cond delay="0"/>
                                  </p:stCondLst>
                                  <p:childTnLst>
                                    <p:animEffect transition="out" filter="checkerboard(across)">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4" grpId="0" animBg="1"/>
      <p:bldP spid="14" grpId="1" animBg="1"/>
      <p:bldP spid="15" grpId="0" animBg="1"/>
      <p:bldP spid="1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915F000-C807-6E4C-A6AA-4BA3D2439AE0}"/>
              </a:ext>
            </a:extLst>
          </p:cNvPr>
          <p:cNvGrpSpPr/>
          <p:nvPr/>
        </p:nvGrpSpPr>
        <p:grpSpPr>
          <a:xfrm>
            <a:off x="4404575" y="115910"/>
            <a:ext cx="7787425" cy="5447763"/>
            <a:chOff x="4404575" y="115910"/>
            <a:chExt cx="7787425" cy="5447763"/>
          </a:xfrm>
        </p:grpSpPr>
        <p:sp>
          <p:nvSpPr>
            <p:cNvPr id="6" name="Rounded Rectangle 5">
              <a:extLst>
                <a:ext uri="{FF2B5EF4-FFF2-40B4-BE49-F238E27FC236}">
                  <a16:creationId xmlns:a16="http://schemas.microsoft.com/office/drawing/2014/main" id="{81BB52F6-1E6D-8042-A1C3-2BEA27C6E923}"/>
                </a:ext>
              </a:extLst>
            </p:cNvPr>
            <p:cNvSpPr/>
            <p:nvPr/>
          </p:nvSpPr>
          <p:spPr>
            <a:xfrm>
              <a:off x="4404575" y="115910"/>
              <a:ext cx="7787425" cy="5447763"/>
            </a:xfrm>
            <a:prstGeom prst="roundRect">
              <a:avLst/>
            </a:prstGeom>
            <a:solidFill>
              <a:schemeClr val="bg1">
                <a:lumMod val="20000"/>
                <a:lumOff val="80000"/>
              </a:schemeClr>
            </a:solidFill>
            <a:ln>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Rectangle 6">
              <a:extLst>
                <a:ext uri="{FF2B5EF4-FFF2-40B4-BE49-F238E27FC236}">
                  <a16:creationId xmlns:a16="http://schemas.microsoft.com/office/drawing/2014/main" id="{391F323E-11C7-CC4E-91E0-427A4DDE7322}"/>
                </a:ext>
              </a:extLst>
            </p:cNvPr>
            <p:cNvSpPr/>
            <p:nvPr/>
          </p:nvSpPr>
          <p:spPr>
            <a:xfrm>
              <a:off x="4599904" y="283335"/>
              <a:ext cx="7396765" cy="48936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Tên thật là Nguyễn Văn Chương, quê làng Đường Long, huyện Phong Điền, tỉnh Thừa Thiên, còn tên Nguyễn Tri Phương do vua Tự Đức cải tên (1850), hàm ý nói về con người nghĩa dũng, nhiều mưu chước. Từ đó, Nguyễn Tri Phương trở thành tên chính của ông. Xuất thân trong một gia đình nông dân, không được qua trường lớp, nhưng nhờ trí thông minh và ý chí tự học, tự lập cao, đã làm nên sự nghiệp lớn. Bắt đầu từ chân thơ lại ở cấp huyện, do tài năng mà được tiến cử lên triều đình Minh Mạng, được thu dụng và lần lượt giữ nhiều chức vụ trọng yếu suốt ba triều Minh Mạng, Thiệu Trị, Tự Đức.</a:t>
              </a:r>
              <a:endParaRPr kumimoji="0" lang="en-VN" sz="26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grpSp>
      <p:pic>
        <p:nvPicPr>
          <p:cNvPr id="10" name="Picture 9">
            <a:extLst>
              <a:ext uri="{FF2B5EF4-FFF2-40B4-BE49-F238E27FC236}">
                <a16:creationId xmlns:a16="http://schemas.microsoft.com/office/drawing/2014/main" id="{27E90D68-2315-7E40-A782-108BA5BC8454}"/>
              </a:ext>
            </a:extLst>
          </p:cNvPr>
          <p:cNvPicPr>
            <a:picLocks noChangeAspect="1"/>
          </p:cNvPicPr>
          <p:nvPr/>
        </p:nvPicPr>
        <p:blipFill rotWithShape="1">
          <a:blip r:embed="rId2"/>
          <a:srcRect l="17684" t="3380" r="15369"/>
          <a:stretch/>
        </p:blipFill>
        <p:spPr>
          <a:xfrm>
            <a:off x="628469" y="-135391"/>
            <a:ext cx="3382058" cy="5731097"/>
          </a:xfrm>
          <a:prstGeom prst="rect">
            <a:avLst/>
          </a:prstGeom>
        </p:spPr>
      </p:pic>
      <p:sp>
        <p:nvSpPr>
          <p:cNvPr id="13" name="Rectangle 12">
            <a:extLst>
              <a:ext uri="{FF2B5EF4-FFF2-40B4-BE49-F238E27FC236}">
                <a16:creationId xmlns:a16="http://schemas.microsoft.com/office/drawing/2014/main" id="{217AF794-0572-B34A-807B-8283779010DF}"/>
              </a:ext>
            </a:extLst>
          </p:cNvPr>
          <p:cNvSpPr/>
          <p:nvPr/>
        </p:nvSpPr>
        <p:spPr>
          <a:xfrm>
            <a:off x="183454" y="5730860"/>
            <a:ext cx="382707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E5F7B3"/>
                </a:solidFill>
                <a:effectLst/>
                <a:uLnTx/>
                <a:uFillTx/>
                <a:latin typeface="Times New Roman" panose="02020603050405020304" pitchFamily="18" charset="0"/>
                <a:ea typeface="+mn-ea"/>
                <a:cs typeface="Times New Roman" panose="02020603050405020304" pitchFamily="18" charset="0"/>
              </a:rPr>
              <a:t>Nguyễn Tri Phương (1800 - 1873)</a:t>
            </a:r>
            <a:endParaRPr kumimoji="0" lang="en-VN" sz="2000" b="1" i="0" u="none" strike="noStrike" kern="1200" cap="none" spc="0" normalizeH="0" baseline="0" noProof="0" dirty="0">
              <a:ln>
                <a:noFill/>
              </a:ln>
              <a:solidFill>
                <a:srgbClr val="E5F7B3"/>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descr="A picture containing text&#10;&#10;Description automatically generated">
            <a:extLst>
              <a:ext uri="{FF2B5EF4-FFF2-40B4-BE49-F238E27FC236}">
                <a16:creationId xmlns:a16="http://schemas.microsoft.com/office/drawing/2014/main" id="{A69A1CA4-EC20-2B56-FC0C-8E3502788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341073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áp tấn công đà nẵng.mp4" descr="pháp tấn công đà nẵng.mp4">
            <a:hlinkClick r:id="" action="ppaction://media"/>
            <a:extLst>
              <a:ext uri="{FF2B5EF4-FFF2-40B4-BE49-F238E27FC236}">
                <a16:creationId xmlns:a16="http://schemas.microsoft.com/office/drawing/2014/main" id="{B13351DB-C43A-D643-A17A-461B7ACA86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2885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232171" y="3596608"/>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215503" y="4997554"/>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66734" y="4951802"/>
            <a:ext cx="2324099" cy="877452"/>
            <a:chOff x="485776" y="4485411"/>
            <a:chExt cx="1743074" cy="65808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542927" y="4552845"/>
              <a:ext cx="1664493"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24/2/1861</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719111" y="3590007"/>
            <a:ext cx="2276493" cy="877452"/>
            <a:chOff x="500050" y="3378129"/>
            <a:chExt cx="1707370" cy="658089"/>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658089"/>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535772" y="3474335"/>
              <a:ext cx="1646637"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17/2/1859</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86918" y="2369783"/>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666733" y="2369784"/>
            <a:ext cx="2305067" cy="877452"/>
            <a:chOff x="500050" y="2177387"/>
            <a:chExt cx="1728800" cy="658089"/>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658089"/>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528652" y="2248342"/>
              <a:ext cx="1678768" cy="50009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2/1859</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196470" y="127960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585779" y="1230458"/>
            <a:ext cx="2466976" cy="877452"/>
            <a:chOff x="439334" y="922843"/>
            <a:chExt cx="1850232" cy="658089"/>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658089"/>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439334" y="1000567"/>
              <a:ext cx="1850232"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1/9/1858</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37986"/>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 name="Group 20">
            <a:extLst>
              <a:ext uri="{FF2B5EF4-FFF2-40B4-BE49-F238E27FC236}">
                <a16:creationId xmlns:a16="http://schemas.microsoft.com/office/drawing/2014/main" id="{0E2F6EAF-7759-0340-B66D-BC18741CC1E2}"/>
              </a:ext>
            </a:extLst>
          </p:cNvPr>
          <p:cNvGrpSpPr/>
          <p:nvPr/>
        </p:nvGrpSpPr>
        <p:grpSpPr>
          <a:xfrm>
            <a:off x="4501745" y="2259112"/>
            <a:ext cx="7469964" cy="1100788"/>
            <a:chOff x="3362034" y="1947507"/>
            <a:chExt cx="5602473" cy="825591"/>
          </a:xfrm>
        </p:grpSpPr>
        <p:sp>
          <p:nvSpPr>
            <p:cNvPr id="94" name="Terminator 93">
              <a:extLst>
                <a:ext uri="{FF2B5EF4-FFF2-40B4-BE49-F238E27FC236}">
                  <a16:creationId xmlns:a16="http://schemas.microsoft.com/office/drawing/2014/main" id="{3FFF4B16-74CD-694A-A2E8-A5FC02C3ACDA}"/>
                </a:ext>
              </a:extLst>
            </p:cNvPr>
            <p:cNvSpPr/>
            <p:nvPr/>
          </p:nvSpPr>
          <p:spPr>
            <a:xfrm>
              <a:off x="3362034" y="1947507"/>
              <a:ext cx="5602473" cy="765423"/>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8" name="TextBox 97">
              <a:extLst>
                <a:ext uri="{FF2B5EF4-FFF2-40B4-BE49-F238E27FC236}">
                  <a16:creationId xmlns:a16="http://schemas.microsoft.com/office/drawing/2014/main" id="{D2CB0A53-E41D-A64B-A83A-9FE4D25D13BE}"/>
                </a:ext>
              </a:extLst>
            </p:cNvPr>
            <p:cNvSpPr txBox="1"/>
            <p:nvPr/>
          </p:nvSpPr>
          <p:spPr>
            <a:xfrm>
              <a:off x="3551746" y="1965184"/>
              <a:ext cx="5391319" cy="80791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 buộc phải rút phần lớn binh lực chuyển quân vào Gia Định</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4" name="Group 23">
            <a:extLst>
              <a:ext uri="{FF2B5EF4-FFF2-40B4-BE49-F238E27FC236}">
                <a16:creationId xmlns:a16="http://schemas.microsoft.com/office/drawing/2014/main" id="{095B6D50-01D4-544C-A1E1-A3DAB234230E}"/>
              </a:ext>
            </a:extLst>
          </p:cNvPr>
          <p:cNvGrpSpPr/>
          <p:nvPr/>
        </p:nvGrpSpPr>
        <p:grpSpPr>
          <a:xfrm>
            <a:off x="4419601" y="943897"/>
            <a:ext cx="8136763" cy="1159245"/>
            <a:chOff x="3314700" y="819076"/>
            <a:chExt cx="5782113" cy="794570"/>
          </a:xfrm>
        </p:grpSpPr>
        <p:sp>
          <p:nvSpPr>
            <p:cNvPr id="17" name="Terminator 16">
              <a:extLst>
                <a:ext uri="{FF2B5EF4-FFF2-40B4-BE49-F238E27FC236}">
                  <a16:creationId xmlns:a16="http://schemas.microsoft.com/office/drawing/2014/main" id="{59D0A308-E88C-3740-A094-DC32564F12EC}"/>
                </a:ext>
              </a:extLst>
            </p:cNvPr>
            <p:cNvSpPr/>
            <p:nvPr/>
          </p:nvSpPr>
          <p:spPr>
            <a:xfrm>
              <a:off x="3314700" y="819076"/>
              <a:ext cx="5509652" cy="794570"/>
            </a:xfrm>
            <a:prstGeom prst="flowChartTerminator">
              <a:avLst/>
            </a:prstGeom>
            <a:solidFill>
              <a:schemeClr val="accent3">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0" name="TextBox 99">
              <a:extLst>
                <a:ext uri="{FF2B5EF4-FFF2-40B4-BE49-F238E27FC236}">
                  <a16:creationId xmlns:a16="http://schemas.microsoft.com/office/drawing/2014/main" id="{D0552147-B135-1A45-AC9B-BF19909CEB66}"/>
                </a:ext>
              </a:extLst>
            </p:cNvPr>
            <p:cNvSpPr txBox="1"/>
            <p:nvPr/>
          </p:nvSpPr>
          <p:spPr>
            <a:xfrm>
              <a:off x="3474374" y="860307"/>
              <a:ext cx="5622439" cy="73834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Liên quân </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 Tây Ban Nha</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tấn công </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Đà Nẵng</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mở đầu cuộc xâm lược Việt Nam.</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5" name="Rectangle 24">
            <a:extLst>
              <a:ext uri="{FF2B5EF4-FFF2-40B4-BE49-F238E27FC236}">
                <a16:creationId xmlns:a16="http://schemas.microsoft.com/office/drawing/2014/main" id="{EE2F773D-8F11-DB42-A561-C8E7CB4A6D62}"/>
              </a:ext>
            </a:extLst>
          </p:cNvPr>
          <p:cNvSpPr/>
          <p:nvPr/>
        </p:nvSpPr>
        <p:spPr>
          <a:xfrm>
            <a:off x="4386243" y="-22587"/>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grpSp>
        <p:nvGrpSpPr>
          <p:cNvPr id="158" name="Google Shape;1392;p70">
            <a:extLst>
              <a:ext uri="{FF2B5EF4-FFF2-40B4-BE49-F238E27FC236}">
                <a16:creationId xmlns:a16="http://schemas.microsoft.com/office/drawing/2014/main" id="{930F6AC9-93F2-9F48-9A19-D6442299E3D5}"/>
              </a:ext>
            </a:extLst>
          </p:cNvPr>
          <p:cNvGrpSpPr/>
          <p:nvPr/>
        </p:nvGrpSpPr>
        <p:grpSpPr>
          <a:xfrm>
            <a:off x="3363565" y="4722126"/>
            <a:ext cx="1063568" cy="843588"/>
            <a:chOff x="4556866" y="1363248"/>
            <a:chExt cx="477009" cy="342438"/>
          </a:xfrm>
        </p:grpSpPr>
        <p:sp>
          <p:nvSpPr>
            <p:cNvPr id="159" name="Google Shape;1393;p70">
              <a:extLst>
                <a:ext uri="{FF2B5EF4-FFF2-40B4-BE49-F238E27FC236}">
                  <a16:creationId xmlns:a16="http://schemas.microsoft.com/office/drawing/2014/main" id="{D5B84B01-E16D-7A43-AF11-56545E84BFC3}"/>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394;p70">
              <a:extLst>
                <a:ext uri="{FF2B5EF4-FFF2-40B4-BE49-F238E27FC236}">
                  <a16:creationId xmlns:a16="http://schemas.microsoft.com/office/drawing/2014/main" id="{EB0750A1-85E4-2842-A3D7-7E3AC5A30AED}"/>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395;p70">
              <a:extLst>
                <a:ext uri="{FF2B5EF4-FFF2-40B4-BE49-F238E27FC236}">
                  <a16:creationId xmlns:a16="http://schemas.microsoft.com/office/drawing/2014/main" id="{61CE6911-D6A4-5846-B940-A4B6BC6048EF}"/>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396;p70">
              <a:extLst>
                <a:ext uri="{FF2B5EF4-FFF2-40B4-BE49-F238E27FC236}">
                  <a16:creationId xmlns:a16="http://schemas.microsoft.com/office/drawing/2014/main" id="{D68297C1-6B4E-B44B-804A-E1FEE823AD16}"/>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397;p70">
              <a:extLst>
                <a:ext uri="{FF2B5EF4-FFF2-40B4-BE49-F238E27FC236}">
                  <a16:creationId xmlns:a16="http://schemas.microsoft.com/office/drawing/2014/main" id="{EB8F04D1-36CF-104F-91F2-23D5E52651B4}"/>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398;p70">
              <a:extLst>
                <a:ext uri="{FF2B5EF4-FFF2-40B4-BE49-F238E27FC236}">
                  <a16:creationId xmlns:a16="http://schemas.microsoft.com/office/drawing/2014/main" id="{1DBC9B82-CCD0-7943-8D23-A6C1A2605099}"/>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399;p70">
              <a:extLst>
                <a:ext uri="{FF2B5EF4-FFF2-40B4-BE49-F238E27FC236}">
                  <a16:creationId xmlns:a16="http://schemas.microsoft.com/office/drawing/2014/main" id="{2711AB42-A115-DC4A-88D5-3996FA5F4BB3}"/>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400;p70">
              <a:extLst>
                <a:ext uri="{FF2B5EF4-FFF2-40B4-BE49-F238E27FC236}">
                  <a16:creationId xmlns:a16="http://schemas.microsoft.com/office/drawing/2014/main" id="{2BA58F02-FAF4-0647-A7BB-371D2FC5FBDF}"/>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401;p70">
              <a:extLst>
                <a:ext uri="{FF2B5EF4-FFF2-40B4-BE49-F238E27FC236}">
                  <a16:creationId xmlns:a16="http://schemas.microsoft.com/office/drawing/2014/main" id="{48DDA4F4-9687-E245-BE28-720974D840C1}"/>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402;p70">
              <a:extLst>
                <a:ext uri="{FF2B5EF4-FFF2-40B4-BE49-F238E27FC236}">
                  <a16:creationId xmlns:a16="http://schemas.microsoft.com/office/drawing/2014/main" id="{CE1BB04D-B3B7-2E45-8C83-EBD0FCAC0AB6}"/>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03;p70">
              <a:extLst>
                <a:ext uri="{FF2B5EF4-FFF2-40B4-BE49-F238E27FC236}">
                  <a16:creationId xmlns:a16="http://schemas.microsoft.com/office/drawing/2014/main" id="{2DEC7BEF-57B2-C34F-9A15-F57310B88D3C}"/>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04;p70">
              <a:extLst>
                <a:ext uri="{FF2B5EF4-FFF2-40B4-BE49-F238E27FC236}">
                  <a16:creationId xmlns:a16="http://schemas.microsoft.com/office/drawing/2014/main" id="{7B540D7B-0644-5448-9E3C-712917C61945}"/>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1532;p70">
            <a:extLst>
              <a:ext uri="{FF2B5EF4-FFF2-40B4-BE49-F238E27FC236}">
                <a16:creationId xmlns:a16="http://schemas.microsoft.com/office/drawing/2014/main" id="{E38F40BA-E477-3C4F-A524-5791122646C0}"/>
              </a:ext>
            </a:extLst>
          </p:cNvPr>
          <p:cNvGrpSpPr/>
          <p:nvPr/>
        </p:nvGrpSpPr>
        <p:grpSpPr>
          <a:xfrm>
            <a:off x="3267323" y="2499548"/>
            <a:ext cx="1062319" cy="669191"/>
            <a:chOff x="918100" y="1831650"/>
            <a:chExt cx="535625" cy="393575"/>
          </a:xfrm>
        </p:grpSpPr>
        <p:sp>
          <p:nvSpPr>
            <p:cNvPr id="172" name="Google Shape;1533;p70">
              <a:extLst>
                <a:ext uri="{FF2B5EF4-FFF2-40B4-BE49-F238E27FC236}">
                  <a16:creationId xmlns:a16="http://schemas.microsoft.com/office/drawing/2014/main" id="{5C9B6764-FCA8-9044-ABD2-0C9500B00B9E}"/>
                </a:ext>
              </a:extLst>
            </p:cNvPr>
            <p:cNvSpPr/>
            <p:nvPr/>
          </p:nvSpPr>
          <p:spPr>
            <a:xfrm>
              <a:off x="942750" y="1901300"/>
              <a:ext cx="118000" cy="74000"/>
            </a:xfrm>
            <a:custGeom>
              <a:avLst/>
              <a:gdLst/>
              <a:ahLst/>
              <a:cxnLst/>
              <a:rect l="l" t="t" r="r" b="b"/>
              <a:pathLst>
                <a:path w="4720" h="2960" extrusionOk="0">
                  <a:moveTo>
                    <a:pt x="0" y="1"/>
                  </a:moveTo>
                  <a:lnTo>
                    <a:pt x="0" y="1255"/>
                  </a:lnTo>
                  <a:lnTo>
                    <a:pt x="3466" y="1255"/>
                  </a:lnTo>
                  <a:lnTo>
                    <a:pt x="3466" y="2960"/>
                  </a:lnTo>
                  <a:lnTo>
                    <a:pt x="4720" y="2960"/>
                  </a:lnTo>
                  <a:lnTo>
                    <a:pt x="47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34;p70">
              <a:extLst>
                <a:ext uri="{FF2B5EF4-FFF2-40B4-BE49-F238E27FC236}">
                  <a16:creationId xmlns:a16="http://schemas.microsoft.com/office/drawing/2014/main" id="{02A29E04-8EE7-D448-BEE4-0E76BC38F733}"/>
                </a:ext>
              </a:extLst>
            </p:cNvPr>
            <p:cNvSpPr/>
            <p:nvPr/>
          </p:nvSpPr>
          <p:spPr>
            <a:xfrm>
              <a:off x="1045025" y="1901300"/>
              <a:ext cx="15700" cy="74000"/>
            </a:xfrm>
            <a:custGeom>
              <a:avLst/>
              <a:gdLst/>
              <a:ahLst/>
              <a:cxnLst/>
              <a:rect l="l" t="t" r="r" b="b"/>
              <a:pathLst>
                <a:path w="628" h="2960" extrusionOk="0">
                  <a:moveTo>
                    <a:pt x="0" y="1"/>
                  </a:moveTo>
                  <a:lnTo>
                    <a:pt x="0" y="2960"/>
                  </a:lnTo>
                  <a:lnTo>
                    <a:pt x="627" y="2960"/>
                  </a:lnTo>
                  <a:lnTo>
                    <a:pt x="62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35;p70">
              <a:extLst>
                <a:ext uri="{FF2B5EF4-FFF2-40B4-BE49-F238E27FC236}">
                  <a16:creationId xmlns:a16="http://schemas.microsoft.com/office/drawing/2014/main" id="{62768D31-7F76-5545-A2B1-5A2D99898EFC}"/>
                </a:ext>
              </a:extLst>
            </p:cNvPr>
            <p:cNvSpPr/>
            <p:nvPr/>
          </p:nvSpPr>
          <p:spPr>
            <a:xfrm>
              <a:off x="976900" y="1959600"/>
              <a:ext cx="136300" cy="98150"/>
            </a:xfrm>
            <a:custGeom>
              <a:avLst/>
              <a:gdLst/>
              <a:ahLst/>
              <a:cxnLst/>
              <a:rect l="l" t="t" r="r" b="b"/>
              <a:pathLst>
                <a:path w="5452" h="3926" extrusionOk="0">
                  <a:moveTo>
                    <a:pt x="0" y="1"/>
                  </a:moveTo>
                  <a:lnTo>
                    <a:pt x="0" y="3926"/>
                  </a:lnTo>
                  <a:lnTo>
                    <a:pt x="5451" y="3926"/>
                  </a:lnTo>
                  <a:lnTo>
                    <a:pt x="545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36;p70">
              <a:extLst>
                <a:ext uri="{FF2B5EF4-FFF2-40B4-BE49-F238E27FC236}">
                  <a16:creationId xmlns:a16="http://schemas.microsoft.com/office/drawing/2014/main" id="{8D3006D5-9B80-B14A-97EF-F6779CB50415}"/>
                </a:ext>
              </a:extLst>
            </p:cNvPr>
            <p:cNvSpPr/>
            <p:nvPr/>
          </p:nvSpPr>
          <p:spPr>
            <a:xfrm>
              <a:off x="1045025" y="1959600"/>
              <a:ext cx="68175" cy="98150"/>
            </a:xfrm>
            <a:custGeom>
              <a:avLst/>
              <a:gdLst/>
              <a:ahLst/>
              <a:cxnLst/>
              <a:rect l="l" t="t" r="r" b="b"/>
              <a:pathLst>
                <a:path w="2727" h="3926" extrusionOk="0">
                  <a:moveTo>
                    <a:pt x="0" y="1"/>
                  </a:moveTo>
                  <a:lnTo>
                    <a:pt x="0" y="3926"/>
                  </a:lnTo>
                  <a:lnTo>
                    <a:pt x="2726" y="3926"/>
                  </a:lnTo>
                  <a:lnTo>
                    <a:pt x="27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537;p70">
              <a:extLst>
                <a:ext uri="{FF2B5EF4-FFF2-40B4-BE49-F238E27FC236}">
                  <a16:creationId xmlns:a16="http://schemas.microsoft.com/office/drawing/2014/main" id="{F53D69CA-2A3D-1941-AA97-8C4EDFD5044A}"/>
                </a:ext>
              </a:extLst>
            </p:cNvPr>
            <p:cNvSpPr/>
            <p:nvPr/>
          </p:nvSpPr>
          <p:spPr>
            <a:xfrm>
              <a:off x="1286850" y="1831650"/>
              <a:ext cx="71800" cy="176050"/>
            </a:xfrm>
            <a:custGeom>
              <a:avLst/>
              <a:gdLst/>
              <a:ahLst/>
              <a:cxnLst/>
              <a:rect l="l" t="t" r="r" b="b"/>
              <a:pathLst>
                <a:path w="2872" h="7042" extrusionOk="0">
                  <a:moveTo>
                    <a:pt x="1" y="1"/>
                  </a:moveTo>
                  <a:lnTo>
                    <a:pt x="1" y="7042"/>
                  </a:lnTo>
                  <a:lnTo>
                    <a:pt x="2872" y="7042"/>
                  </a:lnTo>
                  <a:lnTo>
                    <a:pt x="287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38;p70">
              <a:extLst>
                <a:ext uri="{FF2B5EF4-FFF2-40B4-BE49-F238E27FC236}">
                  <a16:creationId xmlns:a16="http://schemas.microsoft.com/office/drawing/2014/main" id="{34B355F5-7FBA-C349-B6F7-909DCE269161}"/>
                </a:ext>
              </a:extLst>
            </p:cNvPr>
            <p:cNvSpPr/>
            <p:nvPr/>
          </p:nvSpPr>
          <p:spPr>
            <a:xfrm>
              <a:off x="1219625" y="1993000"/>
              <a:ext cx="206250" cy="105025"/>
            </a:xfrm>
            <a:custGeom>
              <a:avLst/>
              <a:gdLst/>
              <a:ahLst/>
              <a:cxnLst/>
              <a:rect l="l" t="t" r="r" b="b"/>
              <a:pathLst>
                <a:path w="8250" h="4201" extrusionOk="0">
                  <a:moveTo>
                    <a:pt x="1" y="1"/>
                  </a:moveTo>
                  <a:lnTo>
                    <a:pt x="1" y="4201"/>
                  </a:lnTo>
                  <a:lnTo>
                    <a:pt x="8250" y="4201"/>
                  </a:lnTo>
                  <a:lnTo>
                    <a:pt x="825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39;p70">
              <a:extLst>
                <a:ext uri="{FF2B5EF4-FFF2-40B4-BE49-F238E27FC236}">
                  <a16:creationId xmlns:a16="http://schemas.microsoft.com/office/drawing/2014/main" id="{EDB29C07-837D-9243-97FA-4FAD2441038C}"/>
                </a:ext>
              </a:extLst>
            </p:cNvPr>
            <p:cNvSpPr/>
            <p:nvPr/>
          </p:nvSpPr>
          <p:spPr>
            <a:xfrm>
              <a:off x="1322725" y="1993000"/>
              <a:ext cx="103150" cy="105025"/>
            </a:xfrm>
            <a:custGeom>
              <a:avLst/>
              <a:gdLst/>
              <a:ahLst/>
              <a:cxnLst/>
              <a:rect l="l" t="t" r="r" b="b"/>
              <a:pathLst>
                <a:path w="4126" h="4201" extrusionOk="0">
                  <a:moveTo>
                    <a:pt x="0" y="1"/>
                  </a:moveTo>
                  <a:lnTo>
                    <a:pt x="0" y="4201"/>
                  </a:lnTo>
                  <a:lnTo>
                    <a:pt x="4126" y="4201"/>
                  </a:lnTo>
                  <a:lnTo>
                    <a:pt x="41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40;p70">
              <a:extLst>
                <a:ext uri="{FF2B5EF4-FFF2-40B4-BE49-F238E27FC236}">
                  <a16:creationId xmlns:a16="http://schemas.microsoft.com/office/drawing/2014/main" id="{B97506E4-C6FE-8C4B-A9C9-CEB42341910C}"/>
                </a:ext>
              </a:extLst>
            </p:cNvPr>
            <p:cNvSpPr/>
            <p:nvPr/>
          </p:nvSpPr>
          <p:spPr>
            <a:xfrm>
              <a:off x="918100" y="2026375"/>
              <a:ext cx="535625" cy="198850"/>
            </a:xfrm>
            <a:custGeom>
              <a:avLst/>
              <a:gdLst/>
              <a:ahLst/>
              <a:cxnLst/>
              <a:rect l="l" t="t" r="r" b="b"/>
              <a:pathLst>
                <a:path w="21425" h="7954" extrusionOk="0">
                  <a:moveTo>
                    <a:pt x="1" y="1"/>
                  </a:moveTo>
                  <a:lnTo>
                    <a:pt x="3726" y="7954"/>
                  </a:lnTo>
                  <a:lnTo>
                    <a:pt x="18517" y="7954"/>
                  </a:lnTo>
                  <a:lnTo>
                    <a:pt x="21424" y="1612"/>
                  </a:lnTo>
                  <a:lnTo>
                    <a:pt x="10313" y="1612"/>
                  </a:lnTo>
                  <a:lnTo>
                    <a:pt x="925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41;p70">
              <a:extLst>
                <a:ext uri="{FF2B5EF4-FFF2-40B4-BE49-F238E27FC236}">
                  <a16:creationId xmlns:a16="http://schemas.microsoft.com/office/drawing/2014/main" id="{37380311-AA37-2149-8C8D-CD1E6DFF2E37}"/>
                </a:ext>
              </a:extLst>
            </p:cNvPr>
            <p:cNvSpPr/>
            <p:nvPr/>
          </p:nvSpPr>
          <p:spPr>
            <a:xfrm>
              <a:off x="1189200" y="2066650"/>
              <a:ext cx="264525" cy="158575"/>
            </a:xfrm>
            <a:custGeom>
              <a:avLst/>
              <a:gdLst/>
              <a:ahLst/>
              <a:cxnLst/>
              <a:rect l="l" t="t" r="r" b="b"/>
              <a:pathLst>
                <a:path w="10581" h="6343" extrusionOk="0">
                  <a:moveTo>
                    <a:pt x="1" y="1"/>
                  </a:moveTo>
                  <a:lnTo>
                    <a:pt x="1" y="6343"/>
                  </a:lnTo>
                  <a:lnTo>
                    <a:pt x="7673" y="6343"/>
                  </a:lnTo>
                  <a:lnTo>
                    <a:pt x="1058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542;p70">
              <a:extLst>
                <a:ext uri="{FF2B5EF4-FFF2-40B4-BE49-F238E27FC236}">
                  <a16:creationId xmlns:a16="http://schemas.microsoft.com/office/drawing/2014/main" id="{6FC337F9-6543-9246-BE5D-8312D852353F}"/>
                </a:ext>
              </a:extLst>
            </p:cNvPr>
            <p:cNvSpPr/>
            <p:nvPr/>
          </p:nvSpPr>
          <p:spPr>
            <a:xfrm>
              <a:off x="1189175"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543;p70">
              <a:extLst>
                <a:ext uri="{FF2B5EF4-FFF2-40B4-BE49-F238E27FC236}">
                  <a16:creationId xmlns:a16="http://schemas.microsoft.com/office/drawing/2014/main" id="{EEF3A570-C46C-0C48-9404-F7E09791F0E0}"/>
                </a:ext>
              </a:extLst>
            </p:cNvPr>
            <p:cNvSpPr/>
            <p:nvPr/>
          </p:nvSpPr>
          <p:spPr>
            <a:xfrm>
              <a:off x="1247725" y="2131075"/>
              <a:ext cx="30275" cy="30250"/>
            </a:xfrm>
            <a:custGeom>
              <a:avLst/>
              <a:gdLst/>
              <a:ahLst/>
              <a:cxnLst/>
              <a:rect l="l" t="t" r="r" b="b"/>
              <a:pathLst>
                <a:path w="1211" h="1210" extrusionOk="0">
                  <a:moveTo>
                    <a:pt x="1" y="1"/>
                  </a:moveTo>
                  <a:lnTo>
                    <a:pt x="1"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544;p70">
              <a:extLst>
                <a:ext uri="{FF2B5EF4-FFF2-40B4-BE49-F238E27FC236}">
                  <a16:creationId xmlns:a16="http://schemas.microsoft.com/office/drawing/2014/main" id="{AAB4EED9-AEFC-BD46-9807-4EA9923B8C3E}"/>
                </a:ext>
              </a:extLst>
            </p:cNvPr>
            <p:cNvSpPr/>
            <p:nvPr/>
          </p:nvSpPr>
          <p:spPr>
            <a:xfrm>
              <a:off x="1306300"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oogle Shape;1925;p70">
            <a:extLst>
              <a:ext uri="{FF2B5EF4-FFF2-40B4-BE49-F238E27FC236}">
                <a16:creationId xmlns:a16="http://schemas.microsoft.com/office/drawing/2014/main" id="{E93073F8-3C96-4E46-A223-D5E0E9862A7E}"/>
              </a:ext>
            </a:extLst>
          </p:cNvPr>
          <p:cNvGrpSpPr/>
          <p:nvPr/>
        </p:nvGrpSpPr>
        <p:grpSpPr>
          <a:xfrm>
            <a:off x="3495605" y="3561308"/>
            <a:ext cx="628651" cy="935138"/>
            <a:chOff x="2779214" y="2019736"/>
            <a:chExt cx="261081" cy="477029"/>
          </a:xfrm>
        </p:grpSpPr>
        <p:sp>
          <p:nvSpPr>
            <p:cNvPr id="200" name="Google Shape;1926;p70">
              <a:extLst>
                <a:ext uri="{FF2B5EF4-FFF2-40B4-BE49-F238E27FC236}">
                  <a16:creationId xmlns:a16="http://schemas.microsoft.com/office/drawing/2014/main" id="{34646BE6-8B8C-5E4E-BF17-B5F759C6E6D7}"/>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927;p70">
              <a:extLst>
                <a:ext uri="{FF2B5EF4-FFF2-40B4-BE49-F238E27FC236}">
                  <a16:creationId xmlns:a16="http://schemas.microsoft.com/office/drawing/2014/main" id="{F1CBDB23-1B99-3F45-BB59-D83B2C87B386}"/>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928;p70">
              <a:extLst>
                <a:ext uri="{FF2B5EF4-FFF2-40B4-BE49-F238E27FC236}">
                  <a16:creationId xmlns:a16="http://schemas.microsoft.com/office/drawing/2014/main" id="{528FDF91-EBF7-4448-80B8-DDFB07BBAA63}"/>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929;p70">
              <a:extLst>
                <a:ext uri="{FF2B5EF4-FFF2-40B4-BE49-F238E27FC236}">
                  <a16:creationId xmlns:a16="http://schemas.microsoft.com/office/drawing/2014/main" id="{B6492511-72E3-F24C-B88D-9A210D8180D7}"/>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930;p70">
              <a:extLst>
                <a:ext uri="{FF2B5EF4-FFF2-40B4-BE49-F238E27FC236}">
                  <a16:creationId xmlns:a16="http://schemas.microsoft.com/office/drawing/2014/main" id="{0F47C051-E5E8-E446-8048-A5235D89F6A7}"/>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931;p70">
              <a:extLst>
                <a:ext uri="{FF2B5EF4-FFF2-40B4-BE49-F238E27FC236}">
                  <a16:creationId xmlns:a16="http://schemas.microsoft.com/office/drawing/2014/main" id="{887E5D5F-1061-494C-85B1-DFEA23763643}"/>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932;p70">
              <a:extLst>
                <a:ext uri="{FF2B5EF4-FFF2-40B4-BE49-F238E27FC236}">
                  <a16:creationId xmlns:a16="http://schemas.microsoft.com/office/drawing/2014/main" id="{E8D5CE6E-7C99-AD44-A25D-2CA2C93C0019}"/>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933;p70">
              <a:extLst>
                <a:ext uri="{FF2B5EF4-FFF2-40B4-BE49-F238E27FC236}">
                  <a16:creationId xmlns:a16="http://schemas.microsoft.com/office/drawing/2014/main" id="{27C0BCFD-9930-0446-95DE-72156ED26CDE}"/>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934;p70">
              <a:extLst>
                <a:ext uri="{FF2B5EF4-FFF2-40B4-BE49-F238E27FC236}">
                  <a16:creationId xmlns:a16="http://schemas.microsoft.com/office/drawing/2014/main" id="{CA71FB7F-86F8-9046-B984-1833DD6D30AB}"/>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935;p70">
              <a:extLst>
                <a:ext uri="{FF2B5EF4-FFF2-40B4-BE49-F238E27FC236}">
                  <a16:creationId xmlns:a16="http://schemas.microsoft.com/office/drawing/2014/main" id="{F08EEEF5-1AEC-2041-A2A6-868B03F60447}"/>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1576;p70">
            <a:extLst>
              <a:ext uri="{FF2B5EF4-FFF2-40B4-BE49-F238E27FC236}">
                <a16:creationId xmlns:a16="http://schemas.microsoft.com/office/drawing/2014/main" id="{0B08AB66-D463-9342-A4F4-E6E2A3E36720}"/>
              </a:ext>
            </a:extLst>
          </p:cNvPr>
          <p:cNvGrpSpPr/>
          <p:nvPr/>
        </p:nvGrpSpPr>
        <p:grpSpPr>
          <a:xfrm>
            <a:off x="3271559" y="1120235"/>
            <a:ext cx="953863" cy="833411"/>
            <a:chOff x="1717475" y="2665800"/>
            <a:chExt cx="535600" cy="379267"/>
          </a:xfrm>
        </p:grpSpPr>
        <p:sp>
          <p:nvSpPr>
            <p:cNvPr id="211" name="Google Shape;1577;p70">
              <a:extLst>
                <a:ext uri="{FF2B5EF4-FFF2-40B4-BE49-F238E27FC236}">
                  <a16:creationId xmlns:a16="http://schemas.microsoft.com/office/drawing/2014/main" id="{654B6CE0-58C3-BA42-950A-EF4110892B71}"/>
                </a:ext>
              </a:extLst>
            </p:cNvPr>
            <p:cNvSpPr/>
            <p:nvPr/>
          </p:nvSpPr>
          <p:spPr>
            <a:xfrm>
              <a:off x="1780575" y="2904101"/>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578;p70">
              <a:extLst>
                <a:ext uri="{FF2B5EF4-FFF2-40B4-BE49-F238E27FC236}">
                  <a16:creationId xmlns:a16="http://schemas.microsoft.com/office/drawing/2014/main" id="{CFCF99DF-E2D5-2C40-A56B-3CC628160684}"/>
                </a:ext>
              </a:extLst>
            </p:cNvPr>
            <p:cNvSpPr/>
            <p:nvPr/>
          </p:nvSpPr>
          <p:spPr>
            <a:xfrm>
              <a:off x="2006559" y="2904417"/>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579;p70">
              <a:extLst>
                <a:ext uri="{FF2B5EF4-FFF2-40B4-BE49-F238E27FC236}">
                  <a16:creationId xmlns:a16="http://schemas.microsoft.com/office/drawing/2014/main" id="{D34ED1DD-8A70-BA40-8D29-A91B6209CEA7}"/>
                </a:ext>
              </a:extLst>
            </p:cNvPr>
            <p:cNvSpPr/>
            <p:nvPr/>
          </p:nvSpPr>
          <p:spPr>
            <a:xfrm>
              <a:off x="1842352" y="2948413"/>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580;p70">
              <a:extLst>
                <a:ext uri="{FF2B5EF4-FFF2-40B4-BE49-F238E27FC236}">
                  <a16:creationId xmlns:a16="http://schemas.microsoft.com/office/drawing/2014/main" id="{B32A76AD-B27F-5049-BC37-38379AAC4ECB}"/>
                </a:ext>
              </a:extLst>
            </p:cNvPr>
            <p:cNvSpPr/>
            <p:nvPr/>
          </p:nvSpPr>
          <p:spPr>
            <a:xfrm>
              <a:off x="1899476" y="2948413"/>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581;p70">
              <a:extLst>
                <a:ext uri="{FF2B5EF4-FFF2-40B4-BE49-F238E27FC236}">
                  <a16:creationId xmlns:a16="http://schemas.microsoft.com/office/drawing/2014/main" id="{6025EB93-151F-7D49-A527-4F779434C7B1}"/>
                </a:ext>
              </a:extLst>
            </p:cNvPr>
            <p:cNvSpPr/>
            <p:nvPr/>
          </p:nvSpPr>
          <p:spPr>
            <a:xfrm>
              <a:off x="1956602" y="2948413"/>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582;p70">
              <a:extLst>
                <a:ext uri="{FF2B5EF4-FFF2-40B4-BE49-F238E27FC236}">
                  <a16:creationId xmlns:a16="http://schemas.microsoft.com/office/drawing/2014/main" id="{36449DF0-50AB-2F4E-9EC5-064A91683372}"/>
                </a:ext>
              </a:extLst>
            </p:cNvPr>
            <p:cNvSpPr/>
            <p:nvPr/>
          </p:nvSpPr>
          <p:spPr>
            <a:xfrm>
              <a:off x="2013727" y="2948413"/>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583;p70">
              <a:extLst>
                <a:ext uri="{FF2B5EF4-FFF2-40B4-BE49-F238E27FC236}">
                  <a16:creationId xmlns:a16="http://schemas.microsoft.com/office/drawing/2014/main" id="{C4632FBC-3890-EB4A-85CF-D7970B617055}"/>
                </a:ext>
              </a:extLst>
            </p:cNvPr>
            <p:cNvSpPr/>
            <p:nvPr/>
          </p:nvSpPr>
          <p:spPr>
            <a:xfrm>
              <a:off x="2070877" y="2948413"/>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584;p70">
              <a:extLst>
                <a:ext uri="{FF2B5EF4-FFF2-40B4-BE49-F238E27FC236}">
                  <a16:creationId xmlns:a16="http://schemas.microsoft.com/office/drawing/2014/main" id="{AF444C5D-5D99-024C-896A-F36F0EB8D38B}"/>
                </a:ext>
              </a:extLst>
            </p:cNvPr>
            <p:cNvSpPr/>
            <p:nvPr/>
          </p:nvSpPr>
          <p:spPr>
            <a:xfrm>
              <a:off x="2127977" y="2948414"/>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585;p70">
              <a:extLst>
                <a:ext uri="{FF2B5EF4-FFF2-40B4-BE49-F238E27FC236}">
                  <a16:creationId xmlns:a16="http://schemas.microsoft.com/office/drawing/2014/main" id="{8A116E06-5F86-EE49-89D1-DF6405A1ECE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586;p70">
              <a:extLst>
                <a:ext uri="{FF2B5EF4-FFF2-40B4-BE49-F238E27FC236}">
                  <a16:creationId xmlns:a16="http://schemas.microsoft.com/office/drawing/2014/main" id="{B9A1E742-DCBF-C14F-9855-035BB328D27B}"/>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587;p70">
              <a:extLst>
                <a:ext uri="{FF2B5EF4-FFF2-40B4-BE49-F238E27FC236}">
                  <a16:creationId xmlns:a16="http://schemas.microsoft.com/office/drawing/2014/main" id="{16A1C835-ED45-2A41-B81F-70A0C2CA10DE}"/>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588;p70">
              <a:extLst>
                <a:ext uri="{FF2B5EF4-FFF2-40B4-BE49-F238E27FC236}">
                  <a16:creationId xmlns:a16="http://schemas.microsoft.com/office/drawing/2014/main" id="{7BA2A5A1-A3B5-754E-B90E-B62C6098EE40}"/>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589;p70">
              <a:extLst>
                <a:ext uri="{FF2B5EF4-FFF2-40B4-BE49-F238E27FC236}">
                  <a16:creationId xmlns:a16="http://schemas.microsoft.com/office/drawing/2014/main" id="{4D198BF5-844F-504D-BB67-B55CA696907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590;p70">
              <a:extLst>
                <a:ext uri="{FF2B5EF4-FFF2-40B4-BE49-F238E27FC236}">
                  <a16:creationId xmlns:a16="http://schemas.microsoft.com/office/drawing/2014/main" id="{BB4ECF79-2BBE-2D40-90AE-EB04415DA1B8}"/>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591;p70">
              <a:extLst>
                <a:ext uri="{FF2B5EF4-FFF2-40B4-BE49-F238E27FC236}">
                  <a16:creationId xmlns:a16="http://schemas.microsoft.com/office/drawing/2014/main" id="{0494D8D2-732C-BC4C-AEB6-FE6252010075}"/>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592;p70">
              <a:extLst>
                <a:ext uri="{FF2B5EF4-FFF2-40B4-BE49-F238E27FC236}">
                  <a16:creationId xmlns:a16="http://schemas.microsoft.com/office/drawing/2014/main" id="{80C5C4FD-20CB-C44F-A9D6-582F23D83781}"/>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593;p70">
              <a:extLst>
                <a:ext uri="{FF2B5EF4-FFF2-40B4-BE49-F238E27FC236}">
                  <a16:creationId xmlns:a16="http://schemas.microsoft.com/office/drawing/2014/main" id="{01861F7B-40DB-4040-8D47-78DC9F03EEBF}"/>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2">
            <a:extLst>
              <a:ext uri="{FF2B5EF4-FFF2-40B4-BE49-F238E27FC236}">
                <a16:creationId xmlns:a16="http://schemas.microsoft.com/office/drawing/2014/main" id="{3C197BCF-5623-BFE9-C15C-F7B62D59A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5" b="15315"/>
          <a:stretch/>
        </p:blipFill>
        <p:spPr bwMode="auto">
          <a:xfrm>
            <a:off x="757246" y="-22587"/>
            <a:ext cx="1641386" cy="123592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DAE4F646-B396-8D51-232F-3923B0BE09C6}"/>
              </a:ext>
            </a:extLst>
          </p:cNvPr>
          <p:cNvSpPr/>
          <p:nvPr/>
        </p:nvSpPr>
        <p:spPr>
          <a:xfrm>
            <a:off x="186929" y="6182319"/>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4">
            <a:extLst>
              <a:ext uri="{FF2B5EF4-FFF2-40B4-BE49-F238E27FC236}">
                <a16:creationId xmlns:a16="http://schemas.microsoft.com/office/drawing/2014/main" id="{EB5DF5AD-FB8A-5086-CEE4-6D8A4D04DD18}"/>
              </a:ext>
            </a:extLst>
          </p:cNvPr>
          <p:cNvGrpSpPr/>
          <p:nvPr/>
        </p:nvGrpSpPr>
        <p:grpSpPr>
          <a:xfrm>
            <a:off x="638160" y="6136567"/>
            <a:ext cx="2324099" cy="877452"/>
            <a:chOff x="485776" y="4485411"/>
            <a:chExt cx="1743074" cy="658089"/>
          </a:xfrm>
        </p:grpSpPr>
        <p:sp>
          <p:nvSpPr>
            <p:cNvPr id="6" name="Rounded Rectangular Callout 8">
              <a:extLst>
                <a:ext uri="{FF2B5EF4-FFF2-40B4-BE49-F238E27FC236}">
                  <a16:creationId xmlns:a16="http://schemas.microsoft.com/office/drawing/2014/main" id="{5F51FBD5-0904-4237-A274-C72B060ACAAB}"/>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F3436BDB-A881-9108-70C5-DD192A1D6F91}"/>
                </a:ext>
              </a:extLst>
            </p:cNvPr>
            <p:cNvSpPr txBox="1"/>
            <p:nvPr/>
          </p:nvSpPr>
          <p:spPr>
            <a:xfrm>
              <a:off x="542927" y="4552845"/>
              <a:ext cx="1664493"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6/1862</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33" name="Google Shape;1392;p70">
            <a:extLst>
              <a:ext uri="{FF2B5EF4-FFF2-40B4-BE49-F238E27FC236}">
                <a16:creationId xmlns:a16="http://schemas.microsoft.com/office/drawing/2014/main" id="{3F5BA333-0255-6185-D7C1-30701D791C5E}"/>
              </a:ext>
            </a:extLst>
          </p:cNvPr>
          <p:cNvGrpSpPr/>
          <p:nvPr/>
        </p:nvGrpSpPr>
        <p:grpSpPr>
          <a:xfrm>
            <a:off x="3369157" y="6014412"/>
            <a:ext cx="1063568" cy="843588"/>
            <a:chOff x="4556866" y="1363248"/>
            <a:chExt cx="477009" cy="342438"/>
          </a:xfrm>
        </p:grpSpPr>
        <p:sp>
          <p:nvSpPr>
            <p:cNvPr id="34" name="Google Shape;1393;p70">
              <a:extLst>
                <a:ext uri="{FF2B5EF4-FFF2-40B4-BE49-F238E27FC236}">
                  <a16:creationId xmlns:a16="http://schemas.microsoft.com/office/drawing/2014/main" id="{42662FAC-0193-000E-B5A9-30333007729F}"/>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394;p70">
              <a:extLst>
                <a:ext uri="{FF2B5EF4-FFF2-40B4-BE49-F238E27FC236}">
                  <a16:creationId xmlns:a16="http://schemas.microsoft.com/office/drawing/2014/main" id="{37314C16-6725-360C-7AF2-16FAD63085E0}"/>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395;p70">
              <a:extLst>
                <a:ext uri="{FF2B5EF4-FFF2-40B4-BE49-F238E27FC236}">
                  <a16:creationId xmlns:a16="http://schemas.microsoft.com/office/drawing/2014/main" id="{0AEC4983-E6D9-6364-A4DB-8CFCEB86A018}"/>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396;p70">
              <a:extLst>
                <a:ext uri="{FF2B5EF4-FFF2-40B4-BE49-F238E27FC236}">
                  <a16:creationId xmlns:a16="http://schemas.microsoft.com/office/drawing/2014/main" id="{A9D20BA4-F12A-2494-963D-EEE0226617D9}"/>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397;p70">
              <a:extLst>
                <a:ext uri="{FF2B5EF4-FFF2-40B4-BE49-F238E27FC236}">
                  <a16:creationId xmlns:a16="http://schemas.microsoft.com/office/drawing/2014/main" id="{32B9290C-FCE0-E488-CC06-A6258E7B0575}"/>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398;p70">
              <a:extLst>
                <a:ext uri="{FF2B5EF4-FFF2-40B4-BE49-F238E27FC236}">
                  <a16:creationId xmlns:a16="http://schemas.microsoft.com/office/drawing/2014/main" id="{D95860D7-83DE-88E0-F422-3541AF064DD0}"/>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399;p70">
              <a:extLst>
                <a:ext uri="{FF2B5EF4-FFF2-40B4-BE49-F238E27FC236}">
                  <a16:creationId xmlns:a16="http://schemas.microsoft.com/office/drawing/2014/main" id="{89241218-CEBF-97DB-DC6A-C321FEA0874F}"/>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00;p70">
              <a:extLst>
                <a:ext uri="{FF2B5EF4-FFF2-40B4-BE49-F238E27FC236}">
                  <a16:creationId xmlns:a16="http://schemas.microsoft.com/office/drawing/2014/main" id="{FE157D29-2102-D29B-9B91-92C8D2B94039}"/>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01;p70">
              <a:extLst>
                <a:ext uri="{FF2B5EF4-FFF2-40B4-BE49-F238E27FC236}">
                  <a16:creationId xmlns:a16="http://schemas.microsoft.com/office/drawing/2014/main" id="{CF267F2E-D169-B02C-6229-0298C67BC845}"/>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02;p70">
              <a:extLst>
                <a:ext uri="{FF2B5EF4-FFF2-40B4-BE49-F238E27FC236}">
                  <a16:creationId xmlns:a16="http://schemas.microsoft.com/office/drawing/2014/main" id="{D4418C70-A7C5-CA66-E42D-D2B7DEF7664A}"/>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403;p70">
              <a:extLst>
                <a:ext uri="{FF2B5EF4-FFF2-40B4-BE49-F238E27FC236}">
                  <a16:creationId xmlns:a16="http://schemas.microsoft.com/office/drawing/2014/main" id="{80C8DC1D-2175-1B41-D6D4-51EDE548A779}"/>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404;p70">
              <a:extLst>
                <a:ext uri="{FF2B5EF4-FFF2-40B4-BE49-F238E27FC236}">
                  <a16:creationId xmlns:a16="http://schemas.microsoft.com/office/drawing/2014/main" id="{EB0BF73C-3B5F-8D32-BFB3-CD345EB25C48}"/>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8" name="Picture 17" descr="A picture containing text&#10;&#10;Description automatically generated">
            <a:extLst>
              <a:ext uri="{FF2B5EF4-FFF2-40B4-BE49-F238E27FC236}">
                <a16:creationId xmlns:a16="http://schemas.microsoft.com/office/drawing/2014/main" id="{92F4E1C7-8702-AF69-537E-C0117D74F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367520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8EBFD"/>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062415B-FCC7-9345-8A5C-C1DF924EA73D}"/>
              </a:ext>
            </a:extLst>
          </p:cNvPr>
          <p:cNvGrpSpPr/>
          <p:nvPr/>
        </p:nvGrpSpPr>
        <p:grpSpPr>
          <a:xfrm>
            <a:off x="0" y="0"/>
            <a:ext cx="6716027" cy="6858000"/>
            <a:chOff x="-731526" y="342451"/>
            <a:chExt cx="6716027" cy="6858000"/>
          </a:xfrm>
        </p:grpSpPr>
        <p:grpSp>
          <p:nvGrpSpPr>
            <p:cNvPr id="12" name="Group 11">
              <a:extLst>
                <a:ext uri="{FF2B5EF4-FFF2-40B4-BE49-F238E27FC236}">
                  <a16:creationId xmlns:a16="http://schemas.microsoft.com/office/drawing/2014/main" id="{92AF0EA2-FFC3-594E-AAD1-E94CE5890F0F}"/>
                </a:ext>
              </a:extLst>
            </p:cNvPr>
            <p:cNvGrpSpPr/>
            <p:nvPr/>
          </p:nvGrpSpPr>
          <p:grpSpPr>
            <a:xfrm>
              <a:off x="-731526" y="342451"/>
              <a:ext cx="6716027" cy="6858000"/>
              <a:chOff x="-61227" y="0"/>
              <a:chExt cx="6716027" cy="6858000"/>
            </a:xfrm>
          </p:grpSpPr>
          <p:grpSp>
            <p:nvGrpSpPr>
              <p:cNvPr id="9" name="Group 8">
                <a:extLst>
                  <a:ext uri="{FF2B5EF4-FFF2-40B4-BE49-F238E27FC236}">
                    <a16:creationId xmlns:a16="http://schemas.microsoft.com/office/drawing/2014/main" id="{38A67FD8-3225-CC47-99F8-B2BEE95F79E9}"/>
                  </a:ext>
                </a:extLst>
              </p:cNvPr>
              <p:cNvGrpSpPr/>
              <p:nvPr/>
            </p:nvGrpSpPr>
            <p:grpSpPr>
              <a:xfrm>
                <a:off x="-61227" y="0"/>
                <a:ext cx="6716027" cy="6858000"/>
                <a:chOff x="-61227" y="0"/>
                <a:chExt cx="6716027" cy="6858000"/>
              </a:xfrm>
            </p:grpSpPr>
            <p:grpSp>
              <p:nvGrpSpPr>
                <p:cNvPr id="15" name="Group 14">
                  <a:extLst>
                    <a:ext uri="{FF2B5EF4-FFF2-40B4-BE49-F238E27FC236}">
                      <a16:creationId xmlns:a16="http://schemas.microsoft.com/office/drawing/2014/main" id="{62C9C012-7158-3A49-9325-20B0C7EEF473}"/>
                    </a:ext>
                  </a:extLst>
                </p:cNvPr>
                <p:cNvGrpSpPr/>
                <p:nvPr/>
              </p:nvGrpSpPr>
              <p:grpSpPr>
                <a:xfrm>
                  <a:off x="-61227" y="0"/>
                  <a:ext cx="6716027" cy="6858000"/>
                  <a:chOff x="-61227" y="0"/>
                  <a:chExt cx="6716027" cy="6858000"/>
                </a:xfrm>
              </p:grpSpPr>
              <p:pic>
                <p:nvPicPr>
                  <p:cNvPr id="2" name="Picture 2" descr="Kết quả hình ảnh cho đà nẵng trên bản đồ việt nam">
                    <a:extLst>
                      <a:ext uri="{FF2B5EF4-FFF2-40B4-BE49-F238E27FC236}">
                        <a16:creationId xmlns:a16="http://schemas.microsoft.com/office/drawing/2014/main" id="{F623E12E-FBB8-D94A-AF57-34E724467047}"/>
                      </a:ext>
                    </a:extLst>
                  </p:cNvPr>
                  <p:cNvPicPr>
                    <a:picLocks noChangeAspect="1" noChangeArrowheads="1"/>
                  </p:cNvPicPr>
                  <p:nvPr/>
                </p:nvPicPr>
                <p:blipFill>
                  <a:blip r:embed="rId2" cstate="print"/>
                  <a:srcRect/>
                  <a:stretch>
                    <a:fillRect/>
                  </a:stretch>
                </p:blipFill>
                <p:spPr bwMode="auto">
                  <a:xfrm>
                    <a:off x="-61227" y="0"/>
                    <a:ext cx="5126713" cy="6858000"/>
                  </a:xfrm>
                  <a:prstGeom prst="rect">
                    <a:avLst/>
                  </a:prstGeom>
                  <a:noFill/>
                </p:spPr>
              </p:pic>
              <p:sp>
                <p:nvSpPr>
                  <p:cNvPr id="6" name="Freeform 5">
                    <a:extLst>
                      <a:ext uri="{FF2B5EF4-FFF2-40B4-BE49-F238E27FC236}">
                        <a16:creationId xmlns:a16="http://schemas.microsoft.com/office/drawing/2014/main" id="{C44AC293-DD85-0542-B432-F7CC5617DB1D}"/>
                      </a:ext>
                    </a:extLst>
                  </p:cNvPr>
                  <p:cNvSpPr/>
                  <p:nvPr/>
                </p:nvSpPr>
                <p:spPr>
                  <a:xfrm>
                    <a:off x="5014686" y="0"/>
                    <a:ext cx="1640114" cy="1625600"/>
                  </a:xfrm>
                  <a:custGeom>
                    <a:avLst/>
                    <a:gdLst>
                      <a:gd name="connsiteX0" fmla="*/ 90765 w 3381828"/>
                      <a:gd name="connsiteY0" fmla="*/ 0 h 1625600"/>
                      <a:gd name="connsiteX1" fmla="*/ 3343436 w 3381828"/>
                      <a:gd name="connsiteY1" fmla="*/ 0 h 1625600"/>
                      <a:gd name="connsiteX2" fmla="*/ 3345045 w 3381828"/>
                      <a:gd name="connsiteY2" fmla="*/ 9071 h 1625600"/>
                      <a:gd name="connsiteX3" fmla="*/ 3367314 w 3381828"/>
                      <a:gd name="connsiteY3" fmla="*/ 246743 h 1625600"/>
                      <a:gd name="connsiteX4" fmla="*/ 3381828 w 3381828"/>
                      <a:gd name="connsiteY4" fmla="*/ 653143 h 1625600"/>
                      <a:gd name="connsiteX5" fmla="*/ 3367314 w 3381828"/>
                      <a:gd name="connsiteY5" fmla="*/ 725714 h 1625600"/>
                      <a:gd name="connsiteX6" fmla="*/ 3352800 w 3381828"/>
                      <a:gd name="connsiteY6" fmla="*/ 827314 h 1625600"/>
                      <a:gd name="connsiteX7" fmla="*/ 3323771 w 3381828"/>
                      <a:gd name="connsiteY7" fmla="*/ 870857 h 1625600"/>
                      <a:gd name="connsiteX8" fmla="*/ 3309257 w 3381828"/>
                      <a:gd name="connsiteY8" fmla="*/ 914400 h 1625600"/>
                      <a:gd name="connsiteX9" fmla="*/ 3280228 w 3381828"/>
                      <a:gd name="connsiteY9" fmla="*/ 972457 h 1625600"/>
                      <a:gd name="connsiteX10" fmla="*/ 3207657 w 3381828"/>
                      <a:gd name="connsiteY10" fmla="*/ 1088571 h 1625600"/>
                      <a:gd name="connsiteX11" fmla="*/ 2946400 w 3381828"/>
                      <a:gd name="connsiteY11" fmla="*/ 1306286 h 1625600"/>
                      <a:gd name="connsiteX12" fmla="*/ 2902857 w 3381828"/>
                      <a:gd name="connsiteY12" fmla="*/ 1320800 h 1625600"/>
                      <a:gd name="connsiteX13" fmla="*/ 2859314 w 3381828"/>
                      <a:gd name="connsiteY13" fmla="*/ 1349829 h 1625600"/>
                      <a:gd name="connsiteX14" fmla="*/ 2801257 w 3381828"/>
                      <a:gd name="connsiteY14" fmla="*/ 1364343 h 1625600"/>
                      <a:gd name="connsiteX15" fmla="*/ 2394857 w 3381828"/>
                      <a:gd name="connsiteY15" fmla="*/ 1393371 h 1625600"/>
                      <a:gd name="connsiteX16" fmla="*/ 2336800 w 3381828"/>
                      <a:gd name="connsiteY16" fmla="*/ 1407886 h 1625600"/>
                      <a:gd name="connsiteX17" fmla="*/ 2191657 w 3381828"/>
                      <a:gd name="connsiteY17" fmla="*/ 1422400 h 1625600"/>
                      <a:gd name="connsiteX18" fmla="*/ 2133600 w 3381828"/>
                      <a:gd name="connsiteY18" fmla="*/ 1436914 h 1625600"/>
                      <a:gd name="connsiteX19" fmla="*/ 1930400 w 3381828"/>
                      <a:gd name="connsiteY19" fmla="*/ 1465943 h 1625600"/>
                      <a:gd name="connsiteX20" fmla="*/ 1828800 w 3381828"/>
                      <a:gd name="connsiteY20" fmla="*/ 1480457 h 1625600"/>
                      <a:gd name="connsiteX21" fmla="*/ 1625600 w 3381828"/>
                      <a:gd name="connsiteY21" fmla="*/ 1509486 h 1625600"/>
                      <a:gd name="connsiteX22" fmla="*/ 1567543 w 3381828"/>
                      <a:gd name="connsiteY22" fmla="*/ 1538514 h 1625600"/>
                      <a:gd name="connsiteX23" fmla="*/ 1436914 w 3381828"/>
                      <a:gd name="connsiteY23" fmla="*/ 1553029 h 1625600"/>
                      <a:gd name="connsiteX24" fmla="*/ 1364343 w 3381828"/>
                      <a:gd name="connsiteY24" fmla="*/ 1582057 h 1625600"/>
                      <a:gd name="connsiteX25" fmla="*/ 1262743 w 3381828"/>
                      <a:gd name="connsiteY25" fmla="*/ 1596571 h 1625600"/>
                      <a:gd name="connsiteX26" fmla="*/ 1190171 w 3381828"/>
                      <a:gd name="connsiteY26" fmla="*/ 1611086 h 1625600"/>
                      <a:gd name="connsiteX27" fmla="*/ 377371 w 3381828"/>
                      <a:gd name="connsiteY27" fmla="*/ 1625600 h 1625600"/>
                      <a:gd name="connsiteX28" fmla="*/ 232228 w 3381828"/>
                      <a:gd name="connsiteY28" fmla="*/ 1611086 h 1625600"/>
                      <a:gd name="connsiteX29" fmla="*/ 221964 w 3381828"/>
                      <a:gd name="connsiteY29" fmla="*/ 1606635 h 1625600"/>
                      <a:gd name="connsiteX30" fmla="*/ 232228 w 3381828"/>
                      <a:gd name="connsiteY30" fmla="*/ 1596571 h 1625600"/>
                      <a:gd name="connsiteX31" fmla="*/ 145143 w 3381828"/>
                      <a:gd name="connsiteY31" fmla="*/ 1567543 h 1625600"/>
                      <a:gd name="connsiteX32" fmla="*/ 187764 w 3381828"/>
                      <a:gd name="connsiteY32" fmla="*/ 1591806 h 1625600"/>
                      <a:gd name="connsiteX33" fmla="*/ 221964 w 3381828"/>
                      <a:gd name="connsiteY33" fmla="*/ 1606635 h 1625600"/>
                      <a:gd name="connsiteX34" fmla="*/ 214647 w 3381828"/>
                      <a:gd name="connsiteY34" fmla="*/ 1613810 h 1625600"/>
                      <a:gd name="connsiteX35" fmla="*/ 130628 w 3381828"/>
                      <a:gd name="connsiteY35" fmla="*/ 1625600 h 1625600"/>
                      <a:gd name="connsiteX36" fmla="*/ 87086 w 3381828"/>
                      <a:gd name="connsiteY36" fmla="*/ 1611086 h 1625600"/>
                      <a:gd name="connsiteX37" fmla="*/ 72571 w 3381828"/>
                      <a:gd name="connsiteY37" fmla="*/ 1509486 h 1625600"/>
                      <a:gd name="connsiteX38" fmla="*/ 87086 w 3381828"/>
                      <a:gd name="connsiteY38" fmla="*/ 1161143 h 1625600"/>
                      <a:gd name="connsiteX39" fmla="*/ 72571 w 3381828"/>
                      <a:gd name="connsiteY39" fmla="*/ 1103086 h 1625600"/>
                      <a:gd name="connsiteX40" fmla="*/ 43543 w 3381828"/>
                      <a:gd name="connsiteY40" fmla="*/ 1045029 h 1625600"/>
                      <a:gd name="connsiteX41" fmla="*/ 14514 w 3381828"/>
                      <a:gd name="connsiteY41" fmla="*/ 928914 h 1625600"/>
                      <a:gd name="connsiteX42" fmla="*/ 0 w 3381828"/>
                      <a:gd name="connsiteY42" fmla="*/ 377371 h 1625600"/>
                      <a:gd name="connsiteX43" fmla="*/ 29028 w 3381828"/>
                      <a:gd name="connsiteY43" fmla="*/ 203200 h 1625600"/>
                      <a:gd name="connsiteX44" fmla="*/ 43543 w 3381828"/>
                      <a:gd name="connsiteY44" fmla="*/ 145143 h 1625600"/>
                      <a:gd name="connsiteX45" fmla="*/ 58057 w 3381828"/>
                      <a:gd name="connsiteY45" fmla="*/ 101600 h 1625600"/>
                      <a:gd name="connsiteX46" fmla="*/ 72571 w 3381828"/>
                      <a:gd name="connsiteY46" fmla="*/ 58057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81828" h="1625600">
                        <a:moveTo>
                          <a:pt x="90765" y="0"/>
                        </a:moveTo>
                        <a:lnTo>
                          <a:pt x="3343436" y="0"/>
                        </a:lnTo>
                        <a:lnTo>
                          <a:pt x="3345045" y="9071"/>
                        </a:lnTo>
                        <a:cubicBezTo>
                          <a:pt x="3359065" y="90793"/>
                          <a:pt x="3361533" y="128229"/>
                          <a:pt x="3367314" y="246743"/>
                        </a:cubicBezTo>
                        <a:cubicBezTo>
                          <a:pt x="3373918" y="382135"/>
                          <a:pt x="3381828" y="517590"/>
                          <a:pt x="3381828" y="653143"/>
                        </a:cubicBezTo>
                        <a:cubicBezTo>
                          <a:pt x="3381828" y="677812"/>
                          <a:pt x="3371370" y="701380"/>
                          <a:pt x="3367314" y="725714"/>
                        </a:cubicBezTo>
                        <a:cubicBezTo>
                          <a:pt x="3361690" y="759459"/>
                          <a:pt x="3357638" y="793447"/>
                          <a:pt x="3352800" y="827314"/>
                        </a:cubicBezTo>
                        <a:cubicBezTo>
                          <a:pt x="3343124" y="841828"/>
                          <a:pt x="3331572" y="855255"/>
                          <a:pt x="3323771" y="870857"/>
                        </a:cubicBezTo>
                        <a:cubicBezTo>
                          <a:pt x="3316929" y="884541"/>
                          <a:pt x="3315284" y="900338"/>
                          <a:pt x="3309257" y="914400"/>
                        </a:cubicBezTo>
                        <a:cubicBezTo>
                          <a:pt x="3300734" y="934287"/>
                          <a:pt x="3290736" y="953543"/>
                          <a:pt x="3280228" y="972457"/>
                        </a:cubicBezTo>
                        <a:cubicBezTo>
                          <a:pt x="3251042" y="1024993"/>
                          <a:pt x="3237909" y="1043195"/>
                          <a:pt x="3207657" y="1088571"/>
                        </a:cubicBezTo>
                        <a:cubicBezTo>
                          <a:pt x="3140600" y="1189153"/>
                          <a:pt x="3042792" y="1242024"/>
                          <a:pt x="2946400" y="1306286"/>
                        </a:cubicBezTo>
                        <a:cubicBezTo>
                          <a:pt x="2931886" y="1311124"/>
                          <a:pt x="2916541" y="1313958"/>
                          <a:pt x="2902857" y="1320800"/>
                        </a:cubicBezTo>
                        <a:cubicBezTo>
                          <a:pt x="2887255" y="1328601"/>
                          <a:pt x="2875348" y="1342957"/>
                          <a:pt x="2859314" y="1349829"/>
                        </a:cubicBezTo>
                        <a:cubicBezTo>
                          <a:pt x="2840979" y="1357687"/>
                          <a:pt x="2820609" y="1359505"/>
                          <a:pt x="2801257" y="1364343"/>
                        </a:cubicBezTo>
                        <a:cubicBezTo>
                          <a:pt x="2636923" y="1372168"/>
                          <a:pt x="2538413" y="1367270"/>
                          <a:pt x="2394857" y="1393371"/>
                        </a:cubicBezTo>
                        <a:cubicBezTo>
                          <a:pt x="2375231" y="1396939"/>
                          <a:pt x="2356152" y="1403048"/>
                          <a:pt x="2336800" y="1407886"/>
                        </a:cubicBezTo>
                        <a:cubicBezTo>
                          <a:pt x="2288419" y="1412724"/>
                          <a:pt x="2239791" y="1415524"/>
                          <a:pt x="2191657" y="1422400"/>
                        </a:cubicBezTo>
                        <a:cubicBezTo>
                          <a:pt x="2171910" y="1425221"/>
                          <a:pt x="2153161" y="1433002"/>
                          <a:pt x="2133600" y="1436914"/>
                        </a:cubicBezTo>
                        <a:cubicBezTo>
                          <a:pt x="2057102" y="1452214"/>
                          <a:pt x="2010687" y="1455238"/>
                          <a:pt x="1930400" y="1465943"/>
                        </a:cubicBezTo>
                        <a:cubicBezTo>
                          <a:pt x="1896490" y="1470464"/>
                          <a:pt x="1862776" y="1476460"/>
                          <a:pt x="1828800" y="1480457"/>
                        </a:cubicBezTo>
                        <a:cubicBezTo>
                          <a:pt x="1777061" y="1486544"/>
                          <a:pt x="1684364" y="1487449"/>
                          <a:pt x="1625600" y="1509486"/>
                        </a:cubicBezTo>
                        <a:cubicBezTo>
                          <a:pt x="1605341" y="1517083"/>
                          <a:pt x="1586895" y="1528838"/>
                          <a:pt x="1567543" y="1538514"/>
                        </a:cubicBezTo>
                        <a:cubicBezTo>
                          <a:pt x="1524000" y="1543352"/>
                          <a:pt x="1479752" y="1543849"/>
                          <a:pt x="1436914" y="1553029"/>
                        </a:cubicBezTo>
                        <a:cubicBezTo>
                          <a:pt x="1411439" y="1558488"/>
                          <a:pt x="1389619" y="1575738"/>
                          <a:pt x="1364343" y="1582057"/>
                        </a:cubicBezTo>
                        <a:cubicBezTo>
                          <a:pt x="1331154" y="1590354"/>
                          <a:pt x="1296488" y="1590947"/>
                          <a:pt x="1262743" y="1596571"/>
                        </a:cubicBezTo>
                        <a:cubicBezTo>
                          <a:pt x="1238409" y="1600627"/>
                          <a:pt x="1214362" y="1606248"/>
                          <a:pt x="1190171" y="1611086"/>
                        </a:cubicBezTo>
                        <a:cubicBezTo>
                          <a:pt x="919238" y="1615924"/>
                          <a:pt x="648348" y="1625600"/>
                          <a:pt x="377371" y="1625600"/>
                        </a:cubicBezTo>
                        <a:cubicBezTo>
                          <a:pt x="328749" y="1625600"/>
                          <a:pt x="279399" y="1622879"/>
                          <a:pt x="232228" y="1611086"/>
                        </a:cubicBezTo>
                        <a:lnTo>
                          <a:pt x="221964" y="1606635"/>
                        </a:lnTo>
                        <a:lnTo>
                          <a:pt x="232228" y="1596571"/>
                        </a:lnTo>
                        <a:lnTo>
                          <a:pt x="145143" y="1567543"/>
                        </a:lnTo>
                        <a:cubicBezTo>
                          <a:pt x="159657" y="1574800"/>
                          <a:pt x="173557" y="1583718"/>
                          <a:pt x="187764" y="1591806"/>
                        </a:cubicBezTo>
                        <a:lnTo>
                          <a:pt x="221964" y="1606635"/>
                        </a:lnTo>
                        <a:lnTo>
                          <a:pt x="214647" y="1613810"/>
                        </a:lnTo>
                        <a:cubicBezTo>
                          <a:pt x="203097" y="1623277"/>
                          <a:pt x="201005" y="1613871"/>
                          <a:pt x="130628" y="1625600"/>
                        </a:cubicBezTo>
                        <a:cubicBezTo>
                          <a:pt x="116114" y="1620762"/>
                          <a:pt x="93928" y="1624770"/>
                          <a:pt x="87086" y="1611086"/>
                        </a:cubicBezTo>
                        <a:cubicBezTo>
                          <a:pt x="71787" y="1580487"/>
                          <a:pt x="72571" y="1543697"/>
                          <a:pt x="72571" y="1509486"/>
                        </a:cubicBezTo>
                        <a:cubicBezTo>
                          <a:pt x="72571" y="1393271"/>
                          <a:pt x="82248" y="1277257"/>
                          <a:pt x="87086" y="1161143"/>
                        </a:cubicBezTo>
                        <a:cubicBezTo>
                          <a:pt x="82248" y="1141791"/>
                          <a:pt x="79575" y="1121764"/>
                          <a:pt x="72571" y="1103086"/>
                        </a:cubicBezTo>
                        <a:cubicBezTo>
                          <a:pt x="64974" y="1082827"/>
                          <a:pt x="52066" y="1064916"/>
                          <a:pt x="43543" y="1045029"/>
                        </a:cubicBezTo>
                        <a:cubicBezTo>
                          <a:pt x="31353" y="1016586"/>
                          <a:pt x="15700" y="954403"/>
                          <a:pt x="14514" y="928914"/>
                        </a:cubicBezTo>
                        <a:cubicBezTo>
                          <a:pt x="5969" y="745201"/>
                          <a:pt x="4838" y="561219"/>
                          <a:pt x="0" y="377371"/>
                        </a:cubicBezTo>
                        <a:cubicBezTo>
                          <a:pt x="12115" y="292563"/>
                          <a:pt x="12050" y="279598"/>
                          <a:pt x="29028" y="203200"/>
                        </a:cubicBezTo>
                        <a:cubicBezTo>
                          <a:pt x="33355" y="183727"/>
                          <a:pt x="38705" y="164495"/>
                          <a:pt x="43543" y="145143"/>
                        </a:cubicBezTo>
                        <a:cubicBezTo>
                          <a:pt x="47254" y="130300"/>
                          <a:pt x="53219" y="116114"/>
                          <a:pt x="58057" y="101600"/>
                        </a:cubicBezTo>
                        <a:lnTo>
                          <a:pt x="72571" y="58057"/>
                        </a:lnTo>
                        <a:close/>
                      </a:path>
                    </a:pathLst>
                  </a:cu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14E564B-44CC-D44B-B649-6A627A640825}"/>
                      </a:ext>
                    </a:extLst>
                  </p:cNvPr>
                  <p:cNvSpPr txBox="1"/>
                  <p:nvPr/>
                </p:nvSpPr>
                <p:spPr>
                  <a:xfrm>
                    <a:off x="5133424" y="3105834"/>
                    <a:ext cx="6040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0" name="Picture 9">
                  <a:extLst>
                    <a:ext uri="{FF2B5EF4-FFF2-40B4-BE49-F238E27FC236}">
                      <a16:creationId xmlns:a16="http://schemas.microsoft.com/office/drawing/2014/main" id="{054988A3-F335-4A41-A761-C7B6710D7E08}"/>
                    </a:ext>
                  </a:extLst>
                </p:cNvPr>
                <p:cNvPicPr>
                  <a:picLocks noChangeAspect="1"/>
                </p:cNvPicPr>
                <p:nvPr/>
              </p:nvPicPr>
              <p:blipFill rotWithShape="1">
                <a:blip r:embed="rId3"/>
                <a:srcRect l="25772" t="36457" r="25086" b="37943"/>
                <a:stretch/>
              </p:blipFill>
              <p:spPr>
                <a:xfrm>
                  <a:off x="3122418" y="2860220"/>
                  <a:ext cx="471843" cy="449943"/>
                </a:xfrm>
                <a:prstGeom prst="rect">
                  <a:avLst/>
                </a:prstGeom>
              </p:spPr>
            </p:pic>
            <p:sp>
              <p:nvSpPr>
                <p:cNvPr id="39" name="TextBox 38">
                  <a:extLst>
                    <a:ext uri="{FF2B5EF4-FFF2-40B4-BE49-F238E27FC236}">
                      <a16:creationId xmlns:a16="http://schemas.microsoft.com/office/drawing/2014/main" id="{E3F17E1E-AF04-2B48-B05C-47912F8223A7}"/>
                    </a:ext>
                  </a:extLst>
                </p:cNvPr>
                <p:cNvSpPr txBox="1"/>
                <p:nvPr/>
              </p:nvSpPr>
              <p:spPr>
                <a:xfrm>
                  <a:off x="1868338" y="2771910"/>
                  <a:ext cx="1042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Lào</a:t>
                  </a:r>
                </a:p>
              </p:txBody>
            </p:sp>
            <p:sp>
              <p:nvSpPr>
                <p:cNvPr id="40" name="TextBox 39">
                  <a:extLst>
                    <a:ext uri="{FF2B5EF4-FFF2-40B4-BE49-F238E27FC236}">
                      <a16:creationId xmlns:a16="http://schemas.microsoft.com/office/drawing/2014/main" id="{0C196428-8E3E-0C48-983F-34E92A4A2C94}"/>
                    </a:ext>
                  </a:extLst>
                </p:cNvPr>
                <p:cNvSpPr txBox="1"/>
                <p:nvPr/>
              </p:nvSpPr>
              <p:spPr>
                <a:xfrm>
                  <a:off x="1228383" y="4404784"/>
                  <a:ext cx="16761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Cam-pu-chia</a:t>
                  </a:r>
                </a:p>
              </p:txBody>
            </p:sp>
            <p:sp>
              <p:nvSpPr>
                <p:cNvPr id="42" name="TextBox 41">
                  <a:extLst>
                    <a:ext uri="{FF2B5EF4-FFF2-40B4-BE49-F238E27FC236}">
                      <a16:creationId xmlns:a16="http://schemas.microsoft.com/office/drawing/2014/main" id="{595047B0-6D28-8240-A7E2-4DF4866CAB1A}"/>
                    </a:ext>
                  </a:extLst>
                </p:cNvPr>
                <p:cNvSpPr txBox="1"/>
                <p:nvPr/>
              </p:nvSpPr>
              <p:spPr>
                <a:xfrm>
                  <a:off x="1563285" y="5924873"/>
                  <a:ext cx="10063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Gia Định</a:t>
                  </a:r>
                </a:p>
              </p:txBody>
            </p:sp>
          </p:grpSp>
          <p:sp>
            <p:nvSpPr>
              <p:cNvPr id="14" name="TextBox 13">
                <a:extLst>
                  <a:ext uri="{FF2B5EF4-FFF2-40B4-BE49-F238E27FC236}">
                    <a16:creationId xmlns:a16="http://schemas.microsoft.com/office/drawing/2014/main" id="{F321DECB-D23F-8442-A6C3-E73B3BFC3E28}"/>
                  </a:ext>
                </a:extLst>
              </p:cNvPr>
              <p:cNvSpPr txBox="1"/>
              <p:nvPr/>
            </p:nvSpPr>
            <p:spPr>
              <a:xfrm>
                <a:off x="5133424" y="4659545"/>
                <a:ext cx="6040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7" name="TextBox 16">
              <a:extLst>
                <a:ext uri="{FF2B5EF4-FFF2-40B4-BE49-F238E27FC236}">
                  <a16:creationId xmlns:a16="http://schemas.microsoft.com/office/drawing/2014/main" id="{7CEDF038-904C-914A-A43C-6F61E9644A69}"/>
                </a:ext>
              </a:extLst>
            </p:cNvPr>
            <p:cNvSpPr txBox="1"/>
            <p:nvPr/>
          </p:nvSpPr>
          <p:spPr>
            <a:xfrm>
              <a:off x="3182057" y="3636623"/>
              <a:ext cx="9748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Đà Nẵng</a:t>
              </a:r>
            </a:p>
          </p:txBody>
        </p:sp>
        <p:sp>
          <p:nvSpPr>
            <p:cNvPr id="41" name="TextBox 40">
              <a:extLst>
                <a:ext uri="{FF2B5EF4-FFF2-40B4-BE49-F238E27FC236}">
                  <a16:creationId xmlns:a16="http://schemas.microsoft.com/office/drawing/2014/main" id="{0908C7B7-9781-7F40-B9D0-3D7AA8D1FD38}"/>
                </a:ext>
              </a:extLst>
            </p:cNvPr>
            <p:cNvSpPr txBox="1"/>
            <p:nvPr/>
          </p:nvSpPr>
          <p:spPr>
            <a:xfrm>
              <a:off x="2918591" y="3317210"/>
              <a:ext cx="9748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Huế</a:t>
              </a:r>
            </a:p>
          </p:txBody>
        </p:sp>
      </p:grpSp>
      <p:pic>
        <p:nvPicPr>
          <p:cNvPr id="8" name="Graphic 7" descr="Marker">
            <a:extLst>
              <a:ext uri="{FF2B5EF4-FFF2-40B4-BE49-F238E27FC236}">
                <a16:creationId xmlns:a16="http://schemas.microsoft.com/office/drawing/2014/main" id="{1AFC3A7B-AE65-2E40-A3D7-B673FCAC6C9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287766" y="2569742"/>
            <a:ext cx="1143000" cy="1143000"/>
          </a:xfrm>
          <a:prstGeom prst="rect">
            <a:avLst/>
          </a:prstGeom>
        </p:spPr>
      </p:pic>
      <p:pic>
        <p:nvPicPr>
          <p:cNvPr id="11" name="Graphic 10" descr="Marker">
            <a:extLst>
              <a:ext uri="{FF2B5EF4-FFF2-40B4-BE49-F238E27FC236}">
                <a16:creationId xmlns:a16="http://schemas.microsoft.com/office/drawing/2014/main" id="{68450899-E263-9445-963E-C13D506810E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929565" y="5058872"/>
            <a:ext cx="1143000" cy="1143000"/>
          </a:xfrm>
          <a:prstGeom prst="rect">
            <a:avLst/>
          </a:prstGeom>
        </p:spPr>
      </p:pic>
      <p:sp>
        <p:nvSpPr>
          <p:cNvPr id="16" name="Rounded Rectangle 15">
            <a:extLst>
              <a:ext uri="{FF2B5EF4-FFF2-40B4-BE49-F238E27FC236}">
                <a16:creationId xmlns:a16="http://schemas.microsoft.com/office/drawing/2014/main" id="{B26D84CB-1973-8541-8F3A-5FD50C1DB105}"/>
              </a:ext>
            </a:extLst>
          </p:cNvPr>
          <p:cNvSpPr/>
          <p:nvPr/>
        </p:nvSpPr>
        <p:spPr>
          <a:xfrm>
            <a:off x="5133424" y="-21630"/>
            <a:ext cx="7135670" cy="10305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Vì sao Pháp lại chọn Gia Định làm mục tiêu tấn công sau Đà Nẵng?</a:t>
            </a:r>
            <a:endPar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nvGrpSpPr>
          <p:cNvPr id="27" name="Group 26">
            <a:extLst>
              <a:ext uri="{FF2B5EF4-FFF2-40B4-BE49-F238E27FC236}">
                <a16:creationId xmlns:a16="http://schemas.microsoft.com/office/drawing/2014/main" id="{744005D7-58F3-FB4B-A51E-E80834FB2C03}"/>
              </a:ext>
            </a:extLst>
          </p:cNvPr>
          <p:cNvGrpSpPr/>
          <p:nvPr/>
        </p:nvGrpSpPr>
        <p:grpSpPr>
          <a:xfrm>
            <a:off x="6154445" y="1309435"/>
            <a:ext cx="5904823" cy="1124597"/>
            <a:chOff x="6270719" y="1411342"/>
            <a:chExt cx="5904823" cy="1124597"/>
          </a:xfrm>
        </p:grpSpPr>
        <p:sp>
          <p:nvSpPr>
            <p:cNvPr id="23" name="Terminator 22">
              <a:extLst>
                <a:ext uri="{FF2B5EF4-FFF2-40B4-BE49-F238E27FC236}">
                  <a16:creationId xmlns:a16="http://schemas.microsoft.com/office/drawing/2014/main" id="{6F6635D7-9C3D-4E4E-8115-16BE23223074}"/>
                </a:ext>
              </a:extLst>
            </p:cNvPr>
            <p:cNvSpPr/>
            <p:nvPr/>
          </p:nvSpPr>
          <p:spPr>
            <a:xfrm>
              <a:off x="6270719" y="1411342"/>
              <a:ext cx="5904823" cy="1124597"/>
            </a:xfrm>
            <a:prstGeom prst="flowChartTerminator">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AEE5A9A-20AE-4245-B60C-F29AE9E10DD4}"/>
                </a:ext>
              </a:extLst>
            </p:cNvPr>
            <p:cNvSpPr/>
            <p:nvPr/>
          </p:nvSpPr>
          <p:spPr>
            <a:xfrm>
              <a:off x="6726734" y="1537818"/>
              <a:ext cx="496757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Gia Định là vựa lúa của triều đình</a:t>
              </a:r>
            </a:p>
          </p:txBody>
        </p:sp>
      </p:grpSp>
      <p:grpSp>
        <p:nvGrpSpPr>
          <p:cNvPr id="29" name="Group 28">
            <a:extLst>
              <a:ext uri="{FF2B5EF4-FFF2-40B4-BE49-F238E27FC236}">
                <a16:creationId xmlns:a16="http://schemas.microsoft.com/office/drawing/2014/main" id="{DC4791AB-70F1-7C43-88B0-54312551021A}"/>
              </a:ext>
            </a:extLst>
          </p:cNvPr>
          <p:cNvGrpSpPr/>
          <p:nvPr/>
        </p:nvGrpSpPr>
        <p:grpSpPr>
          <a:xfrm>
            <a:off x="5870467" y="2721397"/>
            <a:ext cx="6319835" cy="1089277"/>
            <a:chOff x="6270719" y="1411342"/>
            <a:chExt cx="6612894" cy="1309399"/>
          </a:xfrm>
        </p:grpSpPr>
        <p:sp>
          <p:nvSpPr>
            <p:cNvPr id="30" name="Terminator 29">
              <a:extLst>
                <a:ext uri="{FF2B5EF4-FFF2-40B4-BE49-F238E27FC236}">
                  <a16:creationId xmlns:a16="http://schemas.microsoft.com/office/drawing/2014/main" id="{0E925C24-7483-2D4A-A312-58025821785B}"/>
                </a:ext>
              </a:extLst>
            </p:cNvPr>
            <p:cNvSpPr/>
            <p:nvPr/>
          </p:nvSpPr>
          <p:spPr>
            <a:xfrm>
              <a:off x="6270719" y="1411342"/>
              <a:ext cx="6612894" cy="1309399"/>
            </a:xfrm>
            <a:prstGeom prst="flowChartTerminator">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EA6D32C-CE9A-F043-A584-9EBE7C6F698F}"/>
                </a:ext>
              </a:extLst>
            </p:cNvPr>
            <p:cNvSpPr/>
            <p:nvPr/>
          </p:nvSpPr>
          <p:spPr>
            <a:xfrm>
              <a:off x="6857212" y="1549271"/>
              <a:ext cx="5599946" cy="114691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Xa</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Huế</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tránh</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được</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sự</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trợ</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giúp</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của</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triều</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đình</a:t>
              </a:r>
              <a:endPar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endParaRPr>
            </a:p>
          </p:txBody>
        </p:sp>
      </p:grpSp>
      <p:grpSp>
        <p:nvGrpSpPr>
          <p:cNvPr id="33" name="Group 32">
            <a:extLst>
              <a:ext uri="{FF2B5EF4-FFF2-40B4-BE49-F238E27FC236}">
                <a16:creationId xmlns:a16="http://schemas.microsoft.com/office/drawing/2014/main" id="{CCD6A487-BD20-6840-9DD6-0A90C50B6699}"/>
              </a:ext>
            </a:extLst>
          </p:cNvPr>
          <p:cNvGrpSpPr/>
          <p:nvPr/>
        </p:nvGrpSpPr>
        <p:grpSpPr>
          <a:xfrm>
            <a:off x="5925624" y="5287155"/>
            <a:ext cx="6209523" cy="1309399"/>
            <a:chOff x="6270719" y="1411342"/>
            <a:chExt cx="6479613" cy="1309399"/>
          </a:xfrm>
        </p:grpSpPr>
        <p:sp>
          <p:nvSpPr>
            <p:cNvPr id="34" name="Terminator 33">
              <a:extLst>
                <a:ext uri="{FF2B5EF4-FFF2-40B4-BE49-F238E27FC236}">
                  <a16:creationId xmlns:a16="http://schemas.microsoft.com/office/drawing/2014/main" id="{B2FA7591-48F1-D34B-9795-894806055E59}"/>
                </a:ext>
              </a:extLst>
            </p:cNvPr>
            <p:cNvSpPr/>
            <p:nvPr/>
          </p:nvSpPr>
          <p:spPr>
            <a:xfrm>
              <a:off x="6270719" y="1411342"/>
              <a:ext cx="6479613" cy="1309399"/>
            </a:xfrm>
            <a:prstGeom prst="flowChartTerminator">
              <a:avLst/>
            </a:prstGeom>
            <a:solidFill>
              <a:srgbClr val="00B0F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0859522-0A6E-8146-93C8-3A1BBBFCEA09}"/>
                </a:ext>
              </a:extLst>
            </p:cNvPr>
            <p:cNvSpPr/>
            <p:nvPr/>
          </p:nvSpPr>
          <p:spPr>
            <a:xfrm>
              <a:off x="6624755" y="1611405"/>
              <a:ext cx="590482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Theo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đường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sông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Mê</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công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chiếm</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Campuchia</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làm</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chủ</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sông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Mê-kong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p>
          </p:txBody>
        </p:sp>
      </p:grpSp>
      <p:grpSp>
        <p:nvGrpSpPr>
          <p:cNvPr id="36" name="Group 35">
            <a:extLst>
              <a:ext uri="{FF2B5EF4-FFF2-40B4-BE49-F238E27FC236}">
                <a16:creationId xmlns:a16="http://schemas.microsoft.com/office/drawing/2014/main" id="{EDF330FB-61FE-3D43-BB88-B8D9B7349E58}"/>
              </a:ext>
            </a:extLst>
          </p:cNvPr>
          <p:cNvGrpSpPr/>
          <p:nvPr/>
        </p:nvGrpSpPr>
        <p:grpSpPr>
          <a:xfrm>
            <a:off x="5925624" y="4064561"/>
            <a:ext cx="6209523" cy="963561"/>
            <a:chOff x="6270719" y="1411343"/>
            <a:chExt cx="6612894" cy="1099257"/>
          </a:xfrm>
        </p:grpSpPr>
        <p:sp>
          <p:nvSpPr>
            <p:cNvPr id="37" name="Terminator 36">
              <a:extLst>
                <a:ext uri="{FF2B5EF4-FFF2-40B4-BE49-F238E27FC236}">
                  <a16:creationId xmlns:a16="http://schemas.microsoft.com/office/drawing/2014/main" id="{5090244B-6C53-004E-BCD1-741C8CB93675}"/>
                </a:ext>
              </a:extLst>
            </p:cNvPr>
            <p:cNvSpPr/>
            <p:nvPr/>
          </p:nvSpPr>
          <p:spPr>
            <a:xfrm>
              <a:off x="6270719" y="1411343"/>
              <a:ext cx="6612894" cy="1030514"/>
            </a:xfrm>
            <a:prstGeom prst="flowChartTerminator">
              <a:avLst/>
            </a:prstGeom>
            <a:solidFill>
              <a:srgbClr val="92D05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9E2652DB-5E3B-3D49-B8A5-EE0A4FCB6A7C}"/>
                </a:ext>
              </a:extLst>
            </p:cNvPr>
            <p:cNvSpPr/>
            <p:nvPr/>
          </p:nvSpPr>
          <p:spPr>
            <a:xfrm>
              <a:off x="6753495" y="1422130"/>
              <a:ext cx="5904822" cy="108847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Xa TQ tránh được sự can thiệp của nhà Thanh </a:t>
              </a:r>
            </a:p>
          </p:txBody>
        </p:sp>
      </p:grpSp>
      <p:pic>
        <p:nvPicPr>
          <p:cNvPr id="43" name="Picture 2">
            <a:extLst>
              <a:ext uri="{FF2B5EF4-FFF2-40B4-BE49-F238E27FC236}">
                <a16:creationId xmlns:a16="http://schemas.microsoft.com/office/drawing/2014/main" id="{E08863C0-30FC-FB41-AE3F-EA18D30086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4253" y="2721397"/>
            <a:ext cx="772842" cy="6411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3B1C3E8-18AC-B14B-AD0C-0D67E9FC38B6}"/>
              </a:ext>
            </a:extLst>
          </p:cNvPr>
          <p:cNvSpPr txBox="1"/>
          <p:nvPr/>
        </p:nvSpPr>
        <p:spPr>
          <a:xfrm>
            <a:off x="2085263" y="6441325"/>
            <a:ext cx="9873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2/1859</a:t>
            </a:r>
          </a:p>
        </p:txBody>
      </p:sp>
    </p:spTree>
    <p:extLst>
      <p:ext uri="{BB962C8B-B14F-4D97-AF65-F5344CB8AC3E}">
        <p14:creationId xmlns:p14="http://schemas.microsoft.com/office/powerpoint/2010/main" val="111986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0" accel="50000" decel="50000" fill="hold" nodeType="clickEffect">
                                  <p:stCondLst>
                                    <p:cond delay="0"/>
                                  </p:stCondLst>
                                  <p:childTnLst>
                                    <p:animMotion origin="layout" path="M 0.01666 0.03125 C 0.02148 0.03634 0.02669 0.04167 0.03112 0.04745 L 0.04166 0.06157 C 0.04336 0.06389 0.04557 0.06551 0.04687 0.06852 C 0.04817 0.07176 0.04948 0.075 0.05091 0.07801 C 0.05846 0.09375 0.05156 0.07639 0.05742 0.0919 C 0.05781 0.09745 0.05833 0.10301 0.05872 0.10833 C 0.05911 0.11296 0.05963 0.11759 0.06002 0.12245 C 0.06094 0.13333 0.06276 0.15509 0.06276 0.15509 C 0.06224 0.17083 0.06211 0.18634 0.06133 0.20185 C 0.0612 0.2044 0.06041 0.20671 0.06002 0.20903 C 0.05911 0.21528 0.05859 0.22153 0.05742 0.22778 C 0.05703 0.23009 0.05651 0.23241 0.05612 0.23472 C 0.05521 0.24097 0.05469 0.24745 0.05351 0.25347 C 0.05156 0.26342 0.05247 0.2581 0.05091 0.26991 C 0.05 0.28588 0.04987 0.29282 0.04817 0.30717 C 0.04726 0.3162 0.04596 0.32176 0.04427 0.33055 L 0.04297 0.33773 C 0.04258 0.34004 0.04258 0.34305 0.04166 0.34467 C 0.04075 0.34629 0.03971 0.34768 0.03906 0.3493 C 0.03711 0.35393 0.03594 0.35949 0.03372 0.36342 C 0.03281 0.36504 0.0319 0.36643 0.03112 0.36805 C 0.03008 0.37037 0.02955 0.37315 0.02851 0.37523 C 0.02734 0.37708 0.02565 0.37778 0.02448 0.37986 C 0.0233 0.38194 0.02018 0.39143 0.01797 0.39375 C 0.01679 0.39514 0.01523 0.39491 0.01406 0.39629 C 0.0112 0.39884 0.00872 0.40231 0.00612 0.40555 C 0.00482 0.40717 0.00325 0.40833 0.00221 0.41018 C -0.00274 0.41898 0.00052 0.41366 -0.00834 0.4243 C -0.01341 0.43032 -0.01081 0.42801 -0.01628 0.43125 C -0.01758 0.43287 -0.01875 0.43472 -0.02018 0.43588 C -0.02383 0.43912 -0.03008 0.43981 -0.03334 0.44074 C -0.03685 0.44143 -0.04037 0.44259 -0.04388 0.44305 C -0.05703 0.44421 -0.07018 0.44444 -0.08334 0.44537 C -0.09961 0.45116 -0.0793 0.44398 -0.09779 0.45 C -0.1 0.45069 -0.10222 0.45162 -0.10443 0.45231 C -0.10964 0.45393 -0.11498 0.45463 -0.12018 0.45694 C -0.12201 0.45787 -0.1237 0.45856 -0.12552 0.45926 C -0.12683 0.45995 -0.128 0.46134 -0.12943 0.4618 C -0.13164 0.46227 -0.13386 0.4618 -0.13594 0.4618 " pathEditMode="relative" ptsTypes="AAAAAAAAAAAAAAAAAAAAAAAAAAAAAAAAAAAAAAAA">
                                      <p:cBhvr>
                                        <p:cTn id="6" dur="3000" fill="hold"/>
                                        <p:tgtEl>
                                          <p:spTgt spid="43"/>
                                        </p:tgtEl>
                                        <p:attrNameLst>
                                          <p:attrName>ppt_x</p:attrName>
                                          <p:attrName>ppt_y</p:attrName>
                                        </p:attrNameLst>
                                      </p:cBhvr>
                                    </p:animMotion>
                                  </p:childTnLst>
                                </p:cTn>
                              </p:par>
                            </p:childTnLst>
                          </p:cTn>
                        </p:par>
                        <p:par>
                          <p:cTn id="7" fill="hold">
                            <p:stCondLst>
                              <p:cond delay="3000"/>
                            </p:stCondLst>
                            <p:childTnLst>
                              <p:par>
                                <p:cTn id="8" presetID="22" presetClass="entr" presetSubtype="4" repeatCount="300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1000"/>
                                        <p:tgtEl>
                                          <p:spTgt spid="11"/>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anim calcmode="lin" valueType="num">
                                      <p:cBhvr>
                                        <p:cTn id="33" dur="1000" fill="hold"/>
                                        <p:tgtEl>
                                          <p:spTgt spid="36"/>
                                        </p:tgtEl>
                                        <p:attrNameLst>
                                          <p:attrName>ppt_x</p:attrName>
                                        </p:attrNameLst>
                                      </p:cBhvr>
                                      <p:tavLst>
                                        <p:tav tm="0">
                                          <p:val>
                                            <p:strVal val="#ppt_x"/>
                                          </p:val>
                                        </p:tav>
                                        <p:tav tm="100000">
                                          <p:val>
                                            <p:strVal val="#ppt_x"/>
                                          </p:val>
                                        </p:tav>
                                      </p:tavLst>
                                    </p:anim>
                                    <p:anim calcmode="lin" valueType="num">
                                      <p:cBhvr>
                                        <p:cTn id="3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anim calcmode="lin" valueType="num">
                                      <p:cBhvr>
                                        <p:cTn id="40" dur="1000" fill="hold"/>
                                        <p:tgtEl>
                                          <p:spTgt spid="33"/>
                                        </p:tgtEl>
                                        <p:attrNameLst>
                                          <p:attrName>ppt_x</p:attrName>
                                        </p:attrNameLst>
                                      </p:cBhvr>
                                      <p:tavLst>
                                        <p:tav tm="0">
                                          <p:val>
                                            <p:strVal val="#ppt_x"/>
                                          </p:val>
                                        </p:tav>
                                        <p:tav tm="100000">
                                          <p:val>
                                            <p:strVal val="#ppt_x"/>
                                          </p:val>
                                        </p:tav>
                                      </p:tavLst>
                                    </p:anim>
                                    <p:anim calcmode="lin" valueType="num">
                                      <p:cBhvr>
                                        <p:cTn id="4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232171" y="3596608"/>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215503" y="4997554"/>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66734" y="4951802"/>
            <a:ext cx="2324099" cy="877452"/>
            <a:chOff x="485776" y="4485411"/>
            <a:chExt cx="1743074" cy="65808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542927" y="4552845"/>
              <a:ext cx="1664493"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24/2/1861</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719111" y="3590007"/>
            <a:ext cx="2276493" cy="877452"/>
            <a:chOff x="500050" y="3378129"/>
            <a:chExt cx="1707370" cy="658089"/>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658089"/>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535772" y="3474335"/>
              <a:ext cx="1646637"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17/2/1859</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86918" y="2369783"/>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666733" y="2369784"/>
            <a:ext cx="2305067" cy="877452"/>
            <a:chOff x="500050" y="2177387"/>
            <a:chExt cx="1728800" cy="658089"/>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658089"/>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528652" y="2248342"/>
              <a:ext cx="1678768" cy="50009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2/1859</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196470" y="127960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585779" y="1230458"/>
            <a:ext cx="2466976" cy="877452"/>
            <a:chOff x="439334" y="922843"/>
            <a:chExt cx="1850232" cy="658089"/>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658089"/>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439334" y="1000567"/>
              <a:ext cx="1850232"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1/9/1858</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37986"/>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 name="Group 20">
            <a:extLst>
              <a:ext uri="{FF2B5EF4-FFF2-40B4-BE49-F238E27FC236}">
                <a16:creationId xmlns:a16="http://schemas.microsoft.com/office/drawing/2014/main" id="{0E2F6EAF-7759-0340-B66D-BC18741CC1E2}"/>
              </a:ext>
            </a:extLst>
          </p:cNvPr>
          <p:cNvGrpSpPr/>
          <p:nvPr/>
        </p:nvGrpSpPr>
        <p:grpSpPr>
          <a:xfrm>
            <a:off x="4501745" y="2259112"/>
            <a:ext cx="7469964" cy="1100788"/>
            <a:chOff x="3362034" y="1947507"/>
            <a:chExt cx="5602473" cy="825591"/>
          </a:xfrm>
        </p:grpSpPr>
        <p:sp>
          <p:nvSpPr>
            <p:cNvPr id="94" name="Terminator 93">
              <a:extLst>
                <a:ext uri="{FF2B5EF4-FFF2-40B4-BE49-F238E27FC236}">
                  <a16:creationId xmlns:a16="http://schemas.microsoft.com/office/drawing/2014/main" id="{3FFF4B16-74CD-694A-A2E8-A5FC02C3ACDA}"/>
                </a:ext>
              </a:extLst>
            </p:cNvPr>
            <p:cNvSpPr/>
            <p:nvPr/>
          </p:nvSpPr>
          <p:spPr>
            <a:xfrm>
              <a:off x="3362034" y="1947507"/>
              <a:ext cx="5602473" cy="765423"/>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8" name="TextBox 97">
              <a:extLst>
                <a:ext uri="{FF2B5EF4-FFF2-40B4-BE49-F238E27FC236}">
                  <a16:creationId xmlns:a16="http://schemas.microsoft.com/office/drawing/2014/main" id="{D2CB0A53-E41D-A64B-A83A-9FE4D25D13BE}"/>
                </a:ext>
              </a:extLst>
            </p:cNvPr>
            <p:cNvSpPr txBox="1"/>
            <p:nvPr/>
          </p:nvSpPr>
          <p:spPr>
            <a:xfrm>
              <a:off x="3551746" y="1965184"/>
              <a:ext cx="5391319" cy="80791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 buộc phải rút phần lớn binh lực chuyển quân vào Gia Định</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0" name="Group 19">
            <a:extLst>
              <a:ext uri="{FF2B5EF4-FFF2-40B4-BE49-F238E27FC236}">
                <a16:creationId xmlns:a16="http://schemas.microsoft.com/office/drawing/2014/main" id="{C362D374-7D8B-A043-9D5D-075278CF3CD0}"/>
              </a:ext>
            </a:extLst>
          </p:cNvPr>
          <p:cNvGrpSpPr/>
          <p:nvPr/>
        </p:nvGrpSpPr>
        <p:grpSpPr>
          <a:xfrm>
            <a:off x="4452958" y="3657965"/>
            <a:ext cx="7469964" cy="787417"/>
            <a:chOff x="3339718" y="3158937"/>
            <a:chExt cx="5602473" cy="590563"/>
          </a:xfrm>
        </p:grpSpPr>
        <p:sp>
          <p:nvSpPr>
            <p:cNvPr id="95" name="Terminator 94">
              <a:extLst>
                <a:ext uri="{FF2B5EF4-FFF2-40B4-BE49-F238E27FC236}">
                  <a16:creationId xmlns:a16="http://schemas.microsoft.com/office/drawing/2014/main" id="{69108081-F143-5F47-B45F-BE70CB749DD9}"/>
                </a:ext>
              </a:extLst>
            </p:cNvPr>
            <p:cNvSpPr/>
            <p:nvPr/>
          </p:nvSpPr>
          <p:spPr>
            <a:xfrm>
              <a:off x="3339718" y="3158937"/>
              <a:ext cx="5602473" cy="590563"/>
            </a:xfrm>
            <a:prstGeom prst="flowChartTerminator">
              <a:avLst/>
            </a:prstGeom>
            <a:solidFill>
              <a:schemeClr val="tx2">
                <a:lumMod val="50000"/>
                <a:lumOff val="50000"/>
              </a:schemeClr>
            </a:solidFill>
            <a:ln w="38100">
              <a:solidFill>
                <a:srgbClr val="F8F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9" name="TextBox 98">
              <a:extLst>
                <a:ext uri="{FF2B5EF4-FFF2-40B4-BE49-F238E27FC236}">
                  <a16:creationId xmlns:a16="http://schemas.microsoft.com/office/drawing/2014/main" id="{84E75C91-E6AA-9F4A-B784-9C1D24813E37}"/>
                </a:ext>
              </a:extLst>
            </p:cNvPr>
            <p:cNvSpPr txBox="1"/>
            <p:nvPr/>
          </p:nvSpPr>
          <p:spPr>
            <a:xfrm>
              <a:off x="3603101" y="3239110"/>
              <a:ext cx="5280124"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Quân Pháp tấn công thành Gia Định</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4" name="Group 23">
            <a:extLst>
              <a:ext uri="{FF2B5EF4-FFF2-40B4-BE49-F238E27FC236}">
                <a16:creationId xmlns:a16="http://schemas.microsoft.com/office/drawing/2014/main" id="{095B6D50-01D4-544C-A1E1-A3DAB234230E}"/>
              </a:ext>
            </a:extLst>
          </p:cNvPr>
          <p:cNvGrpSpPr/>
          <p:nvPr/>
        </p:nvGrpSpPr>
        <p:grpSpPr>
          <a:xfrm>
            <a:off x="4419601" y="943897"/>
            <a:ext cx="8136763" cy="1159245"/>
            <a:chOff x="3314700" y="819076"/>
            <a:chExt cx="5782113" cy="794570"/>
          </a:xfrm>
        </p:grpSpPr>
        <p:sp>
          <p:nvSpPr>
            <p:cNvPr id="17" name="Terminator 16">
              <a:extLst>
                <a:ext uri="{FF2B5EF4-FFF2-40B4-BE49-F238E27FC236}">
                  <a16:creationId xmlns:a16="http://schemas.microsoft.com/office/drawing/2014/main" id="{59D0A308-E88C-3740-A094-DC32564F12EC}"/>
                </a:ext>
              </a:extLst>
            </p:cNvPr>
            <p:cNvSpPr/>
            <p:nvPr/>
          </p:nvSpPr>
          <p:spPr>
            <a:xfrm>
              <a:off x="3314700" y="819076"/>
              <a:ext cx="5509652" cy="794570"/>
            </a:xfrm>
            <a:prstGeom prst="flowChartTerminator">
              <a:avLst/>
            </a:prstGeom>
            <a:solidFill>
              <a:schemeClr val="accent3">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0" name="TextBox 99">
              <a:extLst>
                <a:ext uri="{FF2B5EF4-FFF2-40B4-BE49-F238E27FC236}">
                  <a16:creationId xmlns:a16="http://schemas.microsoft.com/office/drawing/2014/main" id="{D0552147-B135-1A45-AC9B-BF19909CEB66}"/>
                </a:ext>
              </a:extLst>
            </p:cNvPr>
            <p:cNvSpPr txBox="1"/>
            <p:nvPr/>
          </p:nvSpPr>
          <p:spPr>
            <a:xfrm>
              <a:off x="3474374" y="860307"/>
              <a:ext cx="5622439" cy="73834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Liên quân </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 Tây Ban Nha</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tấn công </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Đà Nẵng</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mở đầu cuộc xâm lược Việt Nam.</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5" name="Rectangle 24">
            <a:extLst>
              <a:ext uri="{FF2B5EF4-FFF2-40B4-BE49-F238E27FC236}">
                <a16:creationId xmlns:a16="http://schemas.microsoft.com/office/drawing/2014/main" id="{EE2F773D-8F11-DB42-A561-C8E7CB4A6D62}"/>
              </a:ext>
            </a:extLst>
          </p:cNvPr>
          <p:cNvSpPr/>
          <p:nvPr/>
        </p:nvSpPr>
        <p:spPr>
          <a:xfrm>
            <a:off x="4386243" y="-22587"/>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grpSp>
        <p:nvGrpSpPr>
          <p:cNvPr id="158" name="Google Shape;1392;p70">
            <a:extLst>
              <a:ext uri="{FF2B5EF4-FFF2-40B4-BE49-F238E27FC236}">
                <a16:creationId xmlns:a16="http://schemas.microsoft.com/office/drawing/2014/main" id="{930F6AC9-93F2-9F48-9A19-D6442299E3D5}"/>
              </a:ext>
            </a:extLst>
          </p:cNvPr>
          <p:cNvGrpSpPr/>
          <p:nvPr/>
        </p:nvGrpSpPr>
        <p:grpSpPr>
          <a:xfrm>
            <a:off x="3363565" y="4722126"/>
            <a:ext cx="1063568" cy="843588"/>
            <a:chOff x="4556866" y="1363248"/>
            <a:chExt cx="477009" cy="342438"/>
          </a:xfrm>
        </p:grpSpPr>
        <p:sp>
          <p:nvSpPr>
            <p:cNvPr id="159" name="Google Shape;1393;p70">
              <a:extLst>
                <a:ext uri="{FF2B5EF4-FFF2-40B4-BE49-F238E27FC236}">
                  <a16:creationId xmlns:a16="http://schemas.microsoft.com/office/drawing/2014/main" id="{D5B84B01-E16D-7A43-AF11-56545E84BFC3}"/>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394;p70">
              <a:extLst>
                <a:ext uri="{FF2B5EF4-FFF2-40B4-BE49-F238E27FC236}">
                  <a16:creationId xmlns:a16="http://schemas.microsoft.com/office/drawing/2014/main" id="{EB0750A1-85E4-2842-A3D7-7E3AC5A30AED}"/>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395;p70">
              <a:extLst>
                <a:ext uri="{FF2B5EF4-FFF2-40B4-BE49-F238E27FC236}">
                  <a16:creationId xmlns:a16="http://schemas.microsoft.com/office/drawing/2014/main" id="{61CE6911-D6A4-5846-B940-A4B6BC6048EF}"/>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396;p70">
              <a:extLst>
                <a:ext uri="{FF2B5EF4-FFF2-40B4-BE49-F238E27FC236}">
                  <a16:creationId xmlns:a16="http://schemas.microsoft.com/office/drawing/2014/main" id="{D68297C1-6B4E-B44B-804A-E1FEE823AD16}"/>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397;p70">
              <a:extLst>
                <a:ext uri="{FF2B5EF4-FFF2-40B4-BE49-F238E27FC236}">
                  <a16:creationId xmlns:a16="http://schemas.microsoft.com/office/drawing/2014/main" id="{EB8F04D1-36CF-104F-91F2-23D5E52651B4}"/>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398;p70">
              <a:extLst>
                <a:ext uri="{FF2B5EF4-FFF2-40B4-BE49-F238E27FC236}">
                  <a16:creationId xmlns:a16="http://schemas.microsoft.com/office/drawing/2014/main" id="{1DBC9B82-CCD0-7943-8D23-A6C1A2605099}"/>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399;p70">
              <a:extLst>
                <a:ext uri="{FF2B5EF4-FFF2-40B4-BE49-F238E27FC236}">
                  <a16:creationId xmlns:a16="http://schemas.microsoft.com/office/drawing/2014/main" id="{2711AB42-A115-DC4A-88D5-3996FA5F4BB3}"/>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400;p70">
              <a:extLst>
                <a:ext uri="{FF2B5EF4-FFF2-40B4-BE49-F238E27FC236}">
                  <a16:creationId xmlns:a16="http://schemas.microsoft.com/office/drawing/2014/main" id="{2BA58F02-FAF4-0647-A7BB-371D2FC5FBDF}"/>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401;p70">
              <a:extLst>
                <a:ext uri="{FF2B5EF4-FFF2-40B4-BE49-F238E27FC236}">
                  <a16:creationId xmlns:a16="http://schemas.microsoft.com/office/drawing/2014/main" id="{48DDA4F4-9687-E245-BE28-720974D840C1}"/>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402;p70">
              <a:extLst>
                <a:ext uri="{FF2B5EF4-FFF2-40B4-BE49-F238E27FC236}">
                  <a16:creationId xmlns:a16="http://schemas.microsoft.com/office/drawing/2014/main" id="{CE1BB04D-B3B7-2E45-8C83-EBD0FCAC0AB6}"/>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03;p70">
              <a:extLst>
                <a:ext uri="{FF2B5EF4-FFF2-40B4-BE49-F238E27FC236}">
                  <a16:creationId xmlns:a16="http://schemas.microsoft.com/office/drawing/2014/main" id="{2DEC7BEF-57B2-C34F-9A15-F57310B88D3C}"/>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04;p70">
              <a:extLst>
                <a:ext uri="{FF2B5EF4-FFF2-40B4-BE49-F238E27FC236}">
                  <a16:creationId xmlns:a16="http://schemas.microsoft.com/office/drawing/2014/main" id="{7B540D7B-0644-5448-9E3C-712917C61945}"/>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1532;p70">
            <a:extLst>
              <a:ext uri="{FF2B5EF4-FFF2-40B4-BE49-F238E27FC236}">
                <a16:creationId xmlns:a16="http://schemas.microsoft.com/office/drawing/2014/main" id="{E38F40BA-E477-3C4F-A524-5791122646C0}"/>
              </a:ext>
            </a:extLst>
          </p:cNvPr>
          <p:cNvGrpSpPr/>
          <p:nvPr/>
        </p:nvGrpSpPr>
        <p:grpSpPr>
          <a:xfrm>
            <a:off x="3267323" y="2499548"/>
            <a:ext cx="1062319" cy="669191"/>
            <a:chOff x="918100" y="1831650"/>
            <a:chExt cx="535625" cy="393575"/>
          </a:xfrm>
        </p:grpSpPr>
        <p:sp>
          <p:nvSpPr>
            <p:cNvPr id="172" name="Google Shape;1533;p70">
              <a:extLst>
                <a:ext uri="{FF2B5EF4-FFF2-40B4-BE49-F238E27FC236}">
                  <a16:creationId xmlns:a16="http://schemas.microsoft.com/office/drawing/2014/main" id="{5C9B6764-FCA8-9044-ABD2-0C9500B00B9E}"/>
                </a:ext>
              </a:extLst>
            </p:cNvPr>
            <p:cNvSpPr/>
            <p:nvPr/>
          </p:nvSpPr>
          <p:spPr>
            <a:xfrm>
              <a:off x="942750" y="1901300"/>
              <a:ext cx="118000" cy="74000"/>
            </a:xfrm>
            <a:custGeom>
              <a:avLst/>
              <a:gdLst/>
              <a:ahLst/>
              <a:cxnLst/>
              <a:rect l="l" t="t" r="r" b="b"/>
              <a:pathLst>
                <a:path w="4720" h="2960" extrusionOk="0">
                  <a:moveTo>
                    <a:pt x="0" y="1"/>
                  </a:moveTo>
                  <a:lnTo>
                    <a:pt x="0" y="1255"/>
                  </a:lnTo>
                  <a:lnTo>
                    <a:pt x="3466" y="1255"/>
                  </a:lnTo>
                  <a:lnTo>
                    <a:pt x="3466" y="2960"/>
                  </a:lnTo>
                  <a:lnTo>
                    <a:pt x="4720" y="2960"/>
                  </a:lnTo>
                  <a:lnTo>
                    <a:pt x="47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34;p70">
              <a:extLst>
                <a:ext uri="{FF2B5EF4-FFF2-40B4-BE49-F238E27FC236}">
                  <a16:creationId xmlns:a16="http://schemas.microsoft.com/office/drawing/2014/main" id="{02A29E04-8EE7-D448-BEE4-0E76BC38F733}"/>
                </a:ext>
              </a:extLst>
            </p:cNvPr>
            <p:cNvSpPr/>
            <p:nvPr/>
          </p:nvSpPr>
          <p:spPr>
            <a:xfrm>
              <a:off x="1045025" y="1901300"/>
              <a:ext cx="15700" cy="74000"/>
            </a:xfrm>
            <a:custGeom>
              <a:avLst/>
              <a:gdLst/>
              <a:ahLst/>
              <a:cxnLst/>
              <a:rect l="l" t="t" r="r" b="b"/>
              <a:pathLst>
                <a:path w="628" h="2960" extrusionOk="0">
                  <a:moveTo>
                    <a:pt x="0" y="1"/>
                  </a:moveTo>
                  <a:lnTo>
                    <a:pt x="0" y="2960"/>
                  </a:lnTo>
                  <a:lnTo>
                    <a:pt x="627" y="2960"/>
                  </a:lnTo>
                  <a:lnTo>
                    <a:pt x="62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35;p70">
              <a:extLst>
                <a:ext uri="{FF2B5EF4-FFF2-40B4-BE49-F238E27FC236}">
                  <a16:creationId xmlns:a16="http://schemas.microsoft.com/office/drawing/2014/main" id="{62768D31-7F76-5545-A2B1-5A2D99898EFC}"/>
                </a:ext>
              </a:extLst>
            </p:cNvPr>
            <p:cNvSpPr/>
            <p:nvPr/>
          </p:nvSpPr>
          <p:spPr>
            <a:xfrm>
              <a:off x="976900" y="1959600"/>
              <a:ext cx="136300" cy="98150"/>
            </a:xfrm>
            <a:custGeom>
              <a:avLst/>
              <a:gdLst/>
              <a:ahLst/>
              <a:cxnLst/>
              <a:rect l="l" t="t" r="r" b="b"/>
              <a:pathLst>
                <a:path w="5452" h="3926" extrusionOk="0">
                  <a:moveTo>
                    <a:pt x="0" y="1"/>
                  </a:moveTo>
                  <a:lnTo>
                    <a:pt x="0" y="3926"/>
                  </a:lnTo>
                  <a:lnTo>
                    <a:pt x="5451" y="3926"/>
                  </a:lnTo>
                  <a:lnTo>
                    <a:pt x="545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36;p70">
              <a:extLst>
                <a:ext uri="{FF2B5EF4-FFF2-40B4-BE49-F238E27FC236}">
                  <a16:creationId xmlns:a16="http://schemas.microsoft.com/office/drawing/2014/main" id="{8D3006D5-9B80-B14A-97EF-F6779CB50415}"/>
                </a:ext>
              </a:extLst>
            </p:cNvPr>
            <p:cNvSpPr/>
            <p:nvPr/>
          </p:nvSpPr>
          <p:spPr>
            <a:xfrm>
              <a:off x="1045025" y="1959600"/>
              <a:ext cx="68175" cy="98150"/>
            </a:xfrm>
            <a:custGeom>
              <a:avLst/>
              <a:gdLst/>
              <a:ahLst/>
              <a:cxnLst/>
              <a:rect l="l" t="t" r="r" b="b"/>
              <a:pathLst>
                <a:path w="2727" h="3926" extrusionOk="0">
                  <a:moveTo>
                    <a:pt x="0" y="1"/>
                  </a:moveTo>
                  <a:lnTo>
                    <a:pt x="0" y="3926"/>
                  </a:lnTo>
                  <a:lnTo>
                    <a:pt x="2726" y="3926"/>
                  </a:lnTo>
                  <a:lnTo>
                    <a:pt x="27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537;p70">
              <a:extLst>
                <a:ext uri="{FF2B5EF4-FFF2-40B4-BE49-F238E27FC236}">
                  <a16:creationId xmlns:a16="http://schemas.microsoft.com/office/drawing/2014/main" id="{F53D69CA-2A3D-1941-AA97-8C4EDFD5044A}"/>
                </a:ext>
              </a:extLst>
            </p:cNvPr>
            <p:cNvSpPr/>
            <p:nvPr/>
          </p:nvSpPr>
          <p:spPr>
            <a:xfrm>
              <a:off x="1286850" y="1831650"/>
              <a:ext cx="71800" cy="176050"/>
            </a:xfrm>
            <a:custGeom>
              <a:avLst/>
              <a:gdLst/>
              <a:ahLst/>
              <a:cxnLst/>
              <a:rect l="l" t="t" r="r" b="b"/>
              <a:pathLst>
                <a:path w="2872" h="7042" extrusionOk="0">
                  <a:moveTo>
                    <a:pt x="1" y="1"/>
                  </a:moveTo>
                  <a:lnTo>
                    <a:pt x="1" y="7042"/>
                  </a:lnTo>
                  <a:lnTo>
                    <a:pt x="2872" y="7042"/>
                  </a:lnTo>
                  <a:lnTo>
                    <a:pt x="287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38;p70">
              <a:extLst>
                <a:ext uri="{FF2B5EF4-FFF2-40B4-BE49-F238E27FC236}">
                  <a16:creationId xmlns:a16="http://schemas.microsoft.com/office/drawing/2014/main" id="{34B355F5-7FBA-C349-B6F7-909DCE269161}"/>
                </a:ext>
              </a:extLst>
            </p:cNvPr>
            <p:cNvSpPr/>
            <p:nvPr/>
          </p:nvSpPr>
          <p:spPr>
            <a:xfrm>
              <a:off x="1219625" y="1993000"/>
              <a:ext cx="206250" cy="105025"/>
            </a:xfrm>
            <a:custGeom>
              <a:avLst/>
              <a:gdLst/>
              <a:ahLst/>
              <a:cxnLst/>
              <a:rect l="l" t="t" r="r" b="b"/>
              <a:pathLst>
                <a:path w="8250" h="4201" extrusionOk="0">
                  <a:moveTo>
                    <a:pt x="1" y="1"/>
                  </a:moveTo>
                  <a:lnTo>
                    <a:pt x="1" y="4201"/>
                  </a:lnTo>
                  <a:lnTo>
                    <a:pt x="8250" y="4201"/>
                  </a:lnTo>
                  <a:lnTo>
                    <a:pt x="825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39;p70">
              <a:extLst>
                <a:ext uri="{FF2B5EF4-FFF2-40B4-BE49-F238E27FC236}">
                  <a16:creationId xmlns:a16="http://schemas.microsoft.com/office/drawing/2014/main" id="{EDB29C07-837D-9243-97FA-4FAD2441038C}"/>
                </a:ext>
              </a:extLst>
            </p:cNvPr>
            <p:cNvSpPr/>
            <p:nvPr/>
          </p:nvSpPr>
          <p:spPr>
            <a:xfrm>
              <a:off x="1322725" y="1993000"/>
              <a:ext cx="103150" cy="105025"/>
            </a:xfrm>
            <a:custGeom>
              <a:avLst/>
              <a:gdLst/>
              <a:ahLst/>
              <a:cxnLst/>
              <a:rect l="l" t="t" r="r" b="b"/>
              <a:pathLst>
                <a:path w="4126" h="4201" extrusionOk="0">
                  <a:moveTo>
                    <a:pt x="0" y="1"/>
                  </a:moveTo>
                  <a:lnTo>
                    <a:pt x="0" y="4201"/>
                  </a:lnTo>
                  <a:lnTo>
                    <a:pt x="4126" y="4201"/>
                  </a:lnTo>
                  <a:lnTo>
                    <a:pt x="41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40;p70">
              <a:extLst>
                <a:ext uri="{FF2B5EF4-FFF2-40B4-BE49-F238E27FC236}">
                  <a16:creationId xmlns:a16="http://schemas.microsoft.com/office/drawing/2014/main" id="{B97506E4-C6FE-8C4B-A9C9-CEB42341910C}"/>
                </a:ext>
              </a:extLst>
            </p:cNvPr>
            <p:cNvSpPr/>
            <p:nvPr/>
          </p:nvSpPr>
          <p:spPr>
            <a:xfrm>
              <a:off x="918100" y="2026375"/>
              <a:ext cx="535625" cy="198850"/>
            </a:xfrm>
            <a:custGeom>
              <a:avLst/>
              <a:gdLst/>
              <a:ahLst/>
              <a:cxnLst/>
              <a:rect l="l" t="t" r="r" b="b"/>
              <a:pathLst>
                <a:path w="21425" h="7954" extrusionOk="0">
                  <a:moveTo>
                    <a:pt x="1" y="1"/>
                  </a:moveTo>
                  <a:lnTo>
                    <a:pt x="3726" y="7954"/>
                  </a:lnTo>
                  <a:lnTo>
                    <a:pt x="18517" y="7954"/>
                  </a:lnTo>
                  <a:lnTo>
                    <a:pt x="21424" y="1612"/>
                  </a:lnTo>
                  <a:lnTo>
                    <a:pt x="10313" y="1612"/>
                  </a:lnTo>
                  <a:lnTo>
                    <a:pt x="925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41;p70">
              <a:extLst>
                <a:ext uri="{FF2B5EF4-FFF2-40B4-BE49-F238E27FC236}">
                  <a16:creationId xmlns:a16="http://schemas.microsoft.com/office/drawing/2014/main" id="{37380311-AA37-2149-8C8D-CD1E6DFF2E37}"/>
                </a:ext>
              </a:extLst>
            </p:cNvPr>
            <p:cNvSpPr/>
            <p:nvPr/>
          </p:nvSpPr>
          <p:spPr>
            <a:xfrm>
              <a:off x="1189200" y="2066650"/>
              <a:ext cx="264525" cy="158575"/>
            </a:xfrm>
            <a:custGeom>
              <a:avLst/>
              <a:gdLst/>
              <a:ahLst/>
              <a:cxnLst/>
              <a:rect l="l" t="t" r="r" b="b"/>
              <a:pathLst>
                <a:path w="10581" h="6343" extrusionOk="0">
                  <a:moveTo>
                    <a:pt x="1" y="1"/>
                  </a:moveTo>
                  <a:lnTo>
                    <a:pt x="1" y="6343"/>
                  </a:lnTo>
                  <a:lnTo>
                    <a:pt x="7673" y="6343"/>
                  </a:lnTo>
                  <a:lnTo>
                    <a:pt x="1058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542;p70">
              <a:extLst>
                <a:ext uri="{FF2B5EF4-FFF2-40B4-BE49-F238E27FC236}">
                  <a16:creationId xmlns:a16="http://schemas.microsoft.com/office/drawing/2014/main" id="{6FC337F9-6543-9246-BE5D-8312D852353F}"/>
                </a:ext>
              </a:extLst>
            </p:cNvPr>
            <p:cNvSpPr/>
            <p:nvPr/>
          </p:nvSpPr>
          <p:spPr>
            <a:xfrm>
              <a:off x="1189175"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543;p70">
              <a:extLst>
                <a:ext uri="{FF2B5EF4-FFF2-40B4-BE49-F238E27FC236}">
                  <a16:creationId xmlns:a16="http://schemas.microsoft.com/office/drawing/2014/main" id="{EEF3A570-C46C-0C48-9404-F7E09791F0E0}"/>
                </a:ext>
              </a:extLst>
            </p:cNvPr>
            <p:cNvSpPr/>
            <p:nvPr/>
          </p:nvSpPr>
          <p:spPr>
            <a:xfrm>
              <a:off x="1247725" y="2131075"/>
              <a:ext cx="30275" cy="30250"/>
            </a:xfrm>
            <a:custGeom>
              <a:avLst/>
              <a:gdLst/>
              <a:ahLst/>
              <a:cxnLst/>
              <a:rect l="l" t="t" r="r" b="b"/>
              <a:pathLst>
                <a:path w="1211" h="1210" extrusionOk="0">
                  <a:moveTo>
                    <a:pt x="1" y="1"/>
                  </a:moveTo>
                  <a:lnTo>
                    <a:pt x="1"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544;p70">
              <a:extLst>
                <a:ext uri="{FF2B5EF4-FFF2-40B4-BE49-F238E27FC236}">
                  <a16:creationId xmlns:a16="http://schemas.microsoft.com/office/drawing/2014/main" id="{AAB4EED9-AEFC-BD46-9807-4EA9923B8C3E}"/>
                </a:ext>
              </a:extLst>
            </p:cNvPr>
            <p:cNvSpPr/>
            <p:nvPr/>
          </p:nvSpPr>
          <p:spPr>
            <a:xfrm>
              <a:off x="1306300"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oogle Shape;1925;p70">
            <a:extLst>
              <a:ext uri="{FF2B5EF4-FFF2-40B4-BE49-F238E27FC236}">
                <a16:creationId xmlns:a16="http://schemas.microsoft.com/office/drawing/2014/main" id="{E93073F8-3C96-4E46-A223-D5E0E9862A7E}"/>
              </a:ext>
            </a:extLst>
          </p:cNvPr>
          <p:cNvGrpSpPr/>
          <p:nvPr/>
        </p:nvGrpSpPr>
        <p:grpSpPr>
          <a:xfrm>
            <a:off x="3495605" y="3561308"/>
            <a:ext cx="628651" cy="935138"/>
            <a:chOff x="2779214" y="2019736"/>
            <a:chExt cx="261081" cy="477029"/>
          </a:xfrm>
        </p:grpSpPr>
        <p:sp>
          <p:nvSpPr>
            <p:cNvPr id="200" name="Google Shape;1926;p70">
              <a:extLst>
                <a:ext uri="{FF2B5EF4-FFF2-40B4-BE49-F238E27FC236}">
                  <a16:creationId xmlns:a16="http://schemas.microsoft.com/office/drawing/2014/main" id="{34646BE6-8B8C-5E4E-BF17-B5F759C6E6D7}"/>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927;p70">
              <a:extLst>
                <a:ext uri="{FF2B5EF4-FFF2-40B4-BE49-F238E27FC236}">
                  <a16:creationId xmlns:a16="http://schemas.microsoft.com/office/drawing/2014/main" id="{F1CBDB23-1B99-3F45-BB59-D83B2C87B386}"/>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928;p70">
              <a:extLst>
                <a:ext uri="{FF2B5EF4-FFF2-40B4-BE49-F238E27FC236}">
                  <a16:creationId xmlns:a16="http://schemas.microsoft.com/office/drawing/2014/main" id="{528FDF91-EBF7-4448-80B8-DDFB07BBAA63}"/>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929;p70">
              <a:extLst>
                <a:ext uri="{FF2B5EF4-FFF2-40B4-BE49-F238E27FC236}">
                  <a16:creationId xmlns:a16="http://schemas.microsoft.com/office/drawing/2014/main" id="{B6492511-72E3-F24C-B88D-9A210D8180D7}"/>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930;p70">
              <a:extLst>
                <a:ext uri="{FF2B5EF4-FFF2-40B4-BE49-F238E27FC236}">
                  <a16:creationId xmlns:a16="http://schemas.microsoft.com/office/drawing/2014/main" id="{0F47C051-E5E8-E446-8048-A5235D89F6A7}"/>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931;p70">
              <a:extLst>
                <a:ext uri="{FF2B5EF4-FFF2-40B4-BE49-F238E27FC236}">
                  <a16:creationId xmlns:a16="http://schemas.microsoft.com/office/drawing/2014/main" id="{887E5D5F-1061-494C-85B1-DFEA23763643}"/>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932;p70">
              <a:extLst>
                <a:ext uri="{FF2B5EF4-FFF2-40B4-BE49-F238E27FC236}">
                  <a16:creationId xmlns:a16="http://schemas.microsoft.com/office/drawing/2014/main" id="{E8D5CE6E-7C99-AD44-A25D-2CA2C93C0019}"/>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933;p70">
              <a:extLst>
                <a:ext uri="{FF2B5EF4-FFF2-40B4-BE49-F238E27FC236}">
                  <a16:creationId xmlns:a16="http://schemas.microsoft.com/office/drawing/2014/main" id="{27C0BCFD-9930-0446-95DE-72156ED26CDE}"/>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934;p70">
              <a:extLst>
                <a:ext uri="{FF2B5EF4-FFF2-40B4-BE49-F238E27FC236}">
                  <a16:creationId xmlns:a16="http://schemas.microsoft.com/office/drawing/2014/main" id="{CA71FB7F-86F8-9046-B984-1833DD6D30AB}"/>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935;p70">
              <a:extLst>
                <a:ext uri="{FF2B5EF4-FFF2-40B4-BE49-F238E27FC236}">
                  <a16:creationId xmlns:a16="http://schemas.microsoft.com/office/drawing/2014/main" id="{F08EEEF5-1AEC-2041-A2A6-868B03F60447}"/>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1576;p70">
            <a:extLst>
              <a:ext uri="{FF2B5EF4-FFF2-40B4-BE49-F238E27FC236}">
                <a16:creationId xmlns:a16="http://schemas.microsoft.com/office/drawing/2014/main" id="{0B08AB66-D463-9342-A4F4-E6E2A3E36720}"/>
              </a:ext>
            </a:extLst>
          </p:cNvPr>
          <p:cNvGrpSpPr/>
          <p:nvPr/>
        </p:nvGrpSpPr>
        <p:grpSpPr>
          <a:xfrm>
            <a:off x="3271559" y="1120235"/>
            <a:ext cx="953863" cy="833411"/>
            <a:chOff x="1717475" y="2665800"/>
            <a:chExt cx="535600" cy="379267"/>
          </a:xfrm>
        </p:grpSpPr>
        <p:sp>
          <p:nvSpPr>
            <p:cNvPr id="211" name="Google Shape;1577;p70">
              <a:extLst>
                <a:ext uri="{FF2B5EF4-FFF2-40B4-BE49-F238E27FC236}">
                  <a16:creationId xmlns:a16="http://schemas.microsoft.com/office/drawing/2014/main" id="{654B6CE0-58C3-BA42-950A-EF4110892B71}"/>
                </a:ext>
              </a:extLst>
            </p:cNvPr>
            <p:cNvSpPr/>
            <p:nvPr/>
          </p:nvSpPr>
          <p:spPr>
            <a:xfrm>
              <a:off x="1780575" y="2904101"/>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578;p70">
              <a:extLst>
                <a:ext uri="{FF2B5EF4-FFF2-40B4-BE49-F238E27FC236}">
                  <a16:creationId xmlns:a16="http://schemas.microsoft.com/office/drawing/2014/main" id="{CFCF99DF-E2D5-2C40-A56B-3CC628160684}"/>
                </a:ext>
              </a:extLst>
            </p:cNvPr>
            <p:cNvSpPr/>
            <p:nvPr/>
          </p:nvSpPr>
          <p:spPr>
            <a:xfrm>
              <a:off x="2006559" y="2904417"/>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579;p70">
              <a:extLst>
                <a:ext uri="{FF2B5EF4-FFF2-40B4-BE49-F238E27FC236}">
                  <a16:creationId xmlns:a16="http://schemas.microsoft.com/office/drawing/2014/main" id="{D34ED1DD-8A70-BA40-8D29-A91B6209CEA7}"/>
                </a:ext>
              </a:extLst>
            </p:cNvPr>
            <p:cNvSpPr/>
            <p:nvPr/>
          </p:nvSpPr>
          <p:spPr>
            <a:xfrm>
              <a:off x="1842352" y="2948413"/>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580;p70">
              <a:extLst>
                <a:ext uri="{FF2B5EF4-FFF2-40B4-BE49-F238E27FC236}">
                  <a16:creationId xmlns:a16="http://schemas.microsoft.com/office/drawing/2014/main" id="{B32A76AD-B27F-5049-BC37-38379AAC4ECB}"/>
                </a:ext>
              </a:extLst>
            </p:cNvPr>
            <p:cNvSpPr/>
            <p:nvPr/>
          </p:nvSpPr>
          <p:spPr>
            <a:xfrm>
              <a:off x="1899476" y="2948413"/>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581;p70">
              <a:extLst>
                <a:ext uri="{FF2B5EF4-FFF2-40B4-BE49-F238E27FC236}">
                  <a16:creationId xmlns:a16="http://schemas.microsoft.com/office/drawing/2014/main" id="{6025EB93-151F-7D49-A527-4F779434C7B1}"/>
                </a:ext>
              </a:extLst>
            </p:cNvPr>
            <p:cNvSpPr/>
            <p:nvPr/>
          </p:nvSpPr>
          <p:spPr>
            <a:xfrm>
              <a:off x="1956602" y="2948413"/>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582;p70">
              <a:extLst>
                <a:ext uri="{FF2B5EF4-FFF2-40B4-BE49-F238E27FC236}">
                  <a16:creationId xmlns:a16="http://schemas.microsoft.com/office/drawing/2014/main" id="{36449DF0-50AB-2F4E-9EC5-064A91683372}"/>
                </a:ext>
              </a:extLst>
            </p:cNvPr>
            <p:cNvSpPr/>
            <p:nvPr/>
          </p:nvSpPr>
          <p:spPr>
            <a:xfrm>
              <a:off x="2013727" y="2948413"/>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583;p70">
              <a:extLst>
                <a:ext uri="{FF2B5EF4-FFF2-40B4-BE49-F238E27FC236}">
                  <a16:creationId xmlns:a16="http://schemas.microsoft.com/office/drawing/2014/main" id="{C4632FBC-3890-EB4A-85CF-D7970B617055}"/>
                </a:ext>
              </a:extLst>
            </p:cNvPr>
            <p:cNvSpPr/>
            <p:nvPr/>
          </p:nvSpPr>
          <p:spPr>
            <a:xfrm>
              <a:off x="2070877" y="2948413"/>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584;p70">
              <a:extLst>
                <a:ext uri="{FF2B5EF4-FFF2-40B4-BE49-F238E27FC236}">
                  <a16:creationId xmlns:a16="http://schemas.microsoft.com/office/drawing/2014/main" id="{AF444C5D-5D99-024C-896A-F36F0EB8D38B}"/>
                </a:ext>
              </a:extLst>
            </p:cNvPr>
            <p:cNvSpPr/>
            <p:nvPr/>
          </p:nvSpPr>
          <p:spPr>
            <a:xfrm>
              <a:off x="2127977" y="2948414"/>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585;p70">
              <a:extLst>
                <a:ext uri="{FF2B5EF4-FFF2-40B4-BE49-F238E27FC236}">
                  <a16:creationId xmlns:a16="http://schemas.microsoft.com/office/drawing/2014/main" id="{8A116E06-5F86-EE49-89D1-DF6405A1ECE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586;p70">
              <a:extLst>
                <a:ext uri="{FF2B5EF4-FFF2-40B4-BE49-F238E27FC236}">
                  <a16:creationId xmlns:a16="http://schemas.microsoft.com/office/drawing/2014/main" id="{B9A1E742-DCBF-C14F-9855-035BB328D27B}"/>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587;p70">
              <a:extLst>
                <a:ext uri="{FF2B5EF4-FFF2-40B4-BE49-F238E27FC236}">
                  <a16:creationId xmlns:a16="http://schemas.microsoft.com/office/drawing/2014/main" id="{16A1C835-ED45-2A41-B81F-70A0C2CA10DE}"/>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588;p70">
              <a:extLst>
                <a:ext uri="{FF2B5EF4-FFF2-40B4-BE49-F238E27FC236}">
                  <a16:creationId xmlns:a16="http://schemas.microsoft.com/office/drawing/2014/main" id="{7BA2A5A1-A3B5-754E-B90E-B62C6098EE40}"/>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589;p70">
              <a:extLst>
                <a:ext uri="{FF2B5EF4-FFF2-40B4-BE49-F238E27FC236}">
                  <a16:creationId xmlns:a16="http://schemas.microsoft.com/office/drawing/2014/main" id="{4D198BF5-844F-504D-BB67-B55CA696907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590;p70">
              <a:extLst>
                <a:ext uri="{FF2B5EF4-FFF2-40B4-BE49-F238E27FC236}">
                  <a16:creationId xmlns:a16="http://schemas.microsoft.com/office/drawing/2014/main" id="{BB4ECF79-2BBE-2D40-90AE-EB04415DA1B8}"/>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591;p70">
              <a:extLst>
                <a:ext uri="{FF2B5EF4-FFF2-40B4-BE49-F238E27FC236}">
                  <a16:creationId xmlns:a16="http://schemas.microsoft.com/office/drawing/2014/main" id="{0494D8D2-732C-BC4C-AEB6-FE6252010075}"/>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592;p70">
              <a:extLst>
                <a:ext uri="{FF2B5EF4-FFF2-40B4-BE49-F238E27FC236}">
                  <a16:creationId xmlns:a16="http://schemas.microsoft.com/office/drawing/2014/main" id="{80C5C4FD-20CB-C44F-A9D6-582F23D83781}"/>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593;p70">
              <a:extLst>
                <a:ext uri="{FF2B5EF4-FFF2-40B4-BE49-F238E27FC236}">
                  <a16:creationId xmlns:a16="http://schemas.microsoft.com/office/drawing/2014/main" id="{01861F7B-40DB-4040-8D47-78DC9F03EEBF}"/>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2">
            <a:extLst>
              <a:ext uri="{FF2B5EF4-FFF2-40B4-BE49-F238E27FC236}">
                <a16:creationId xmlns:a16="http://schemas.microsoft.com/office/drawing/2014/main" id="{3C197BCF-5623-BFE9-C15C-F7B62D59A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5" b="15315"/>
          <a:stretch/>
        </p:blipFill>
        <p:spPr bwMode="auto">
          <a:xfrm>
            <a:off x="757246" y="-22587"/>
            <a:ext cx="1641386" cy="123592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DAE4F646-B396-8D51-232F-3923B0BE09C6}"/>
              </a:ext>
            </a:extLst>
          </p:cNvPr>
          <p:cNvSpPr/>
          <p:nvPr/>
        </p:nvSpPr>
        <p:spPr>
          <a:xfrm>
            <a:off x="186929" y="6182319"/>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4">
            <a:extLst>
              <a:ext uri="{FF2B5EF4-FFF2-40B4-BE49-F238E27FC236}">
                <a16:creationId xmlns:a16="http://schemas.microsoft.com/office/drawing/2014/main" id="{EB5DF5AD-FB8A-5086-CEE4-6D8A4D04DD18}"/>
              </a:ext>
            </a:extLst>
          </p:cNvPr>
          <p:cNvGrpSpPr/>
          <p:nvPr/>
        </p:nvGrpSpPr>
        <p:grpSpPr>
          <a:xfrm>
            <a:off x="638160" y="6136567"/>
            <a:ext cx="2324099" cy="877452"/>
            <a:chOff x="485776" y="4485411"/>
            <a:chExt cx="1743074" cy="658089"/>
          </a:xfrm>
        </p:grpSpPr>
        <p:sp>
          <p:nvSpPr>
            <p:cNvPr id="6" name="Rounded Rectangular Callout 8">
              <a:extLst>
                <a:ext uri="{FF2B5EF4-FFF2-40B4-BE49-F238E27FC236}">
                  <a16:creationId xmlns:a16="http://schemas.microsoft.com/office/drawing/2014/main" id="{5F51FBD5-0904-4237-A274-C72B060ACAAB}"/>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F3436BDB-A881-9108-70C5-DD192A1D6F91}"/>
                </a:ext>
              </a:extLst>
            </p:cNvPr>
            <p:cNvSpPr txBox="1"/>
            <p:nvPr/>
          </p:nvSpPr>
          <p:spPr>
            <a:xfrm>
              <a:off x="542927" y="4552845"/>
              <a:ext cx="1664493"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6/1862</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33" name="Google Shape;1392;p70">
            <a:extLst>
              <a:ext uri="{FF2B5EF4-FFF2-40B4-BE49-F238E27FC236}">
                <a16:creationId xmlns:a16="http://schemas.microsoft.com/office/drawing/2014/main" id="{3F5BA333-0255-6185-D7C1-30701D791C5E}"/>
              </a:ext>
            </a:extLst>
          </p:cNvPr>
          <p:cNvGrpSpPr/>
          <p:nvPr/>
        </p:nvGrpSpPr>
        <p:grpSpPr>
          <a:xfrm>
            <a:off x="3369157" y="6014412"/>
            <a:ext cx="1063568" cy="843588"/>
            <a:chOff x="4556866" y="1363248"/>
            <a:chExt cx="477009" cy="342438"/>
          </a:xfrm>
        </p:grpSpPr>
        <p:sp>
          <p:nvSpPr>
            <p:cNvPr id="34" name="Google Shape;1393;p70">
              <a:extLst>
                <a:ext uri="{FF2B5EF4-FFF2-40B4-BE49-F238E27FC236}">
                  <a16:creationId xmlns:a16="http://schemas.microsoft.com/office/drawing/2014/main" id="{42662FAC-0193-000E-B5A9-30333007729F}"/>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394;p70">
              <a:extLst>
                <a:ext uri="{FF2B5EF4-FFF2-40B4-BE49-F238E27FC236}">
                  <a16:creationId xmlns:a16="http://schemas.microsoft.com/office/drawing/2014/main" id="{37314C16-6725-360C-7AF2-16FAD63085E0}"/>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395;p70">
              <a:extLst>
                <a:ext uri="{FF2B5EF4-FFF2-40B4-BE49-F238E27FC236}">
                  <a16:creationId xmlns:a16="http://schemas.microsoft.com/office/drawing/2014/main" id="{0AEC4983-E6D9-6364-A4DB-8CFCEB86A018}"/>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396;p70">
              <a:extLst>
                <a:ext uri="{FF2B5EF4-FFF2-40B4-BE49-F238E27FC236}">
                  <a16:creationId xmlns:a16="http://schemas.microsoft.com/office/drawing/2014/main" id="{A9D20BA4-F12A-2494-963D-EEE0226617D9}"/>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397;p70">
              <a:extLst>
                <a:ext uri="{FF2B5EF4-FFF2-40B4-BE49-F238E27FC236}">
                  <a16:creationId xmlns:a16="http://schemas.microsoft.com/office/drawing/2014/main" id="{32B9290C-FCE0-E488-CC06-A6258E7B0575}"/>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398;p70">
              <a:extLst>
                <a:ext uri="{FF2B5EF4-FFF2-40B4-BE49-F238E27FC236}">
                  <a16:creationId xmlns:a16="http://schemas.microsoft.com/office/drawing/2014/main" id="{D95860D7-83DE-88E0-F422-3541AF064DD0}"/>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399;p70">
              <a:extLst>
                <a:ext uri="{FF2B5EF4-FFF2-40B4-BE49-F238E27FC236}">
                  <a16:creationId xmlns:a16="http://schemas.microsoft.com/office/drawing/2014/main" id="{89241218-CEBF-97DB-DC6A-C321FEA0874F}"/>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00;p70">
              <a:extLst>
                <a:ext uri="{FF2B5EF4-FFF2-40B4-BE49-F238E27FC236}">
                  <a16:creationId xmlns:a16="http://schemas.microsoft.com/office/drawing/2014/main" id="{FE157D29-2102-D29B-9B91-92C8D2B94039}"/>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01;p70">
              <a:extLst>
                <a:ext uri="{FF2B5EF4-FFF2-40B4-BE49-F238E27FC236}">
                  <a16:creationId xmlns:a16="http://schemas.microsoft.com/office/drawing/2014/main" id="{CF267F2E-D169-B02C-6229-0298C67BC845}"/>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02;p70">
              <a:extLst>
                <a:ext uri="{FF2B5EF4-FFF2-40B4-BE49-F238E27FC236}">
                  <a16:creationId xmlns:a16="http://schemas.microsoft.com/office/drawing/2014/main" id="{D4418C70-A7C5-CA66-E42D-D2B7DEF7664A}"/>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403;p70">
              <a:extLst>
                <a:ext uri="{FF2B5EF4-FFF2-40B4-BE49-F238E27FC236}">
                  <a16:creationId xmlns:a16="http://schemas.microsoft.com/office/drawing/2014/main" id="{80C8DC1D-2175-1B41-D6D4-51EDE548A779}"/>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404;p70">
              <a:extLst>
                <a:ext uri="{FF2B5EF4-FFF2-40B4-BE49-F238E27FC236}">
                  <a16:creationId xmlns:a16="http://schemas.microsoft.com/office/drawing/2014/main" id="{EB0BF73C-3B5F-8D32-BFB3-CD345EB25C48}"/>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8" name="Picture 17" descr="A picture containing text&#10;&#10;Description automatically generated">
            <a:extLst>
              <a:ext uri="{FF2B5EF4-FFF2-40B4-BE49-F238E27FC236}">
                <a16:creationId xmlns:a16="http://schemas.microsoft.com/office/drawing/2014/main" id="{D67F6B51-DFB0-80B0-877F-7334FA634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2946244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E74B8AC-6116-A146-BBCD-185426245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0988" y="-1"/>
            <a:ext cx="4291012" cy="58007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78401CC-FFF8-4E44-9AEB-8BA1AD1515DB}"/>
              </a:ext>
            </a:extLst>
          </p:cNvPr>
          <p:cNvSpPr/>
          <p:nvPr/>
        </p:nvSpPr>
        <p:spPr>
          <a:xfrm>
            <a:off x="7900988" y="5757860"/>
            <a:ext cx="429101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Charles_Rigault_de_Genouilly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1859.</a:t>
            </a:r>
            <a:endPar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5119C85F-88D2-C04C-A5E5-A20CE95C6D95}"/>
              </a:ext>
            </a:extLst>
          </p:cNvPr>
          <p:cNvGrpSpPr/>
          <p:nvPr/>
        </p:nvGrpSpPr>
        <p:grpSpPr>
          <a:xfrm>
            <a:off x="0" y="-1"/>
            <a:ext cx="4026568" cy="3429001"/>
            <a:chOff x="0" y="-1"/>
            <a:chExt cx="4026568" cy="3429001"/>
          </a:xfrm>
        </p:grpSpPr>
        <p:pic>
          <p:nvPicPr>
            <p:cNvPr id="2052" name="Picture 4">
              <a:extLst>
                <a:ext uri="{FF2B5EF4-FFF2-40B4-BE49-F238E27FC236}">
                  <a16:creationId xmlns:a16="http://schemas.microsoft.com/office/drawing/2014/main" id="{6343C8C2-6B11-9A40-9E13-202316DD3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26568" cy="3429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E56475B-2AFF-1541-AE75-3271605FC455}"/>
                </a:ext>
              </a:extLst>
            </p:cNvPr>
            <p:cNvSpPr/>
            <p:nvPr/>
          </p:nvSpPr>
          <p:spPr>
            <a:xfrm>
              <a:off x="0" y="-1"/>
              <a:ext cx="4026567"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Tàu chiến của lực lượng viễn chinh Pháp và Tây Ban Nha từ sông Sài Gòn bắn vào thành Gia Định </a:t>
              </a:r>
              <a:endParaRPr kumimoji="0" lang="en-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2054" name="Picture 6">
            <a:extLst>
              <a:ext uri="{FF2B5EF4-FFF2-40B4-BE49-F238E27FC236}">
                <a16:creationId xmlns:a16="http://schemas.microsoft.com/office/drawing/2014/main" id="{85E766C9-4FCB-FE46-97B0-515BA3AE55B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3429000"/>
            <a:ext cx="790098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FF022174-C6A9-B244-846F-87D8461AD9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6567" y="-21664"/>
            <a:ext cx="387442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649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0.70"/>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5" presetClass="entr" presetSubtype="0"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 calcmode="lin" valueType="num">
                                      <p:cBhvr>
                                        <p:cTn id="22" dur="1000" fill="hold"/>
                                        <p:tgtEl>
                                          <p:spTgt spid="2054"/>
                                        </p:tgtEl>
                                        <p:attrNameLst>
                                          <p:attrName>ppt_w</p:attrName>
                                        </p:attrNameLst>
                                      </p:cBhvr>
                                      <p:tavLst>
                                        <p:tav tm="0">
                                          <p:val>
                                            <p:strVal val="#ppt_w*0.70"/>
                                          </p:val>
                                        </p:tav>
                                        <p:tav tm="100000">
                                          <p:val>
                                            <p:strVal val="#ppt_w"/>
                                          </p:val>
                                        </p:tav>
                                      </p:tavLst>
                                    </p:anim>
                                    <p:anim calcmode="lin" valueType="num">
                                      <p:cBhvr>
                                        <p:cTn id="23" dur="1000" fill="hold"/>
                                        <p:tgtEl>
                                          <p:spTgt spid="2054"/>
                                        </p:tgtEl>
                                        <p:attrNameLst>
                                          <p:attrName>ppt_h</p:attrName>
                                        </p:attrNameLst>
                                      </p:cBhvr>
                                      <p:tavLst>
                                        <p:tav tm="0">
                                          <p:val>
                                            <p:strVal val="#ppt_h"/>
                                          </p:val>
                                        </p:tav>
                                        <p:tav tm="100000">
                                          <p:val>
                                            <p:strVal val="#ppt_h"/>
                                          </p:val>
                                        </p:tav>
                                      </p:tavLst>
                                    </p:anim>
                                    <p:animEffect transition="in" filter="fade">
                                      <p:cBhvr>
                                        <p:cTn id="24" dur="1000"/>
                                        <p:tgtEl>
                                          <p:spTgt spid="2054"/>
                                        </p:tgtEl>
                                      </p:cBhvr>
                                    </p:animEffect>
                                  </p:childTnLst>
                                </p:cTn>
                              </p:par>
                              <p:par>
                                <p:cTn id="25" presetID="55" presetClass="entr" presetSubtype="0" fill="hold" nodeType="withEffect">
                                  <p:stCondLst>
                                    <p:cond delay="0"/>
                                  </p:stCondLst>
                                  <p:childTnLst>
                                    <p:set>
                                      <p:cBhvr>
                                        <p:cTn id="26" dur="1" fill="hold">
                                          <p:stCondLst>
                                            <p:cond delay="0"/>
                                          </p:stCondLst>
                                        </p:cTn>
                                        <p:tgtEl>
                                          <p:spTgt spid="2056"/>
                                        </p:tgtEl>
                                        <p:attrNameLst>
                                          <p:attrName>style.visibility</p:attrName>
                                        </p:attrNameLst>
                                      </p:cBhvr>
                                      <p:to>
                                        <p:strVal val="visible"/>
                                      </p:to>
                                    </p:set>
                                    <p:anim calcmode="lin" valueType="num">
                                      <p:cBhvr>
                                        <p:cTn id="27" dur="1000" fill="hold"/>
                                        <p:tgtEl>
                                          <p:spTgt spid="2056"/>
                                        </p:tgtEl>
                                        <p:attrNameLst>
                                          <p:attrName>ppt_w</p:attrName>
                                        </p:attrNameLst>
                                      </p:cBhvr>
                                      <p:tavLst>
                                        <p:tav tm="0">
                                          <p:val>
                                            <p:strVal val="#ppt_w*0.70"/>
                                          </p:val>
                                        </p:tav>
                                        <p:tav tm="100000">
                                          <p:val>
                                            <p:strVal val="#ppt_w"/>
                                          </p:val>
                                        </p:tav>
                                      </p:tavLst>
                                    </p:anim>
                                    <p:anim calcmode="lin" valueType="num">
                                      <p:cBhvr>
                                        <p:cTn id="28" dur="1000" fill="hold"/>
                                        <p:tgtEl>
                                          <p:spTgt spid="2056"/>
                                        </p:tgtEl>
                                        <p:attrNameLst>
                                          <p:attrName>ppt_h</p:attrName>
                                        </p:attrNameLst>
                                      </p:cBhvr>
                                      <p:tavLst>
                                        <p:tav tm="0">
                                          <p:val>
                                            <p:strVal val="#ppt_h"/>
                                          </p:val>
                                        </p:tav>
                                        <p:tav tm="100000">
                                          <p:val>
                                            <p:strVal val="#ppt_h"/>
                                          </p:val>
                                        </p:tav>
                                      </p:tavLst>
                                    </p:anim>
                                    <p:animEffect transition="in" filter="fade">
                                      <p:cBhvr>
                                        <p:cTn id="29" dur="1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nh thành Huế">
            <a:extLst>
              <a:ext uri="{FF2B5EF4-FFF2-40B4-BE49-F238E27FC236}">
                <a16:creationId xmlns:a16="http://schemas.microsoft.com/office/drawing/2014/main" id="{598651C5-1B7D-1E4F-A9A7-2802CEF004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2963" y="1129360"/>
            <a:ext cx="6051682" cy="4613561"/>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rotWithShape="1">
          <a:blip r:embed="rId6">
            <a:extLst>
              <a:ext uri="{28A0092B-C50C-407E-A947-70E740481C1C}">
                <a14:useLocalDpi xmlns:a14="http://schemas.microsoft.com/office/drawing/2010/main" val="0"/>
              </a:ext>
            </a:extLst>
          </a:blip>
          <a:srcRect r="24139"/>
          <a:stretch/>
        </p:blipFill>
        <p:spPr>
          <a:xfrm>
            <a:off x="-12703" y="1"/>
            <a:ext cx="12196943" cy="6914268"/>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2963" y="762436"/>
            <a:ext cx="3470069" cy="2654792"/>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8855" y="1101452"/>
            <a:ext cx="3589967" cy="2639810"/>
          </a:xfrm>
          <a:prstGeom prst="rect">
            <a:avLst/>
          </a:prstGeom>
        </p:spPr>
      </p:pic>
      <p:pic>
        <p:nvPicPr>
          <p:cNvPr id="127" name="den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0059" y="2935094"/>
            <a:ext cx="3641941" cy="2793546"/>
          </a:xfrm>
          <a:prstGeom prst="rect">
            <a:avLst/>
          </a:prstGeom>
        </p:spPr>
      </p:pic>
      <p:pic>
        <p:nvPicPr>
          <p:cNvPr id="146" name="Picture 1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9" name="Picture 158">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139" name="mau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20537" y="765238"/>
            <a:ext cx="3472960" cy="2651990"/>
          </a:xfrm>
          <a:prstGeom prst="rect">
            <a:avLst/>
          </a:prstGeom>
        </p:spPr>
      </p:pic>
      <p:pic>
        <p:nvPicPr>
          <p:cNvPr id="140" name="mau2">
            <a:hlinkClick r:id="rId14"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93239" y="1087143"/>
            <a:ext cx="3580202" cy="2639810"/>
          </a:xfrm>
          <a:prstGeom prst="rect">
            <a:avLst/>
          </a:prstGeom>
        </p:spPr>
      </p:pic>
      <p:sp>
        <p:nvSpPr>
          <p:cNvPr id="6" name="Rectangle 5">
            <a:extLst>
              <a:ext uri="{FF2B5EF4-FFF2-40B4-BE49-F238E27FC236}">
                <a16:creationId xmlns:a16="http://schemas.microsoft.com/office/drawing/2014/main" id="{DC29C6F9-1C1F-FB49-A60E-18DE54581B4E}"/>
              </a:ext>
            </a:extLst>
          </p:cNvPr>
          <p:cNvSpPr/>
          <p:nvPr/>
        </p:nvSpPr>
        <p:spPr>
          <a:xfrm>
            <a:off x="4418876" y="6463557"/>
            <a:ext cx="3090672" cy="170364"/>
          </a:xfrm>
          <a:prstGeom prst="rect">
            <a:avLst/>
          </a:prstGeom>
          <a:solidFill>
            <a:srgbClr val="FD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A9CBD51-1AB9-5F49-BE1F-6272B5A6B3AB}"/>
              </a:ext>
            </a:extLst>
          </p:cNvPr>
          <p:cNvSpPr/>
          <p:nvPr/>
        </p:nvSpPr>
        <p:spPr>
          <a:xfrm>
            <a:off x="517850" y="5914510"/>
            <a:ext cx="1530406" cy="145440"/>
          </a:xfrm>
          <a:prstGeom prst="rect">
            <a:avLst/>
          </a:prstGeom>
          <a:solidFill>
            <a:srgbClr val="71C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0" name="Picture 14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9" name="Picture 28">
            <a:extLst>
              <a:ext uri="{FF2B5EF4-FFF2-40B4-BE49-F238E27FC236}">
                <a16:creationId xmlns:a16="http://schemas.microsoft.com/office/drawing/2014/main" id="{B50E9EF0-7B18-F344-903B-08B1EF0DD47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35353" y="5239652"/>
            <a:ext cx="647700" cy="904875"/>
          </a:xfrm>
          <a:prstGeom prst="rect">
            <a:avLst/>
          </a:prstGeom>
        </p:spPr>
      </p:pic>
      <p:pic>
        <p:nvPicPr>
          <p:cNvPr id="25" name="VUIDEHOC.WAV">
            <a:hlinkClick r:id="" action="ppaction://media"/>
            <a:extLst>
              <a:ext uri="{FF2B5EF4-FFF2-40B4-BE49-F238E27FC236}">
                <a16:creationId xmlns:a16="http://schemas.microsoft.com/office/drawing/2014/main" id="{C9AC8D48-B85B-2242-9781-813860DFDD1D}"/>
              </a:ext>
            </a:extLst>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20"/>
          <a:stretch>
            <a:fillRect/>
          </a:stretch>
        </p:blipFill>
        <p:spPr>
          <a:xfrm>
            <a:off x="673453" y="-1188062"/>
            <a:ext cx="609600" cy="609600"/>
          </a:xfrm>
          <a:prstGeom prst="rect">
            <a:avLst/>
          </a:prstGeom>
        </p:spPr>
      </p:pic>
      <p:pic>
        <p:nvPicPr>
          <p:cNvPr id="30" name="mãu 4">
            <a:hlinkClick r:id="rId21" action="ppaction://hlinksldjump"/>
            <a:extLst>
              <a:ext uri="{FF2B5EF4-FFF2-40B4-BE49-F238E27FC236}">
                <a16:creationId xmlns:a16="http://schemas.microsoft.com/office/drawing/2014/main" id="{9FF5EBB1-3F55-D747-BCCB-12369AE0E54F}"/>
              </a:ext>
            </a:extLst>
          </p:cNvPr>
          <p:cNvPicPr>
            <a:picLocks noChangeAspect="1"/>
          </p:cNvPicPr>
          <p:nvPr/>
        </p:nvPicPr>
        <p:blipFill rotWithShape="1">
          <a:blip r:embed="rId22">
            <a:extLst>
              <a:ext uri="{28A0092B-C50C-407E-A947-70E740481C1C}">
                <a14:useLocalDpi xmlns:a14="http://schemas.microsoft.com/office/drawing/2010/main" val="0"/>
              </a:ext>
            </a:extLst>
          </a:blip>
          <a:srcRect l="58851" t="27929" r="7232" b="15072"/>
          <a:stretch/>
        </p:blipFill>
        <p:spPr>
          <a:xfrm>
            <a:off x="8550059" y="3265536"/>
            <a:ext cx="3682602" cy="2822938"/>
          </a:xfrm>
          <a:prstGeom prst="rect">
            <a:avLst/>
          </a:prstGeom>
        </p:spPr>
      </p:pic>
      <p:grpSp>
        <p:nvGrpSpPr>
          <p:cNvPr id="8" name="den 3">
            <a:extLst>
              <a:ext uri="{FF2B5EF4-FFF2-40B4-BE49-F238E27FC236}">
                <a16:creationId xmlns:a16="http://schemas.microsoft.com/office/drawing/2014/main" id="{361759A9-0047-394A-BC46-06E284466BE9}"/>
              </a:ext>
            </a:extLst>
          </p:cNvPr>
          <p:cNvGrpSpPr/>
          <p:nvPr/>
        </p:nvGrpSpPr>
        <p:grpSpPr>
          <a:xfrm>
            <a:off x="5653613" y="3009750"/>
            <a:ext cx="3470069" cy="2682339"/>
            <a:chOff x="6871664" y="7385386"/>
            <a:chExt cx="3470069" cy="2682339"/>
          </a:xfrm>
        </p:grpSpPr>
        <p:pic>
          <p:nvPicPr>
            <p:cNvPr id="126" name="den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6871664" y="7385386"/>
              <a:ext cx="3470069" cy="2682339"/>
            </a:xfrm>
            <a:prstGeom prst="rect">
              <a:avLst/>
            </a:prstGeom>
          </p:spPr>
        </p:pic>
        <p:sp>
          <p:nvSpPr>
            <p:cNvPr id="7" name="Rectangle 6">
              <a:extLst>
                <a:ext uri="{FF2B5EF4-FFF2-40B4-BE49-F238E27FC236}">
                  <a16:creationId xmlns:a16="http://schemas.microsoft.com/office/drawing/2014/main" id="{92A75777-F9A1-FF4E-8DA0-627DDED43929}"/>
                </a:ext>
              </a:extLst>
            </p:cNvPr>
            <p:cNvSpPr/>
            <p:nvPr/>
          </p:nvSpPr>
          <p:spPr>
            <a:xfrm>
              <a:off x="8198968" y="8390339"/>
              <a:ext cx="815460" cy="850604"/>
            </a:xfrm>
            <a:prstGeom prst="rect">
              <a:avLst/>
            </a:prstGeom>
            <a:solidFill>
              <a:srgbClr val="17171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grpSp>
      <p:pic>
        <p:nvPicPr>
          <p:cNvPr id="27" name="mau 3">
            <a:hlinkClick r:id="rId24" action="ppaction://hlinksldjump"/>
            <a:extLst>
              <a:ext uri="{FF2B5EF4-FFF2-40B4-BE49-F238E27FC236}">
                <a16:creationId xmlns:a16="http://schemas.microsoft.com/office/drawing/2014/main" id="{574267E6-FE27-2C46-9558-71DA75E3A410}"/>
              </a:ext>
            </a:extLst>
          </p:cNvPr>
          <p:cNvPicPr>
            <a:picLocks noChangeAspect="1"/>
          </p:cNvPicPr>
          <p:nvPr/>
        </p:nvPicPr>
        <p:blipFill rotWithShape="1">
          <a:blip r:embed="rId22">
            <a:extLst>
              <a:ext uri="{28A0092B-C50C-407E-A947-70E740481C1C}">
                <a14:useLocalDpi xmlns:a14="http://schemas.microsoft.com/office/drawing/2010/main" val="0"/>
              </a:ext>
            </a:extLst>
          </a:blip>
          <a:srcRect l="8653" t="20643" r="58593" b="22357"/>
          <a:stretch/>
        </p:blipFill>
        <p:spPr>
          <a:xfrm>
            <a:off x="5596423" y="2999401"/>
            <a:ext cx="3584448" cy="2777386"/>
          </a:xfrm>
          <a:prstGeom prst="rect">
            <a:avLst/>
          </a:prstGeom>
        </p:spPr>
      </p:pic>
    </p:spTree>
    <p:extLst>
      <p:ext uri="{BB962C8B-B14F-4D97-AF65-F5344CB8AC3E}">
        <p14:creationId xmlns:p14="http://schemas.microsoft.com/office/powerpoint/2010/main" val="2491476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5689"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7"/>
                                        </p:tgtEl>
                                      </p:cBhvr>
                                    </p:animEffect>
                                    <p:set>
                                      <p:cBhvr>
                                        <p:cTn id="30"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1" restart="whenNotActive" fill="hold" evtFilter="cancelBubble" nodeType="interactiveSeq">
                <p:stCondLst>
                  <p:cond evt="onClick" delay="0">
                    <p:tgtEl>
                      <p:spTgt spid="13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39"/>
                                        </p:tgtEl>
                                      </p:cBhvr>
                                    </p:animEffect>
                                    <p:set>
                                      <p:cBhvr>
                                        <p:cTn id="36"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37" restart="whenNotActive" fill="hold" evtFilter="cancelBubble" nodeType="interactiveSeq">
                <p:stCondLst>
                  <p:cond evt="onClick" delay="0">
                    <p:tgtEl>
                      <p:spTgt spid="14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40"/>
                                        </p:tgtEl>
                                      </p:cBhvr>
                                    </p:animEffect>
                                    <p:set>
                                      <p:cBhvr>
                                        <p:cTn id="42"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audio>
              <p:cMediaNode vol="80000">
                <p:cTn id="43" fill="hold" display="0">
                  <p:stCondLst>
                    <p:cond delay="indefinite"/>
                  </p:stCondLst>
                  <p:endCondLst>
                    <p:cond evt="onStopAudio" delay="0">
                      <p:tgtEl>
                        <p:sldTgt/>
                      </p:tgtEl>
                    </p:cond>
                  </p:endCondLst>
                </p:cTn>
                <p:tgtEl>
                  <p:spTgt spid="25"/>
                </p:tgtEl>
              </p:cMediaNode>
            </p:audio>
            <p:seq concurrent="1" nextAc="seek">
              <p:cTn id="44" restart="whenNotActive" fill="hold" evtFilter="cancelBubble" nodeType="interactiveSeq">
                <p:stCondLst>
                  <p:cond evt="onClick" delay="0">
                    <p:tgtEl>
                      <p:spTgt spid="27"/>
                    </p:tgtEl>
                  </p:cond>
                </p:stCondLst>
                <p:endSync evt="end" delay="0">
                  <p:rtn val="all"/>
                </p:endSync>
                <p:childTnLst>
                  <p:par>
                    <p:cTn id="45" fill="hold">
                      <p:stCondLst>
                        <p:cond delay="0"/>
                      </p:stCondLst>
                      <p:childTnLst>
                        <p:par>
                          <p:cTn id="46" fill="hold">
                            <p:stCondLst>
                              <p:cond delay="0"/>
                            </p:stCondLst>
                            <p:childTnLst>
                              <p:par>
                                <p:cTn id="47" presetID="5" presetClass="exit" presetSubtype="10" fill="hold" nodeType="clickEffect">
                                  <p:stCondLst>
                                    <p:cond delay="0"/>
                                  </p:stCondLst>
                                  <p:childTnLst>
                                    <p:animEffect transition="out" filter="checkerboard(across)">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5" presetClass="exit" presetSubtype="10" fill="hold" nodeType="clickEffect">
                                  <p:stCondLst>
                                    <p:cond delay="0"/>
                                  </p:stCondLst>
                                  <p:childTnLst>
                                    <p:animEffect transition="out" filter="checkerboard(across)">
                                      <p:cBhvr>
                                        <p:cTn id="54" dur="500"/>
                                        <p:tgtEl>
                                          <p:spTgt spid="30"/>
                                        </p:tgtEl>
                                      </p:cBhvr>
                                    </p:animEffect>
                                    <p:set>
                                      <p:cBhvr>
                                        <p:cTn id="5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3" presetClass="exit" presetSubtype="10" fill="hold" nodeType="clickEffect">
                                  <p:stCondLst>
                                    <p:cond delay="0"/>
                                  </p:stCondLst>
                                  <p:childTnLst>
                                    <p:animEffect transition="out" filter="blinds(horizontal)">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93FAC3-C0D5-2F44-BD19-DDA25184DB48}"/>
              </a:ext>
            </a:extLst>
          </p:cNvPr>
          <p:cNvPicPr>
            <a:picLocks noChangeAspect="1"/>
          </p:cNvPicPr>
          <p:nvPr/>
        </p:nvPicPr>
        <p:blipFill>
          <a:blip r:embed="rId2"/>
          <a:stretch>
            <a:fillRect/>
          </a:stretch>
        </p:blipFill>
        <p:spPr>
          <a:xfrm>
            <a:off x="-1" y="0"/>
            <a:ext cx="12192001" cy="6940884"/>
          </a:xfrm>
          <a:prstGeom prst="rect">
            <a:avLst/>
          </a:prstGeom>
        </p:spPr>
      </p:pic>
      <p:pic>
        <p:nvPicPr>
          <p:cNvPr id="6" name="Picture 2">
            <a:extLst>
              <a:ext uri="{FF2B5EF4-FFF2-40B4-BE49-F238E27FC236}">
                <a16:creationId xmlns:a16="http://schemas.microsoft.com/office/drawing/2014/main" id="{80500E37-D5CA-834D-B3D9-BE740A53C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419158" y="3149855"/>
            <a:ext cx="772842" cy="641173"/>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64DE9858-95D5-B94B-BE43-BB54A18A4562}"/>
              </a:ext>
            </a:extLst>
          </p:cNvPr>
          <p:cNvSpPr/>
          <p:nvPr/>
        </p:nvSpPr>
        <p:spPr>
          <a:xfrm>
            <a:off x="11178526" y="2060293"/>
            <a:ext cx="153089" cy="129555"/>
          </a:xfrm>
          <a:prstGeom prst="ellipse">
            <a:avLst/>
          </a:prstGeom>
          <a:solidFill>
            <a:srgbClr val="1717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ular Callout 9">
            <a:extLst>
              <a:ext uri="{FF2B5EF4-FFF2-40B4-BE49-F238E27FC236}">
                <a16:creationId xmlns:a16="http://schemas.microsoft.com/office/drawing/2014/main" id="{A74590E2-FAC4-674D-8460-5CA1A3B537D6}"/>
              </a:ext>
            </a:extLst>
          </p:cNvPr>
          <p:cNvSpPr/>
          <p:nvPr/>
        </p:nvSpPr>
        <p:spPr>
          <a:xfrm>
            <a:off x="10613985" y="3692324"/>
            <a:ext cx="953601" cy="370390"/>
          </a:xfrm>
          <a:prstGeom prst="wedgeRoundRectCallout">
            <a:avLst>
              <a:gd name="adj1" fmla="val 71850"/>
              <a:gd name="adj2" fmla="val -5609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2/1859</a:t>
            </a:r>
          </a:p>
        </p:txBody>
      </p:sp>
      <p:pic>
        <p:nvPicPr>
          <p:cNvPr id="1026" name="Picture 2">
            <a:extLst>
              <a:ext uri="{FF2B5EF4-FFF2-40B4-BE49-F238E27FC236}">
                <a16:creationId xmlns:a16="http://schemas.microsoft.com/office/drawing/2014/main" id="{C74090CD-CF76-8247-92FB-F136CD7E3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1185" y="633412"/>
            <a:ext cx="609600" cy="9906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10">
            <a:extLst>
              <a:ext uri="{FF2B5EF4-FFF2-40B4-BE49-F238E27FC236}">
                <a16:creationId xmlns:a16="http://schemas.microsoft.com/office/drawing/2014/main" id="{CF574066-10D0-2740-AF7D-1B4EFB6C2D9A}"/>
              </a:ext>
            </a:extLst>
          </p:cNvPr>
          <p:cNvSpPr/>
          <p:nvPr/>
        </p:nvSpPr>
        <p:spPr>
          <a:xfrm>
            <a:off x="9507966" y="1914519"/>
            <a:ext cx="1194310" cy="503923"/>
          </a:xfrm>
          <a:prstGeom prst="wedgeRoundRectCallout">
            <a:avLst>
              <a:gd name="adj1" fmla="val 47421"/>
              <a:gd name="adj2" fmla="val -10194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17/2/1859</a:t>
            </a:r>
          </a:p>
        </p:txBody>
      </p:sp>
      <p:pic>
        <p:nvPicPr>
          <p:cNvPr id="1028" name="Picture 4" descr="Quotes For The France Flag. QuotesGram">
            <a:extLst>
              <a:ext uri="{FF2B5EF4-FFF2-40B4-BE49-F238E27FC236}">
                <a16:creationId xmlns:a16="http://schemas.microsoft.com/office/drawing/2014/main" id="{D76362E7-09D7-9644-A617-D6AB5D2AF2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1437"/>
          <a:stretch/>
        </p:blipFill>
        <p:spPr bwMode="auto">
          <a:xfrm>
            <a:off x="5956300" y="2686049"/>
            <a:ext cx="629229" cy="7843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Quotes For The France Flag. QuotesGram">
            <a:extLst>
              <a:ext uri="{FF2B5EF4-FFF2-40B4-BE49-F238E27FC236}">
                <a16:creationId xmlns:a16="http://schemas.microsoft.com/office/drawing/2014/main" id="{7BDC8048-0A0C-F047-AD49-3B1A76627E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1437"/>
          <a:stretch/>
        </p:blipFill>
        <p:spPr bwMode="auto">
          <a:xfrm>
            <a:off x="4765735" y="3131147"/>
            <a:ext cx="629229" cy="7843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Quotes For The France Flag. QuotesGram">
            <a:extLst>
              <a:ext uri="{FF2B5EF4-FFF2-40B4-BE49-F238E27FC236}">
                <a16:creationId xmlns:a16="http://schemas.microsoft.com/office/drawing/2014/main" id="{D323C846-77B9-9F48-8DE7-36946D01D0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1437"/>
          <a:stretch/>
        </p:blipFill>
        <p:spPr bwMode="auto">
          <a:xfrm>
            <a:off x="3575170" y="3576245"/>
            <a:ext cx="629229" cy="784391"/>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Arrow Slight curve">
            <a:extLst>
              <a:ext uri="{FF2B5EF4-FFF2-40B4-BE49-F238E27FC236}">
                <a16:creationId xmlns:a16="http://schemas.microsoft.com/office/drawing/2014/main" id="{62D745CF-3670-F947-B216-362B602CF1F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856907">
            <a:off x="3629007" y="2972046"/>
            <a:ext cx="914400" cy="752472"/>
          </a:xfrm>
          <a:prstGeom prst="rect">
            <a:avLst/>
          </a:prstGeom>
        </p:spPr>
      </p:pic>
      <p:pic>
        <p:nvPicPr>
          <p:cNvPr id="20" name="Graphic 19" descr="Arrow Slight curve">
            <a:extLst>
              <a:ext uri="{FF2B5EF4-FFF2-40B4-BE49-F238E27FC236}">
                <a16:creationId xmlns:a16="http://schemas.microsoft.com/office/drawing/2014/main" id="{D016070A-8202-B34F-881B-BEEEBE49804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856907">
            <a:off x="4943731" y="2600000"/>
            <a:ext cx="914400" cy="752472"/>
          </a:xfrm>
          <a:prstGeom prst="rect">
            <a:avLst/>
          </a:prstGeom>
        </p:spPr>
      </p:pic>
      <p:pic>
        <p:nvPicPr>
          <p:cNvPr id="22" name="Graphic 21" descr="Arrow Slight curve">
            <a:extLst>
              <a:ext uri="{FF2B5EF4-FFF2-40B4-BE49-F238E27FC236}">
                <a16:creationId xmlns:a16="http://schemas.microsoft.com/office/drawing/2014/main" id="{AE49501B-FA75-A24F-8EE5-967CC4582FB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770484" flipH="1">
            <a:off x="869850" y="3580464"/>
            <a:ext cx="1866778" cy="914400"/>
          </a:xfrm>
          <a:prstGeom prst="rect">
            <a:avLst/>
          </a:prstGeom>
        </p:spPr>
      </p:pic>
      <p:pic>
        <p:nvPicPr>
          <p:cNvPr id="23" name="Graphic 22" descr="Arrow Slight curve">
            <a:extLst>
              <a:ext uri="{FF2B5EF4-FFF2-40B4-BE49-F238E27FC236}">
                <a16:creationId xmlns:a16="http://schemas.microsoft.com/office/drawing/2014/main" id="{4F240CCF-DDB2-E140-A37E-A4A02C915BF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480399" flipH="1">
            <a:off x="129261" y="2312787"/>
            <a:ext cx="1866778" cy="914400"/>
          </a:xfrm>
          <a:prstGeom prst="rect">
            <a:avLst/>
          </a:prstGeom>
        </p:spPr>
      </p:pic>
      <p:pic>
        <p:nvPicPr>
          <p:cNvPr id="24" name="Picture 2">
            <a:extLst>
              <a:ext uri="{FF2B5EF4-FFF2-40B4-BE49-F238E27FC236}">
                <a16:creationId xmlns:a16="http://schemas.microsoft.com/office/drawing/2014/main" id="{C28E58EB-C4BD-4244-86A0-AC5F25AF4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397" y="709033"/>
            <a:ext cx="609600" cy="990600"/>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ular Callout 24">
            <a:extLst>
              <a:ext uri="{FF2B5EF4-FFF2-40B4-BE49-F238E27FC236}">
                <a16:creationId xmlns:a16="http://schemas.microsoft.com/office/drawing/2014/main" id="{AD43E2E6-D176-3B4A-B20F-AEFDDC30818E}"/>
              </a:ext>
            </a:extLst>
          </p:cNvPr>
          <p:cNvSpPr/>
          <p:nvPr/>
        </p:nvSpPr>
        <p:spPr>
          <a:xfrm>
            <a:off x="1032997" y="1660243"/>
            <a:ext cx="1194310" cy="503923"/>
          </a:xfrm>
          <a:prstGeom prst="wedgeRoundRectCallout">
            <a:avLst>
              <a:gd name="adj1" fmla="val -38712"/>
              <a:gd name="adj2" fmla="val -7642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23/2/1861</a:t>
            </a:r>
          </a:p>
        </p:txBody>
      </p:sp>
      <p:pic>
        <p:nvPicPr>
          <p:cNvPr id="1030" name="Picture 6">
            <a:extLst>
              <a:ext uri="{FF2B5EF4-FFF2-40B4-BE49-F238E27FC236}">
                <a16:creationId xmlns:a16="http://schemas.microsoft.com/office/drawing/2014/main" id="{EF8E291C-88CB-9344-B2F8-68FD5EDC4C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0349" y="272877"/>
            <a:ext cx="4410195" cy="26274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46FC1EB-3E1F-5C4F-8C05-CE55836F4D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0070" y="3692324"/>
            <a:ext cx="4498486" cy="31558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ại đồn Chí Hòa - kỳ cuối: Hệ thống đồn trại Chí Hòa - Tuổi Trẻ Online">
            <a:extLst>
              <a:ext uri="{FF2B5EF4-FFF2-40B4-BE49-F238E27FC236}">
                <a16:creationId xmlns:a16="http://schemas.microsoft.com/office/drawing/2014/main" id="{5CD204C0-5412-6D47-8610-CF42639F06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688" y="3470440"/>
            <a:ext cx="5895612" cy="3470444"/>
          </a:xfrm>
          <a:prstGeom prst="rect">
            <a:avLst/>
          </a:prstGeom>
          <a:noFill/>
          <a:extLst>
            <a:ext uri="{909E8E84-426E-40DD-AFC4-6F175D3DCCD1}">
              <a14:hiddenFill xmlns:a14="http://schemas.microsoft.com/office/drawing/2010/main">
                <a:solidFill>
                  <a:srgbClr val="FFFFFF"/>
                </a:solidFill>
              </a14:hiddenFill>
            </a:ext>
          </a:extLst>
        </p:spPr>
      </p:pic>
      <p:pic>
        <p:nvPicPr>
          <p:cNvPr id="29" name="Graphic 28" descr="Arrow Slight curve">
            <a:extLst>
              <a:ext uri="{FF2B5EF4-FFF2-40B4-BE49-F238E27FC236}">
                <a16:creationId xmlns:a16="http://schemas.microsoft.com/office/drawing/2014/main" id="{03763E64-5519-B740-86D3-1179B8FB8B9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rot="4021101" flipH="1">
            <a:off x="1108204" y="509386"/>
            <a:ext cx="1152446" cy="1019927"/>
          </a:xfrm>
          <a:prstGeom prst="rect">
            <a:avLst/>
          </a:prstGeom>
        </p:spPr>
      </p:pic>
    </p:spTree>
    <p:extLst>
      <p:ext uri="{BB962C8B-B14F-4D97-AF65-F5344CB8AC3E}">
        <p14:creationId xmlns:p14="http://schemas.microsoft.com/office/powerpoint/2010/main" val="290318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16" presetClass="entr" presetSubtype="37"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barn(outVertical)">
                                      <p:cBhvr>
                                        <p:cTn id="10" dur="500"/>
                                        <p:tgtEl>
                                          <p:spTgt spid="1032"/>
                                        </p:tgtEl>
                                      </p:cBhvr>
                                    </p:animEffect>
                                  </p:childTnLst>
                                </p:cTn>
                              </p:par>
                              <p:par>
                                <p:cTn id="11" presetID="16" presetClass="entr" presetSubtype="4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1563 0.01088 C -0.01784 0.00995 -0.02018 0.01018 -0.02227 0.00833 C -0.02513 0.00602 -0.02747 0.00208 -0.03008 -0.00093 C -0.03151 -0.00255 -0.03294 -0.00371 -0.03412 -0.00556 C -0.0349 -0.00718 -0.03568 -0.00903 -0.03672 -0.01019 C -0.03919 -0.01366 -0.04453 -0.01968 -0.04453 -0.01968 C -0.04544 -0.02199 -0.04622 -0.02454 -0.04727 -0.02662 C -0.05 -0.03264 -0.05052 -0.03033 -0.05247 -0.03843 C -0.05365 -0.04283 -0.05417 -0.04769 -0.05508 -0.05232 L -0.05638 -0.05949 C -0.0569 -0.06181 -0.05742 -0.06412 -0.05768 -0.06644 L -0.05899 -0.0757 C -0.05755 -0.11806 -0.0599 -0.10139 -0.05508 -0.12732 C -0.05469 -0.12963 -0.05456 -0.13218 -0.05378 -0.13426 L -0.04857 -0.14838 C -0.04766 -0.15301 -0.0474 -0.15833 -0.04596 -0.16227 C -0.04505 -0.16482 -0.04388 -0.1669 -0.04323 -0.16945 C -0.0405 -0.18056 -0.04063 -0.17917 -0.04063 -0.18565 " pathEditMode="relative" ptsTypes="AAAAAAAAAAAAAAAAAA">
                                      <p:cBhvr>
                                        <p:cTn id="17" dur="2000" fill="hold"/>
                                        <p:tgtEl>
                                          <p:spTgt spid="6"/>
                                        </p:tgtEl>
                                        <p:attrNameLst>
                                          <p:attrName>ppt_x</p:attrName>
                                          <p:attrName>ppt_y</p:attrName>
                                        </p:attrNameLst>
                                      </p:cBhvr>
                                    </p:animMotion>
                                  </p:childTnLst>
                                </p:cTn>
                              </p:par>
                              <p:par>
                                <p:cTn id="18" presetID="3" presetClass="exit" presetSubtype="10" fill="hold" nodeType="withEffect">
                                  <p:stCondLst>
                                    <p:cond delay="0"/>
                                  </p:stCondLst>
                                  <p:childTnLst>
                                    <p:animEffect transition="out" filter="blinds(horizontal)">
                                      <p:cBhvr>
                                        <p:cTn id="19" dur="500"/>
                                        <p:tgtEl>
                                          <p:spTgt spid="1032"/>
                                        </p:tgtEl>
                                      </p:cBhvr>
                                    </p:animEffect>
                                    <p:set>
                                      <p:cBhvr>
                                        <p:cTn id="20" dur="1" fill="hold">
                                          <p:stCondLst>
                                            <p:cond delay="499"/>
                                          </p:stCondLst>
                                        </p:cTn>
                                        <p:tgtEl>
                                          <p:spTgt spid="1032"/>
                                        </p:tgtEl>
                                        <p:attrNameLst>
                                          <p:attrName>style.visibility</p:attrName>
                                        </p:attrNameLst>
                                      </p:cBhvr>
                                      <p:to>
                                        <p:strVal val="hidden"/>
                                      </p:to>
                                    </p:set>
                                  </p:childTnLst>
                                </p:cTn>
                              </p:par>
                              <p:par>
                                <p:cTn id="21" presetID="5" presetClass="exit" presetSubtype="10" fill="hold" grpId="1" nodeType="withEffect">
                                  <p:stCondLst>
                                    <p:cond delay="0"/>
                                  </p:stCondLst>
                                  <p:childTnLst>
                                    <p:animEffect transition="out" filter="checkerboard(across)">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par>
                          <p:cTn id="24" fill="hold">
                            <p:stCondLst>
                              <p:cond delay="2000"/>
                            </p:stCondLst>
                            <p:childTnLst>
                              <p:par>
                                <p:cTn id="25" presetID="22" presetClass="entr" presetSubtype="4" fill="hold" grpId="1"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wipe(down)">
                                      <p:cBhvr>
                                        <p:cTn id="30" dur="500"/>
                                        <p:tgtEl>
                                          <p:spTgt spid="102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wipe(down)">
                                      <p:cBhvr>
                                        <p:cTn id="36" dur="500"/>
                                        <p:tgtEl>
                                          <p:spTgt spid="1030"/>
                                        </p:tgtEl>
                                      </p:cBhvr>
                                    </p:animEffect>
                                  </p:childTnLst>
                                </p:cTn>
                              </p:par>
                            </p:childTnLst>
                          </p:cTn>
                        </p:par>
                        <p:par>
                          <p:cTn id="37" fill="hold">
                            <p:stCondLst>
                              <p:cond delay="2500"/>
                            </p:stCondLst>
                            <p:childTnLst>
                              <p:par>
                                <p:cTn id="38" presetID="0" presetClass="path" presetSubtype="0" repeatCount="indefinite" accel="50000" decel="50000" fill="hold" grpId="0" nodeType="afterEffect">
                                  <p:stCondLst>
                                    <p:cond delay="0"/>
                                  </p:stCondLst>
                                  <p:endCondLst>
                                    <p:cond evt="onNext" delay="0">
                                      <p:tgtEl>
                                        <p:sldTgt/>
                                      </p:tgtEl>
                                    </p:cond>
                                  </p:endCondLst>
                                  <p:childTnLst>
                                    <p:animMotion origin="layout" path="M 0 0 C 0.00156 -0.00231 0.00326 -0.0044 0.00482 -0.00694 C 0.00612 -0.00903 0.00859 -0.01366 0.00859 -0.01366 C 0.00886 -0.01574 0.00899 -0.01829 0.00951 -0.02037 C 0.01003 -0.02222 0.01107 -0.02338 0.01146 -0.02546 C 0.01198 -0.0287 0.01198 -0.03218 0.01237 -0.03542 C 0.01263 -0.03773 0.01302 -0.04005 0.01328 -0.04236 C 0.01367 -0.04514 0.01393 -0.04792 0.01432 -0.05069 C 0.01393 -0.05972 0.01432 -0.06875 0.01328 -0.07778 C 0.01302 -0.08032 0.01159 -0.08241 0.01042 -0.08449 C 0.00859 -0.08773 0.00703 -0.08819 0.00482 -0.08935 C 0.00065 -0.08889 -0.00351 -0.08889 -0.00755 -0.08773 C -0.0095 -0.08727 -0.01133 -0.08518 -0.01328 -0.08449 C -0.02292 -0.08102 -0.01406 -0.08449 -0.02083 -0.08102 C -0.02604 -0.07847 -0.02305 -0.08079 -0.02643 -0.07778 " pathEditMode="relative" ptsTypes="AAAAAAAAAAAAAAA">
                                      <p:cBhvr>
                                        <p:cTn id="39" dur="2000" fill="hold"/>
                                        <p:tgtEl>
                                          <p:spTgt spid="9"/>
                                        </p:tgtEl>
                                        <p:attrNameLst>
                                          <p:attrName>ppt_x</p:attrName>
                                          <p:attrName>ppt_y</p:attrName>
                                        </p:attrNameLst>
                                      </p:cBhvr>
                                    </p:animMotion>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par>
                                <p:cTn id="45" presetID="3" presetClass="exit" presetSubtype="10" fill="hold" nodeType="withEffect">
                                  <p:stCondLst>
                                    <p:cond delay="0"/>
                                  </p:stCondLst>
                                  <p:childTnLst>
                                    <p:animEffect transition="out" filter="blinds(horizontal)">
                                      <p:cBhvr>
                                        <p:cTn id="46" dur="500"/>
                                        <p:tgtEl>
                                          <p:spTgt spid="1030"/>
                                        </p:tgtEl>
                                      </p:cBhvr>
                                    </p:animEffect>
                                    <p:set>
                                      <p:cBhvr>
                                        <p:cTn id="47" dur="1" fill="hold">
                                          <p:stCondLst>
                                            <p:cond delay="499"/>
                                          </p:stCondLst>
                                        </p:cTn>
                                        <p:tgtEl>
                                          <p:spTgt spid="1030"/>
                                        </p:tgtEl>
                                        <p:attrNameLst>
                                          <p:attrName>style.visibility</p:attrName>
                                        </p:attrNameLst>
                                      </p:cBhvr>
                                      <p:to>
                                        <p:strVal val="hidden"/>
                                      </p:to>
                                    </p:set>
                                  </p:childTnLst>
                                </p:cTn>
                              </p:par>
                              <p:par>
                                <p:cTn id="48" presetID="22" presetClass="entr" presetSubtype="4"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par>
                                <p:cTn id="51" presetID="22" presetClass="entr" presetSubtype="4" fill="hold" nodeType="withEffect">
                                  <p:stCondLst>
                                    <p:cond delay="0"/>
                                  </p:stCondLst>
                                  <p:childTnLst>
                                    <p:set>
                                      <p:cBhvr>
                                        <p:cTn id="52" dur="1" fill="hold">
                                          <p:stCondLst>
                                            <p:cond delay="0"/>
                                          </p:stCondLst>
                                        </p:cTn>
                                        <p:tgtEl>
                                          <p:spTgt spid="1028"/>
                                        </p:tgtEl>
                                        <p:attrNameLst>
                                          <p:attrName>style.visibility</p:attrName>
                                        </p:attrNameLst>
                                      </p:cBhvr>
                                      <p:to>
                                        <p:strVal val="visible"/>
                                      </p:to>
                                    </p:set>
                                    <p:animEffect transition="in" filter="wipe(down)">
                                      <p:cBhvr>
                                        <p:cTn id="53" dur="500"/>
                                        <p:tgtEl>
                                          <p:spTgt spid="102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repeatCount="300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par>
                                <p:cTn id="59" presetID="22" presetClass="entr" presetSubtype="8" repeatCount="300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xit" presetSubtype="10" fill="hold" nodeType="clickEffect">
                                  <p:stCondLst>
                                    <p:cond delay="0"/>
                                  </p:stCondLst>
                                  <p:childTnLst>
                                    <p:animEffect transition="out" filter="checkerboard(across)">
                                      <p:cBhvr>
                                        <p:cTn id="65" dur="500"/>
                                        <p:tgtEl>
                                          <p:spTgt spid="20"/>
                                        </p:tgtEl>
                                      </p:cBhvr>
                                    </p:animEffect>
                                    <p:set>
                                      <p:cBhvr>
                                        <p:cTn id="66" dur="1" fill="hold">
                                          <p:stCondLst>
                                            <p:cond delay="499"/>
                                          </p:stCondLst>
                                        </p:cTn>
                                        <p:tgtEl>
                                          <p:spTgt spid="20"/>
                                        </p:tgtEl>
                                        <p:attrNameLst>
                                          <p:attrName>style.visibility</p:attrName>
                                        </p:attrNameLst>
                                      </p:cBhvr>
                                      <p:to>
                                        <p:strVal val="hidden"/>
                                      </p:to>
                                    </p:set>
                                  </p:childTnLst>
                                </p:cTn>
                              </p:par>
                              <p:par>
                                <p:cTn id="67" presetID="5" presetClass="exit" presetSubtype="10" fill="hold" nodeType="withEffect">
                                  <p:stCondLst>
                                    <p:cond delay="0"/>
                                  </p:stCondLst>
                                  <p:childTnLst>
                                    <p:animEffect transition="out" filter="checkerboard(across)">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down)">
                                      <p:cBhvr>
                                        <p:cTn id="74" dur="500"/>
                                        <p:tgtEl>
                                          <p:spTgt spid="22"/>
                                        </p:tgtEl>
                                      </p:cBhvr>
                                    </p:animEffect>
                                  </p:childTnLst>
                                </p:cTn>
                              </p:par>
                            </p:childTnLst>
                          </p:cTn>
                        </p:par>
                        <p:par>
                          <p:cTn id="75" fill="hold">
                            <p:stCondLst>
                              <p:cond delay="500"/>
                            </p:stCondLst>
                            <p:childTnLst>
                              <p:par>
                                <p:cTn id="76" presetID="22" presetClass="entr" presetSubtype="4" fill="hold"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down)">
                                      <p:cBhvr>
                                        <p:cTn id="78" dur="500"/>
                                        <p:tgtEl>
                                          <p:spTgt spid="23"/>
                                        </p:tgtEl>
                                      </p:cBhvr>
                                    </p:animEffect>
                                  </p:childTnLst>
                                </p:cTn>
                              </p:par>
                              <p:par>
                                <p:cTn id="79" presetID="22" presetClass="entr" presetSubtype="4"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wipe(down)">
                                      <p:cBhvr>
                                        <p:cTn id="81" dur="500"/>
                                        <p:tgtEl>
                                          <p:spTgt spid="24"/>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wipe(down)">
                                      <p:cBhvr>
                                        <p:cTn id="84" dur="500"/>
                                        <p:tgtEl>
                                          <p:spTgt spid="25"/>
                                        </p:tgtEl>
                                      </p:cBhvr>
                                    </p:animEffect>
                                  </p:childTnLst>
                                </p:cTn>
                              </p:par>
                            </p:childTnLst>
                          </p:cTn>
                        </p:par>
                        <p:par>
                          <p:cTn id="85" fill="hold">
                            <p:stCondLst>
                              <p:cond delay="1000"/>
                            </p:stCondLst>
                            <p:childTnLst>
                              <p:par>
                                <p:cTn id="86" presetID="16" presetClass="entr" presetSubtype="42" fill="hold" nodeType="afterEffect">
                                  <p:stCondLst>
                                    <p:cond delay="0"/>
                                  </p:stCondLst>
                                  <p:childTnLst>
                                    <p:set>
                                      <p:cBhvr>
                                        <p:cTn id="87" dur="1" fill="hold">
                                          <p:stCondLst>
                                            <p:cond delay="0"/>
                                          </p:stCondLst>
                                        </p:cTn>
                                        <p:tgtEl>
                                          <p:spTgt spid="1034"/>
                                        </p:tgtEl>
                                        <p:attrNameLst>
                                          <p:attrName>style.visibility</p:attrName>
                                        </p:attrNameLst>
                                      </p:cBhvr>
                                      <p:to>
                                        <p:strVal val="visible"/>
                                      </p:to>
                                    </p:set>
                                    <p:animEffect transition="in" filter="barn(outHorizontal)">
                                      <p:cBhvr>
                                        <p:cTn id="88" dur="500"/>
                                        <p:tgtEl>
                                          <p:spTgt spid="1034"/>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xit" presetSubtype="10" fill="hold" nodeType="clickEffect">
                                  <p:stCondLst>
                                    <p:cond delay="0"/>
                                  </p:stCondLst>
                                  <p:childTnLst>
                                    <p:animEffect transition="out" filter="blinds(horizontal)">
                                      <p:cBhvr>
                                        <p:cTn id="92" dur="500"/>
                                        <p:tgtEl>
                                          <p:spTgt spid="1034"/>
                                        </p:tgtEl>
                                      </p:cBhvr>
                                    </p:animEffect>
                                    <p:set>
                                      <p:cBhvr>
                                        <p:cTn id="93" dur="1" fill="hold">
                                          <p:stCondLst>
                                            <p:cond delay="499"/>
                                          </p:stCondLst>
                                        </p:cTn>
                                        <p:tgtEl>
                                          <p:spTgt spid="1034"/>
                                        </p:tgtEl>
                                        <p:attrNameLst>
                                          <p:attrName>style.visibility</p:attrName>
                                        </p:attrNameLst>
                                      </p:cBhvr>
                                      <p:to>
                                        <p:strVal val="hidden"/>
                                      </p:to>
                                    </p:set>
                                  </p:childTnLst>
                                </p:cTn>
                              </p:par>
                              <p:par>
                                <p:cTn id="94" presetID="22" presetClass="entr" presetSubtype="4" fill="hold"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wipe(down)">
                                      <p:cBhvr>
                                        <p:cTn id="9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ap danh chiem Gia Dinh.mp4" descr="Phap danh chiem Gia Dinh.mp4">
            <a:hlinkClick r:id="" action="ppaction://media"/>
            <a:extLst>
              <a:ext uri="{FF2B5EF4-FFF2-40B4-BE49-F238E27FC236}">
                <a16:creationId xmlns:a16="http://schemas.microsoft.com/office/drawing/2014/main" id="{A96E8C0F-883A-F64C-B835-E7D4E3B614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7639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232171" y="3596608"/>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215503" y="4997554"/>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66734" y="4951802"/>
            <a:ext cx="2324099" cy="877452"/>
            <a:chOff x="485776" y="4485411"/>
            <a:chExt cx="1743074" cy="65808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542927" y="4552845"/>
              <a:ext cx="1664493"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24/2/1861</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719111" y="3590007"/>
            <a:ext cx="2276493" cy="877452"/>
            <a:chOff x="500050" y="3378129"/>
            <a:chExt cx="1707370" cy="658089"/>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658089"/>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535772" y="3474335"/>
              <a:ext cx="1646637"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17/2/1859</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86918" y="2369783"/>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666733" y="2369784"/>
            <a:ext cx="2305067" cy="877452"/>
            <a:chOff x="500050" y="2177387"/>
            <a:chExt cx="1728800" cy="658089"/>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658089"/>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528652" y="2248342"/>
              <a:ext cx="1678768" cy="50009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2/1859</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196470" y="127960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585779" y="1230458"/>
            <a:ext cx="2466976" cy="877452"/>
            <a:chOff x="439334" y="922843"/>
            <a:chExt cx="1850232" cy="658089"/>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658089"/>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439334" y="1000567"/>
              <a:ext cx="1850232"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1/9/1858</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37986"/>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 name="Group 18">
            <a:extLst>
              <a:ext uri="{FF2B5EF4-FFF2-40B4-BE49-F238E27FC236}">
                <a16:creationId xmlns:a16="http://schemas.microsoft.com/office/drawing/2014/main" id="{D1AC67E6-BE37-7D41-AF1A-01326CEF42EB}"/>
              </a:ext>
            </a:extLst>
          </p:cNvPr>
          <p:cNvGrpSpPr/>
          <p:nvPr/>
        </p:nvGrpSpPr>
        <p:grpSpPr>
          <a:xfrm>
            <a:off x="4620156" y="4921082"/>
            <a:ext cx="7469964" cy="787417"/>
            <a:chOff x="3422750" y="4216798"/>
            <a:chExt cx="5602473" cy="590563"/>
          </a:xfrm>
        </p:grpSpPr>
        <p:sp>
          <p:nvSpPr>
            <p:cNvPr id="96" name="Terminator 95">
              <a:extLst>
                <a:ext uri="{FF2B5EF4-FFF2-40B4-BE49-F238E27FC236}">
                  <a16:creationId xmlns:a16="http://schemas.microsoft.com/office/drawing/2014/main" id="{57268340-45CB-3C45-BD2A-AE8CED9DE2A8}"/>
                </a:ext>
              </a:extLst>
            </p:cNvPr>
            <p:cNvSpPr/>
            <p:nvPr/>
          </p:nvSpPr>
          <p:spPr>
            <a:xfrm>
              <a:off x="3422750" y="4216798"/>
              <a:ext cx="5602473" cy="590563"/>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69BA2C0E-431E-524F-8014-EB09D7016210}"/>
                </a:ext>
              </a:extLst>
            </p:cNvPr>
            <p:cNvSpPr txBox="1"/>
            <p:nvPr/>
          </p:nvSpPr>
          <p:spPr>
            <a:xfrm>
              <a:off x="3798679" y="4242046"/>
              <a:ext cx="4838104"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Quân Pháp tấn công đại đồn Chí Hòa. </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1" name="Group 20">
            <a:extLst>
              <a:ext uri="{FF2B5EF4-FFF2-40B4-BE49-F238E27FC236}">
                <a16:creationId xmlns:a16="http://schemas.microsoft.com/office/drawing/2014/main" id="{0E2F6EAF-7759-0340-B66D-BC18741CC1E2}"/>
              </a:ext>
            </a:extLst>
          </p:cNvPr>
          <p:cNvGrpSpPr/>
          <p:nvPr/>
        </p:nvGrpSpPr>
        <p:grpSpPr>
          <a:xfrm>
            <a:off x="4501745" y="2259112"/>
            <a:ext cx="7469964" cy="1100788"/>
            <a:chOff x="3362034" y="1947507"/>
            <a:chExt cx="5602473" cy="825591"/>
          </a:xfrm>
        </p:grpSpPr>
        <p:sp>
          <p:nvSpPr>
            <p:cNvPr id="94" name="Terminator 93">
              <a:extLst>
                <a:ext uri="{FF2B5EF4-FFF2-40B4-BE49-F238E27FC236}">
                  <a16:creationId xmlns:a16="http://schemas.microsoft.com/office/drawing/2014/main" id="{3FFF4B16-74CD-694A-A2E8-A5FC02C3ACDA}"/>
                </a:ext>
              </a:extLst>
            </p:cNvPr>
            <p:cNvSpPr/>
            <p:nvPr/>
          </p:nvSpPr>
          <p:spPr>
            <a:xfrm>
              <a:off x="3362034" y="1947507"/>
              <a:ext cx="5602473" cy="765423"/>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8" name="TextBox 97">
              <a:extLst>
                <a:ext uri="{FF2B5EF4-FFF2-40B4-BE49-F238E27FC236}">
                  <a16:creationId xmlns:a16="http://schemas.microsoft.com/office/drawing/2014/main" id="{D2CB0A53-E41D-A64B-A83A-9FE4D25D13BE}"/>
                </a:ext>
              </a:extLst>
            </p:cNvPr>
            <p:cNvSpPr txBox="1"/>
            <p:nvPr/>
          </p:nvSpPr>
          <p:spPr>
            <a:xfrm>
              <a:off x="3551746" y="1965184"/>
              <a:ext cx="5391319" cy="80791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 buộc phải rút phần lớn binh lực chuyển quân vào Gia Định</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0" name="Group 19">
            <a:extLst>
              <a:ext uri="{FF2B5EF4-FFF2-40B4-BE49-F238E27FC236}">
                <a16:creationId xmlns:a16="http://schemas.microsoft.com/office/drawing/2014/main" id="{C362D374-7D8B-A043-9D5D-075278CF3CD0}"/>
              </a:ext>
            </a:extLst>
          </p:cNvPr>
          <p:cNvGrpSpPr/>
          <p:nvPr/>
        </p:nvGrpSpPr>
        <p:grpSpPr>
          <a:xfrm>
            <a:off x="4452958" y="3657965"/>
            <a:ext cx="7469964" cy="787417"/>
            <a:chOff x="3339718" y="3158937"/>
            <a:chExt cx="5602473" cy="590563"/>
          </a:xfrm>
        </p:grpSpPr>
        <p:sp>
          <p:nvSpPr>
            <p:cNvPr id="95" name="Terminator 94">
              <a:extLst>
                <a:ext uri="{FF2B5EF4-FFF2-40B4-BE49-F238E27FC236}">
                  <a16:creationId xmlns:a16="http://schemas.microsoft.com/office/drawing/2014/main" id="{69108081-F143-5F47-B45F-BE70CB749DD9}"/>
                </a:ext>
              </a:extLst>
            </p:cNvPr>
            <p:cNvSpPr/>
            <p:nvPr/>
          </p:nvSpPr>
          <p:spPr>
            <a:xfrm>
              <a:off x="3339718" y="3158937"/>
              <a:ext cx="5602473" cy="590563"/>
            </a:xfrm>
            <a:prstGeom prst="flowChartTerminator">
              <a:avLst/>
            </a:prstGeom>
            <a:solidFill>
              <a:schemeClr val="tx2">
                <a:lumMod val="50000"/>
                <a:lumOff val="50000"/>
              </a:schemeClr>
            </a:solidFill>
            <a:ln w="38100">
              <a:solidFill>
                <a:srgbClr val="F8F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9" name="TextBox 98">
              <a:extLst>
                <a:ext uri="{FF2B5EF4-FFF2-40B4-BE49-F238E27FC236}">
                  <a16:creationId xmlns:a16="http://schemas.microsoft.com/office/drawing/2014/main" id="{84E75C91-E6AA-9F4A-B784-9C1D24813E37}"/>
                </a:ext>
              </a:extLst>
            </p:cNvPr>
            <p:cNvSpPr txBox="1"/>
            <p:nvPr/>
          </p:nvSpPr>
          <p:spPr>
            <a:xfrm>
              <a:off x="3603101" y="3239110"/>
              <a:ext cx="5280124"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Quân Pháp tấn công thành Gia Định</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4" name="Group 23">
            <a:extLst>
              <a:ext uri="{FF2B5EF4-FFF2-40B4-BE49-F238E27FC236}">
                <a16:creationId xmlns:a16="http://schemas.microsoft.com/office/drawing/2014/main" id="{095B6D50-01D4-544C-A1E1-A3DAB234230E}"/>
              </a:ext>
            </a:extLst>
          </p:cNvPr>
          <p:cNvGrpSpPr/>
          <p:nvPr/>
        </p:nvGrpSpPr>
        <p:grpSpPr>
          <a:xfrm>
            <a:off x="4419601" y="943897"/>
            <a:ext cx="8136763" cy="1159245"/>
            <a:chOff x="3314700" y="819076"/>
            <a:chExt cx="5782113" cy="794570"/>
          </a:xfrm>
        </p:grpSpPr>
        <p:sp>
          <p:nvSpPr>
            <p:cNvPr id="17" name="Terminator 16">
              <a:extLst>
                <a:ext uri="{FF2B5EF4-FFF2-40B4-BE49-F238E27FC236}">
                  <a16:creationId xmlns:a16="http://schemas.microsoft.com/office/drawing/2014/main" id="{59D0A308-E88C-3740-A094-DC32564F12EC}"/>
                </a:ext>
              </a:extLst>
            </p:cNvPr>
            <p:cNvSpPr/>
            <p:nvPr/>
          </p:nvSpPr>
          <p:spPr>
            <a:xfrm>
              <a:off x="3314700" y="819076"/>
              <a:ext cx="5509652" cy="794570"/>
            </a:xfrm>
            <a:prstGeom prst="flowChartTerminator">
              <a:avLst/>
            </a:prstGeom>
            <a:solidFill>
              <a:schemeClr val="accent3">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0" name="TextBox 99">
              <a:extLst>
                <a:ext uri="{FF2B5EF4-FFF2-40B4-BE49-F238E27FC236}">
                  <a16:creationId xmlns:a16="http://schemas.microsoft.com/office/drawing/2014/main" id="{D0552147-B135-1A45-AC9B-BF19909CEB66}"/>
                </a:ext>
              </a:extLst>
            </p:cNvPr>
            <p:cNvSpPr txBox="1"/>
            <p:nvPr/>
          </p:nvSpPr>
          <p:spPr>
            <a:xfrm>
              <a:off x="3474374" y="860307"/>
              <a:ext cx="5622439" cy="73834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Liên quân </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 Tây Ban Nha</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tấn công </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Đà Nẵng</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mở đầu cuộc xâm lược Việt Nam.</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5" name="Rectangle 24">
            <a:extLst>
              <a:ext uri="{FF2B5EF4-FFF2-40B4-BE49-F238E27FC236}">
                <a16:creationId xmlns:a16="http://schemas.microsoft.com/office/drawing/2014/main" id="{EE2F773D-8F11-DB42-A561-C8E7CB4A6D62}"/>
              </a:ext>
            </a:extLst>
          </p:cNvPr>
          <p:cNvSpPr/>
          <p:nvPr/>
        </p:nvSpPr>
        <p:spPr>
          <a:xfrm>
            <a:off x="4386243" y="-22587"/>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grpSp>
        <p:nvGrpSpPr>
          <p:cNvPr id="158" name="Google Shape;1392;p70">
            <a:extLst>
              <a:ext uri="{FF2B5EF4-FFF2-40B4-BE49-F238E27FC236}">
                <a16:creationId xmlns:a16="http://schemas.microsoft.com/office/drawing/2014/main" id="{930F6AC9-93F2-9F48-9A19-D6442299E3D5}"/>
              </a:ext>
            </a:extLst>
          </p:cNvPr>
          <p:cNvGrpSpPr/>
          <p:nvPr/>
        </p:nvGrpSpPr>
        <p:grpSpPr>
          <a:xfrm>
            <a:off x="3363565" y="4722126"/>
            <a:ext cx="1063568" cy="843588"/>
            <a:chOff x="4556866" y="1363248"/>
            <a:chExt cx="477009" cy="342438"/>
          </a:xfrm>
        </p:grpSpPr>
        <p:sp>
          <p:nvSpPr>
            <p:cNvPr id="159" name="Google Shape;1393;p70">
              <a:extLst>
                <a:ext uri="{FF2B5EF4-FFF2-40B4-BE49-F238E27FC236}">
                  <a16:creationId xmlns:a16="http://schemas.microsoft.com/office/drawing/2014/main" id="{D5B84B01-E16D-7A43-AF11-56545E84BFC3}"/>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394;p70">
              <a:extLst>
                <a:ext uri="{FF2B5EF4-FFF2-40B4-BE49-F238E27FC236}">
                  <a16:creationId xmlns:a16="http://schemas.microsoft.com/office/drawing/2014/main" id="{EB0750A1-85E4-2842-A3D7-7E3AC5A30AED}"/>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395;p70">
              <a:extLst>
                <a:ext uri="{FF2B5EF4-FFF2-40B4-BE49-F238E27FC236}">
                  <a16:creationId xmlns:a16="http://schemas.microsoft.com/office/drawing/2014/main" id="{61CE6911-D6A4-5846-B940-A4B6BC6048EF}"/>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396;p70">
              <a:extLst>
                <a:ext uri="{FF2B5EF4-FFF2-40B4-BE49-F238E27FC236}">
                  <a16:creationId xmlns:a16="http://schemas.microsoft.com/office/drawing/2014/main" id="{D68297C1-6B4E-B44B-804A-E1FEE823AD16}"/>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397;p70">
              <a:extLst>
                <a:ext uri="{FF2B5EF4-FFF2-40B4-BE49-F238E27FC236}">
                  <a16:creationId xmlns:a16="http://schemas.microsoft.com/office/drawing/2014/main" id="{EB8F04D1-36CF-104F-91F2-23D5E52651B4}"/>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398;p70">
              <a:extLst>
                <a:ext uri="{FF2B5EF4-FFF2-40B4-BE49-F238E27FC236}">
                  <a16:creationId xmlns:a16="http://schemas.microsoft.com/office/drawing/2014/main" id="{1DBC9B82-CCD0-7943-8D23-A6C1A2605099}"/>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399;p70">
              <a:extLst>
                <a:ext uri="{FF2B5EF4-FFF2-40B4-BE49-F238E27FC236}">
                  <a16:creationId xmlns:a16="http://schemas.microsoft.com/office/drawing/2014/main" id="{2711AB42-A115-DC4A-88D5-3996FA5F4BB3}"/>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400;p70">
              <a:extLst>
                <a:ext uri="{FF2B5EF4-FFF2-40B4-BE49-F238E27FC236}">
                  <a16:creationId xmlns:a16="http://schemas.microsoft.com/office/drawing/2014/main" id="{2BA58F02-FAF4-0647-A7BB-371D2FC5FBDF}"/>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401;p70">
              <a:extLst>
                <a:ext uri="{FF2B5EF4-FFF2-40B4-BE49-F238E27FC236}">
                  <a16:creationId xmlns:a16="http://schemas.microsoft.com/office/drawing/2014/main" id="{48DDA4F4-9687-E245-BE28-720974D840C1}"/>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402;p70">
              <a:extLst>
                <a:ext uri="{FF2B5EF4-FFF2-40B4-BE49-F238E27FC236}">
                  <a16:creationId xmlns:a16="http://schemas.microsoft.com/office/drawing/2014/main" id="{CE1BB04D-B3B7-2E45-8C83-EBD0FCAC0AB6}"/>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03;p70">
              <a:extLst>
                <a:ext uri="{FF2B5EF4-FFF2-40B4-BE49-F238E27FC236}">
                  <a16:creationId xmlns:a16="http://schemas.microsoft.com/office/drawing/2014/main" id="{2DEC7BEF-57B2-C34F-9A15-F57310B88D3C}"/>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04;p70">
              <a:extLst>
                <a:ext uri="{FF2B5EF4-FFF2-40B4-BE49-F238E27FC236}">
                  <a16:creationId xmlns:a16="http://schemas.microsoft.com/office/drawing/2014/main" id="{7B540D7B-0644-5448-9E3C-712917C61945}"/>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1532;p70">
            <a:extLst>
              <a:ext uri="{FF2B5EF4-FFF2-40B4-BE49-F238E27FC236}">
                <a16:creationId xmlns:a16="http://schemas.microsoft.com/office/drawing/2014/main" id="{E38F40BA-E477-3C4F-A524-5791122646C0}"/>
              </a:ext>
            </a:extLst>
          </p:cNvPr>
          <p:cNvGrpSpPr/>
          <p:nvPr/>
        </p:nvGrpSpPr>
        <p:grpSpPr>
          <a:xfrm>
            <a:off x="3267323" y="2499548"/>
            <a:ext cx="1062319" cy="669191"/>
            <a:chOff x="918100" y="1831650"/>
            <a:chExt cx="535625" cy="393575"/>
          </a:xfrm>
        </p:grpSpPr>
        <p:sp>
          <p:nvSpPr>
            <p:cNvPr id="172" name="Google Shape;1533;p70">
              <a:extLst>
                <a:ext uri="{FF2B5EF4-FFF2-40B4-BE49-F238E27FC236}">
                  <a16:creationId xmlns:a16="http://schemas.microsoft.com/office/drawing/2014/main" id="{5C9B6764-FCA8-9044-ABD2-0C9500B00B9E}"/>
                </a:ext>
              </a:extLst>
            </p:cNvPr>
            <p:cNvSpPr/>
            <p:nvPr/>
          </p:nvSpPr>
          <p:spPr>
            <a:xfrm>
              <a:off x="942750" y="1901300"/>
              <a:ext cx="118000" cy="74000"/>
            </a:xfrm>
            <a:custGeom>
              <a:avLst/>
              <a:gdLst/>
              <a:ahLst/>
              <a:cxnLst/>
              <a:rect l="l" t="t" r="r" b="b"/>
              <a:pathLst>
                <a:path w="4720" h="2960" extrusionOk="0">
                  <a:moveTo>
                    <a:pt x="0" y="1"/>
                  </a:moveTo>
                  <a:lnTo>
                    <a:pt x="0" y="1255"/>
                  </a:lnTo>
                  <a:lnTo>
                    <a:pt x="3466" y="1255"/>
                  </a:lnTo>
                  <a:lnTo>
                    <a:pt x="3466" y="2960"/>
                  </a:lnTo>
                  <a:lnTo>
                    <a:pt x="4720" y="2960"/>
                  </a:lnTo>
                  <a:lnTo>
                    <a:pt x="47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34;p70">
              <a:extLst>
                <a:ext uri="{FF2B5EF4-FFF2-40B4-BE49-F238E27FC236}">
                  <a16:creationId xmlns:a16="http://schemas.microsoft.com/office/drawing/2014/main" id="{02A29E04-8EE7-D448-BEE4-0E76BC38F733}"/>
                </a:ext>
              </a:extLst>
            </p:cNvPr>
            <p:cNvSpPr/>
            <p:nvPr/>
          </p:nvSpPr>
          <p:spPr>
            <a:xfrm>
              <a:off x="1045025" y="1901300"/>
              <a:ext cx="15700" cy="74000"/>
            </a:xfrm>
            <a:custGeom>
              <a:avLst/>
              <a:gdLst/>
              <a:ahLst/>
              <a:cxnLst/>
              <a:rect l="l" t="t" r="r" b="b"/>
              <a:pathLst>
                <a:path w="628" h="2960" extrusionOk="0">
                  <a:moveTo>
                    <a:pt x="0" y="1"/>
                  </a:moveTo>
                  <a:lnTo>
                    <a:pt x="0" y="2960"/>
                  </a:lnTo>
                  <a:lnTo>
                    <a:pt x="627" y="2960"/>
                  </a:lnTo>
                  <a:lnTo>
                    <a:pt x="62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35;p70">
              <a:extLst>
                <a:ext uri="{FF2B5EF4-FFF2-40B4-BE49-F238E27FC236}">
                  <a16:creationId xmlns:a16="http://schemas.microsoft.com/office/drawing/2014/main" id="{62768D31-7F76-5545-A2B1-5A2D99898EFC}"/>
                </a:ext>
              </a:extLst>
            </p:cNvPr>
            <p:cNvSpPr/>
            <p:nvPr/>
          </p:nvSpPr>
          <p:spPr>
            <a:xfrm>
              <a:off x="976900" y="1959600"/>
              <a:ext cx="136300" cy="98150"/>
            </a:xfrm>
            <a:custGeom>
              <a:avLst/>
              <a:gdLst/>
              <a:ahLst/>
              <a:cxnLst/>
              <a:rect l="l" t="t" r="r" b="b"/>
              <a:pathLst>
                <a:path w="5452" h="3926" extrusionOk="0">
                  <a:moveTo>
                    <a:pt x="0" y="1"/>
                  </a:moveTo>
                  <a:lnTo>
                    <a:pt x="0" y="3926"/>
                  </a:lnTo>
                  <a:lnTo>
                    <a:pt x="5451" y="3926"/>
                  </a:lnTo>
                  <a:lnTo>
                    <a:pt x="545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36;p70">
              <a:extLst>
                <a:ext uri="{FF2B5EF4-FFF2-40B4-BE49-F238E27FC236}">
                  <a16:creationId xmlns:a16="http://schemas.microsoft.com/office/drawing/2014/main" id="{8D3006D5-9B80-B14A-97EF-F6779CB50415}"/>
                </a:ext>
              </a:extLst>
            </p:cNvPr>
            <p:cNvSpPr/>
            <p:nvPr/>
          </p:nvSpPr>
          <p:spPr>
            <a:xfrm>
              <a:off x="1045025" y="1959600"/>
              <a:ext cx="68175" cy="98150"/>
            </a:xfrm>
            <a:custGeom>
              <a:avLst/>
              <a:gdLst/>
              <a:ahLst/>
              <a:cxnLst/>
              <a:rect l="l" t="t" r="r" b="b"/>
              <a:pathLst>
                <a:path w="2727" h="3926" extrusionOk="0">
                  <a:moveTo>
                    <a:pt x="0" y="1"/>
                  </a:moveTo>
                  <a:lnTo>
                    <a:pt x="0" y="3926"/>
                  </a:lnTo>
                  <a:lnTo>
                    <a:pt x="2726" y="3926"/>
                  </a:lnTo>
                  <a:lnTo>
                    <a:pt x="27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537;p70">
              <a:extLst>
                <a:ext uri="{FF2B5EF4-FFF2-40B4-BE49-F238E27FC236}">
                  <a16:creationId xmlns:a16="http://schemas.microsoft.com/office/drawing/2014/main" id="{F53D69CA-2A3D-1941-AA97-8C4EDFD5044A}"/>
                </a:ext>
              </a:extLst>
            </p:cNvPr>
            <p:cNvSpPr/>
            <p:nvPr/>
          </p:nvSpPr>
          <p:spPr>
            <a:xfrm>
              <a:off x="1286850" y="1831650"/>
              <a:ext cx="71800" cy="176050"/>
            </a:xfrm>
            <a:custGeom>
              <a:avLst/>
              <a:gdLst/>
              <a:ahLst/>
              <a:cxnLst/>
              <a:rect l="l" t="t" r="r" b="b"/>
              <a:pathLst>
                <a:path w="2872" h="7042" extrusionOk="0">
                  <a:moveTo>
                    <a:pt x="1" y="1"/>
                  </a:moveTo>
                  <a:lnTo>
                    <a:pt x="1" y="7042"/>
                  </a:lnTo>
                  <a:lnTo>
                    <a:pt x="2872" y="7042"/>
                  </a:lnTo>
                  <a:lnTo>
                    <a:pt x="287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38;p70">
              <a:extLst>
                <a:ext uri="{FF2B5EF4-FFF2-40B4-BE49-F238E27FC236}">
                  <a16:creationId xmlns:a16="http://schemas.microsoft.com/office/drawing/2014/main" id="{34B355F5-7FBA-C349-B6F7-909DCE269161}"/>
                </a:ext>
              </a:extLst>
            </p:cNvPr>
            <p:cNvSpPr/>
            <p:nvPr/>
          </p:nvSpPr>
          <p:spPr>
            <a:xfrm>
              <a:off x="1219625" y="1993000"/>
              <a:ext cx="206250" cy="105025"/>
            </a:xfrm>
            <a:custGeom>
              <a:avLst/>
              <a:gdLst/>
              <a:ahLst/>
              <a:cxnLst/>
              <a:rect l="l" t="t" r="r" b="b"/>
              <a:pathLst>
                <a:path w="8250" h="4201" extrusionOk="0">
                  <a:moveTo>
                    <a:pt x="1" y="1"/>
                  </a:moveTo>
                  <a:lnTo>
                    <a:pt x="1" y="4201"/>
                  </a:lnTo>
                  <a:lnTo>
                    <a:pt x="8250" y="4201"/>
                  </a:lnTo>
                  <a:lnTo>
                    <a:pt x="825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39;p70">
              <a:extLst>
                <a:ext uri="{FF2B5EF4-FFF2-40B4-BE49-F238E27FC236}">
                  <a16:creationId xmlns:a16="http://schemas.microsoft.com/office/drawing/2014/main" id="{EDB29C07-837D-9243-97FA-4FAD2441038C}"/>
                </a:ext>
              </a:extLst>
            </p:cNvPr>
            <p:cNvSpPr/>
            <p:nvPr/>
          </p:nvSpPr>
          <p:spPr>
            <a:xfrm>
              <a:off x="1322725" y="1993000"/>
              <a:ext cx="103150" cy="105025"/>
            </a:xfrm>
            <a:custGeom>
              <a:avLst/>
              <a:gdLst/>
              <a:ahLst/>
              <a:cxnLst/>
              <a:rect l="l" t="t" r="r" b="b"/>
              <a:pathLst>
                <a:path w="4126" h="4201" extrusionOk="0">
                  <a:moveTo>
                    <a:pt x="0" y="1"/>
                  </a:moveTo>
                  <a:lnTo>
                    <a:pt x="0" y="4201"/>
                  </a:lnTo>
                  <a:lnTo>
                    <a:pt x="4126" y="4201"/>
                  </a:lnTo>
                  <a:lnTo>
                    <a:pt x="41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40;p70">
              <a:extLst>
                <a:ext uri="{FF2B5EF4-FFF2-40B4-BE49-F238E27FC236}">
                  <a16:creationId xmlns:a16="http://schemas.microsoft.com/office/drawing/2014/main" id="{B97506E4-C6FE-8C4B-A9C9-CEB42341910C}"/>
                </a:ext>
              </a:extLst>
            </p:cNvPr>
            <p:cNvSpPr/>
            <p:nvPr/>
          </p:nvSpPr>
          <p:spPr>
            <a:xfrm>
              <a:off x="918100" y="2026375"/>
              <a:ext cx="535625" cy="198850"/>
            </a:xfrm>
            <a:custGeom>
              <a:avLst/>
              <a:gdLst/>
              <a:ahLst/>
              <a:cxnLst/>
              <a:rect l="l" t="t" r="r" b="b"/>
              <a:pathLst>
                <a:path w="21425" h="7954" extrusionOk="0">
                  <a:moveTo>
                    <a:pt x="1" y="1"/>
                  </a:moveTo>
                  <a:lnTo>
                    <a:pt x="3726" y="7954"/>
                  </a:lnTo>
                  <a:lnTo>
                    <a:pt x="18517" y="7954"/>
                  </a:lnTo>
                  <a:lnTo>
                    <a:pt x="21424" y="1612"/>
                  </a:lnTo>
                  <a:lnTo>
                    <a:pt x="10313" y="1612"/>
                  </a:lnTo>
                  <a:lnTo>
                    <a:pt x="925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41;p70">
              <a:extLst>
                <a:ext uri="{FF2B5EF4-FFF2-40B4-BE49-F238E27FC236}">
                  <a16:creationId xmlns:a16="http://schemas.microsoft.com/office/drawing/2014/main" id="{37380311-AA37-2149-8C8D-CD1E6DFF2E37}"/>
                </a:ext>
              </a:extLst>
            </p:cNvPr>
            <p:cNvSpPr/>
            <p:nvPr/>
          </p:nvSpPr>
          <p:spPr>
            <a:xfrm>
              <a:off x="1189200" y="2066650"/>
              <a:ext cx="264525" cy="158575"/>
            </a:xfrm>
            <a:custGeom>
              <a:avLst/>
              <a:gdLst/>
              <a:ahLst/>
              <a:cxnLst/>
              <a:rect l="l" t="t" r="r" b="b"/>
              <a:pathLst>
                <a:path w="10581" h="6343" extrusionOk="0">
                  <a:moveTo>
                    <a:pt x="1" y="1"/>
                  </a:moveTo>
                  <a:lnTo>
                    <a:pt x="1" y="6343"/>
                  </a:lnTo>
                  <a:lnTo>
                    <a:pt x="7673" y="6343"/>
                  </a:lnTo>
                  <a:lnTo>
                    <a:pt x="1058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542;p70">
              <a:extLst>
                <a:ext uri="{FF2B5EF4-FFF2-40B4-BE49-F238E27FC236}">
                  <a16:creationId xmlns:a16="http://schemas.microsoft.com/office/drawing/2014/main" id="{6FC337F9-6543-9246-BE5D-8312D852353F}"/>
                </a:ext>
              </a:extLst>
            </p:cNvPr>
            <p:cNvSpPr/>
            <p:nvPr/>
          </p:nvSpPr>
          <p:spPr>
            <a:xfrm>
              <a:off x="1189175"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543;p70">
              <a:extLst>
                <a:ext uri="{FF2B5EF4-FFF2-40B4-BE49-F238E27FC236}">
                  <a16:creationId xmlns:a16="http://schemas.microsoft.com/office/drawing/2014/main" id="{EEF3A570-C46C-0C48-9404-F7E09791F0E0}"/>
                </a:ext>
              </a:extLst>
            </p:cNvPr>
            <p:cNvSpPr/>
            <p:nvPr/>
          </p:nvSpPr>
          <p:spPr>
            <a:xfrm>
              <a:off x="1247725" y="2131075"/>
              <a:ext cx="30275" cy="30250"/>
            </a:xfrm>
            <a:custGeom>
              <a:avLst/>
              <a:gdLst/>
              <a:ahLst/>
              <a:cxnLst/>
              <a:rect l="l" t="t" r="r" b="b"/>
              <a:pathLst>
                <a:path w="1211" h="1210" extrusionOk="0">
                  <a:moveTo>
                    <a:pt x="1" y="1"/>
                  </a:moveTo>
                  <a:lnTo>
                    <a:pt x="1"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544;p70">
              <a:extLst>
                <a:ext uri="{FF2B5EF4-FFF2-40B4-BE49-F238E27FC236}">
                  <a16:creationId xmlns:a16="http://schemas.microsoft.com/office/drawing/2014/main" id="{AAB4EED9-AEFC-BD46-9807-4EA9923B8C3E}"/>
                </a:ext>
              </a:extLst>
            </p:cNvPr>
            <p:cNvSpPr/>
            <p:nvPr/>
          </p:nvSpPr>
          <p:spPr>
            <a:xfrm>
              <a:off x="1306300"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oogle Shape;1925;p70">
            <a:extLst>
              <a:ext uri="{FF2B5EF4-FFF2-40B4-BE49-F238E27FC236}">
                <a16:creationId xmlns:a16="http://schemas.microsoft.com/office/drawing/2014/main" id="{E93073F8-3C96-4E46-A223-D5E0E9862A7E}"/>
              </a:ext>
            </a:extLst>
          </p:cNvPr>
          <p:cNvGrpSpPr/>
          <p:nvPr/>
        </p:nvGrpSpPr>
        <p:grpSpPr>
          <a:xfrm>
            <a:off x="3495605" y="3561308"/>
            <a:ext cx="628651" cy="935138"/>
            <a:chOff x="2779214" y="2019736"/>
            <a:chExt cx="261081" cy="477029"/>
          </a:xfrm>
        </p:grpSpPr>
        <p:sp>
          <p:nvSpPr>
            <p:cNvPr id="200" name="Google Shape;1926;p70">
              <a:extLst>
                <a:ext uri="{FF2B5EF4-FFF2-40B4-BE49-F238E27FC236}">
                  <a16:creationId xmlns:a16="http://schemas.microsoft.com/office/drawing/2014/main" id="{34646BE6-8B8C-5E4E-BF17-B5F759C6E6D7}"/>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927;p70">
              <a:extLst>
                <a:ext uri="{FF2B5EF4-FFF2-40B4-BE49-F238E27FC236}">
                  <a16:creationId xmlns:a16="http://schemas.microsoft.com/office/drawing/2014/main" id="{F1CBDB23-1B99-3F45-BB59-D83B2C87B386}"/>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928;p70">
              <a:extLst>
                <a:ext uri="{FF2B5EF4-FFF2-40B4-BE49-F238E27FC236}">
                  <a16:creationId xmlns:a16="http://schemas.microsoft.com/office/drawing/2014/main" id="{528FDF91-EBF7-4448-80B8-DDFB07BBAA63}"/>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929;p70">
              <a:extLst>
                <a:ext uri="{FF2B5EF4-FFF2-40B4-BE49-F238E27FC236}">
                  <a16:creationId xmlns:a16="http://schemas.microsoft.com/office/drawing/2014/main" id="{B6492511-72E3-F24C-B88D-9A210D8180D7}"/>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930;p70">
              <a:extLst>
                <a:ext uri="{FF2B5EF4-FFF2-40B4-BE49-F238E27FC236}">
                  <a16:creationId xmlns:a16="http://schemas.microsoft.com/office/drawing/2014/main" id="{0F47C051-E5E8-E446-8048-A5235D89F6A7}"/>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931;p70">
              <a:extLst>
                <a:ext uri="{FF2B5EF4-FFF2-40B4-BE49-F238E27FC236}">
                  <a16:creationId xmlns:a16="http://schemas.microsoft.com/office/drawing/2014/main" id="{887E5D5F-1061-494C-85B1-DFEA23763643}"/>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932;p70">
              <a:extLst>
                <a:ext uri="{FF2B5EF4-FFF2-40B4-BE49-F238E27FC236}">
                  <a16:creationId xmlns:a16="http://schemas.microsoft.com/office/drawing/2014/main" id="{E8D5CE6E-7C99-AD44-A25D-2CA2C93C0019}"/>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933;p70">
              <a:extLst>
                <a:ext uri="{FF2B5EF4-FFF2-40B4-BE49-F238E27FC236}">
                  <a16:creationId xmlns:a16="http://schemas.microsoft.com/office/drawing/2014/main" id="{27C0BCFD-9930-0446-95DE-72156ED26CDE}"/>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934;p70">
              <a:extLst>
                <a:ext uri="{FF2B5EF4-FFF2-40B4-BE49-F238E27FC236}">
                  <a16:creationId xmlns:a16="http://schemas.microsoft.com/office/drawing/2014/main" id="{CA71FB7F-86F8-9046-B984-1833DD6D30AB}"/>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935;p70">
              <a:extLst>
                <a:ext uri="{FF2B5EF4-FFF2-40B4-BE49-F238E27FC236}">
                  <a16:creationId xmlns:a16="http://schemas.microsoft.com/office/drawing/2014/main" id="{F08EEEF5-1AEC-2041-A2A6-868B03F60447}"/>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1576;p70">
            <a:extLst>
              <a:ext uri="{FF2B5EF4-FFF2-40B4-BE49-F238E27FC236}">
                <a16:creationId xmlns:a16="http://schemas.microsoft.com/office/drawing/2014/main" id="{0B08AB66-D463-9342-A4F4-E6E2A3E36720}"/>
              </a:ext>
            </a:extLst>
          </p:cNvPr>
          <p:cNvGrpSpPr/>
          <p:nvPr/>
        </p:nvGrpSpPr>
        <p:grpSpPr>
          <a:xfrm>
            <a:off x="3271559" y="1120235"/>
            <a:ext cx="953863" cy="833411"/>
            <a:chOff x="1717475" y="2665800"/>
            <a:chExt cx="535600" cy="379267"/>
          </a:xfrm>
        </p:grpSpPr>
        <p:sp>
          <p:nvSpPr>
            <p:cNvPr id="211" name="Google Shape;1577;p70">
              <a:extLst>
                <a:ext uri="{FF2B5EF4-FFF2-40B4-BE49-F238E27FC236}">
                  <a16:creationId xmlns:a16="http://schemas.microsoft.com/office/drawing/2014/main" id="{654B6CE0-58C3-BA42-950A-EF4110892B71}"/>
                </a:ext>
              </a:extLst>
            </p:cNvPr>
            <p:cNvSpPr/>
            <p:nvPr/>
          </p:nvSpPr>
          <p:spPr>
            <a:xfrm>
              <a:off x="1780575" y="2904101"/>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578;p70">
              <a:extLst>
                <a:ext uri="{FF2B5EF4-FFF2-40B4-BE49-F238E27FC236}">
                  <a16:creationId xmlns:a16="http://schemas.microsoft.com/office/drawing/2014/main" id="{CFCF99DF-E2D5-2C40-A56B-3CC628160684}"/>
                </a:ext>
              </a:extLst>
            </p:cNvPr>
            <p:cNvSpPr/>
            <p:nvPr/>
          </p:nvSpPr>
          <p:spPr>
            <a:xfrm>
              <a:off x="2006559" y="2904417"/>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579;p70">
              <a:extLst>
                <a:ext uri="{FF2B5EF4-FFF2-40B4-BE49-F238E27FC236}">
                  <a16:creationId xmlns:a16="http://schemas.microsoft.com/office/drawing/2014/main" id="{D34ED1DD-8A70-BA40-8D29-A91B6209CEA7}"/>
                </a:ext>
              </a:extLst>
            </p:cNvPr>
            <p:cNvSpPr/>
            <p:nvPr/>
          </p:nvSpPr>
          <p:spPr>
            <a:xfrm>
              <a:off x="1842352" y="2948413"/>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580;p70">
              <a:extLst>
                <a:ext uri="{FF2B5EF4-FFF2-40B4-BE49-F238E27FC236}">
                  <a16:creationId xmlns:a16="http://schemas.microsoft.com/office/drawing/2014/main" id="{B32A76AD-B27F-5049-BC37-38379AAC4ECB}"/>
                </a:ext>
              </a:extLst>
            </p:cNvPr>
            <p:cNvSpPr/>
            <p:nvPr/>
          </p:nvSpPr>
          <p:spPr>
            <a:xfrm>
              <a:off x="1899476" y="2948413"/>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581;p70">
              <a:extLst>
                <a:ext uri="{FF2B5EF4-FFF2-40B4-BE49-F238E27FC236}">
                  <a16:creationId xmlns:a16="http://schemas.microsoft.com/office/drawing/2014/main" id="{6025EB93-151F-7D49-A527-4F779434C7B1}"/>
                </a:ext>
              </a:extLst>
            </p:cNvPr>
            <p:cNvSpPr/>
            <p:nvPr/>
          </p:nvSpPr>
          <p:spPr>
            <a:xfrm>
              <a:off x="1956602" y="2948413"/>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582;p70">
              <a:extLst>
                <a:ext uri="{FF2B5EF4-FFF2-40B4-BE49-F238E27FC236}">
                  <a16:creationId xmlns:a16="http://schemas.microsoft.com/office/drawing/2014/main" id="{36449DF0-50AB-2F4E-9EC5-064A91683372}"/>
                </a:ext>
              </a:extLst>
            </p:cNvPr>
            <p:cNvSpPr/>
            <p:nvPr/>
          </p:nvSpPr>
          <p:spPr>
            <a:xfrm>
              <a:off x="2013727" y="2948413"/>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583;p70">
              <a:extLst>
                <a:ext uri="{FF2B5EF4-FFF2-40B4-BE49-F238E27FC236}">
                  <a16:creationId xmlns:a16="http://schemas.microsoft.com/office/drawing/2014/main" id="{C4632FBC-3890-EB4A-85CF-D7970B617055}"/>
                </a:ext>
              </a:extLst>
            </p:cNvPr>
            <p:cNvSpPr/>
            <p:nvPr/>
          </p:nvSpPr>
          <p:spPr>
            <a:xfrm>
              <a:off x="2070877" y="2948413"/>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584;p70">
              <a:extLst>
                <a:ext uri="{FF2B5EF4-FFF2-40B4-BE49-F238E27FC236}">
                  <a16:creationId xmlns:a16="http://schemas.microsoft.com/office/drawing/2014/main" id="{AF444C5D-5D99-024C-896A-F36F0EB8D38B}"/>
                </a:ext>
              </a:extLst>
            </p:cNvPr>
            <p:cNvSpPr/>
            <p:nvPr/>
          </p:nvSpPr>
          <p:spPr>
            <a:xfrm>
              <a:off x="2127977" y="2948414"/>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585;p70">
              <a:extLst>
                <a:ext uri="{FF2B5EF4-FFF2-40B4-BE49-F238E27FC236}">
                  <a16:creationId xmlns:a16="http://schemas.microsoft.com/office/drawing/2014/main" id="{8A116E06-5F86-EE49-89D1-DF6405A1ECE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586;p70">
              <a:extLst>
                <a:ext uri="{FF2B5EF4-FFF2-40B4-BE49-F238E27FC236}">
                  <a16:creationId xmlns:a16="http://schemas.microsoft.com/office/drawing/2014/main" id="{B9A1E742-DCBF-C14F-9855-035BB328D27B}"/>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587;p70">
              <a:extLst>
                <a:ext uri="{FF2B5EF4-FFF2-40B4-BE49-F238E27FC236}">
                  <a16:creationId xmlns:a16="http://schemas.microsoft.com/office/drawing/2014/main" id="{16A1C835-ED45-2A41-B81F-70A0C2CA10DE}"/>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588;p70">
              <a:extLst>
                <a:ext uri="{FF2B5EF4-FFF2-40B4-BE49-F238E27FC236}">
                  <a16:creationId xmlns:a16="http://schemas.microsoft.com/office/drawing/2014/main" id="{7BA2A5A1-A3B5-754E-B90E-B62C6098EE40}"/>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589;p70">
              <a:extLst>
                <a:ext uri="{FF2B5EF4-FFF2-40B4-BE49-F238E27FC236}">
                  <a16:creationId xmlns:a16="http://schemas.microsoft.com/office/drawing/2014/main" id="{4D198BF5-844F-504D-BB67-B55CA696907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590;p70">
              <a:extLst>
                <a:ext uri="{FF2B5EF4-FFF2-40B4-BE49-F238E27FC236}">
                  <a16:creationId xmlns:a16="http://schemas.microsoft.com/office/drawing/2014/main" id="{BB4ECF79-2BBE-2D40-90AE-EB04415DA1B8}"/>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591;p70">
              <a:extLst>
                <a:ext uri="{FF2B5EF4-FFF2-40B4-BE49-F238E27FC236}">
                  <a16:creationId xmlns:a16="http://schemas.microsoft.com/office/drawing/2014/main" id="{0494D8D2-732C-BC4C-AEB6-FE6252010075}"/>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592;p70">
              <a:extLst>
                <a:ext uri="{FF2B5EF4-FFF2-40B4-BE49-F238E27FC236}">
                  <a16:creationId xmlns:a16="http://schemas.microsoft.com/office/drawing/2014/main" id="{80C5C4FD-20CB-C44F-A9D6-582F23D83781}"/>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593;p70">
              <a:extLst>
                <a:ext uri="{FF2B5EF4-FFF2-40B4-BE49-F238E27FC236}">
                  <a16:creationId xmlns:a16="http://schemas.microsoft.com/office/drawing/2014/main" id="{01861F7B-40DB-4040-8D47-78DC9F03EEBF}"/>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2">
            <a:extLst>
              <a:ext uri="{FF2B5EF4-FFF2-40B4-BE49-F238E27FC236}">
                <a16:creationId xmlns:a16="http://schemas.microsoft.com/office/drawing/2014/main" id="{3C197BCF-5623-BFE9-C15C-F7B62D59A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5" b="15315"/>
          <a:stretch/>
        </p:blipFill>
        <p:spPr bwMode="auto">
          <a:xfrm>
            <a:off x="757246" y="-22587"/>
            <a:ext cx="1641386" cy="123592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DAE4F646-B396-8D51-232F-3923B0BE09C6}"/>
              </a:ext>
            </a:extLst>
          </p:cNvPr>
          <p:cNvSpPr/>
          <p:nvPr/>
        </p:nvSpPr>
        <p:spPr>
          <a:xfrm>
            <a:off x="186929" y="6182319"/>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4">
            <a:extLst>
              <a:ext uri="{FF2B5EF4-FFF2-40B4-BE49-F238E27FC236}">
                <a16:creationId xmlns:a16="http://schemas.microsoft.com/office/drawing/2014/main" id="{EB5DF5AD-FB8A-5086-CEE4-6D8A4D04DD18}"/>
              </a:ext>
            </a:extLst>
          </p:cNvPr>
          <p:cNvGrpSpPr/>
          <p:nvPr/>
        </p:nvGrpSpPr>
        <p:grpSpPr>
          <a:xfrm>
            <a:off x="638160" y="6136567"/>
            <a:ext cx="2324099" cy="877452"/>
            <a:chOff x="485776" y="4485411"/>
            <a:chExt cx="1743074" cy="658089"/>
          </a:xfrm>
        </p:grpSpPr>
        <p:sp>
          <p:nvSpPr>
            <p:cNvPr id="6" name="Rounded Rectangular Callout 8">
              <a:extLst>
                <a:ext uri="{FF2B5EF4-FFF2-40B4-BE49-F238E27FC236}">
                  <a16:creationId xmlns:a16="http://schemas.microsoft.com/office/drawing/2014/main" id="{5F51FBD5-0904-4237-A274-C72B060ACAAB}"/>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F3436BDB-A881-9108-70C5-DD192A1D6F91}"/>
                </a:ext>
              </a:extLst>
            </p:cNvPr>
            <p:cNvSpPr txBox="1"/>
            <p:nvPr/>
          </p:nvSpPr>
          <p:spPr>
            <a:xfrm>
              <a:off x="542927" y="4552845"/>
              <a:ext cx="1664493"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6/1862</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33" name="Google Shape;1392;p70">
            <a:extLst>
              <a:ext uri="{FF2B5EF4-FFF2-40B4-BE49-F238E27FC236}">
                <a16:creationId xmlns:a16="http://schemas.microsoft.com/office/drawing/2014/main" id="{3F5BA333-0255-6185-D7C1-30701D791C5E}"/>
              </a:ext>
            </a:extLst>
          </p:cNvPr>
          <p:cNvGrpSpPr/>
          <p:nvPr/>
        </p:nvGrpSpPr>
        <p:grpSpPr>
          <a:xfrm>
            <a:off x="3369157" y="6014412"/>
            <a:ext cx="1063568" cy="843588"/>
            <a:chOff x="4556866" y="1363248"/>
            <a:chExt cx="477009" cy="342438"/>
          </a:xfrm>
        </p:grpSpPr>
        <p:sp>
          <p:nvSpPr>
            <p:cNvPr id="34" name="Google Shape;1393;p70">
              <a:extLst>
                <a:ext uri="{FF2B5EF4-FFF2-40B4-BE49-F238E27FC236}">
                  <a16:creationId xmlns:a16="http://schemas.microsoft.com/office/drawing/2014/main" id="{42662FAC-0193-000E-B5A9-30333007729F}"/>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394;p70">
              <a:extLst>
                <a:ext uri="{FF2B5EF4-FFF2-40B4-BE49-F238E27FC236}">
                  <a16:creationId xmlns:a16="http://schemas.microsoft.com/office/drawing/2014/main" id="{37314C16-6725-360C-7AF2-16FAD63085E0}"/>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395;p70">
              <a:extLst>
                <a:ext uri="{FF2B5EF4-FFF2-40B4-BE49-F238E27FC236}">
                  <a16:creationId xmlns:a16="http://schemas.microsoft.com/office/drawing/2014/main" id="{0AEC4983-E6D9-6364-A4DB-8CFCEB86A018}"/>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396;p70">
              <a:extLst>
                <a:ext uri="{FF2B5EF4-FFF2-40B4-BE49-F238E27FC236}">
                  <a16:creationId xmlns:a16="http://schemas.microsoft.com/office/drawing/2014/main" id="{A9D20BA4-F12A-2494-963D-EEE0226617D9}"/>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397;p70">
              <a:extLst>
                <a:ext uri="{FF2B5EF4-FFF2-40B4-BE49-F238E27FC236}">
                  <a16:creationId xmlns:a16="http://schemas.microsoft.com/office/drawing/2014/main" id="{32B9290C-FCE0-E488-CC06-A6258E7B0575}"/>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398;p70">
              <a:extLst>
                <a:ext uri="{FF2B5EF4-FFF2-40B4-BE49-F238E27FC236}">
                  <a16:creationId xmlns:a16="http://schemas.microsoft.com/office/drawing/2014/main" id="{D95860D7-83DE-88E0-F422-3541AF064DD0}"/>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399;p70">
              <a:extLst>
                <a:ext uri="{FF2B5EF4-FFF2-40B4-BE49-F238E27FC236}">
                  <a16:creationId xmlns:a16="http://schemas.microsoft.com/office/drawing/2014/main" id="{89241218-CEBF-97DB-DC6A-C321FEA0874F}"/>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00;p70">
              <a:extLst>
                <a:ext uri="{FF2B5EF4-FFF2-40B4-BE49-F238E27FC236}">
                  <a16:creationId xmlns:a16="http://schemas.microsoft.com/office/drawing/2014/main" id="{FE157D29-2102-D29B-9B91-92C8D2B94039}"/>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01;p70">
              <a:extLst>
                <a:ext uri="{FF2B5EF4-FFF2-40B4-BE49-F238E27FC236}">
                  <a16:creationId xmlns:a16="http://schemas.microsoft.com/office/drawing/2014/main" id="{CF267F2E-D169-B02C-6229-0298C67BC845}"/>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02;p70">
              <a:extLst>
                <a:ext uri="{FF2B5EF4-FFF2-40B4-BE49-F238E27FC236}">
                  <a16:creationId xmlns:a16="http://schemas.microsoft.com/office/drawing/2014/main" id="{D4418C70-A7C5-CA66-E42D-D2B7DEF7664A}"/>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403;p70">
              <a:extLst>
                <a:ext uri="{FF2B5EF4-FFF2-40B4-BE49-F238E27FC236}">
                  <a16:creationId xmlns:a16="http://schemas.microsoft.com/office/drawing/2014/main" id="{80C8DC1D-2175-1B41-D6D4-51EDE548A779}"/>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404;p70">
              <a:extLst>
                <a:ext uri="{FF2B5EF4-FFF2-40B4-BE49-F238E27FC236}">
                  <a16:creationId xmlns:a16="http://schemas.microsoft.com/office/drawing/2014/main" id="{EB0BF73C-3B5F-8D32-BFB3-CD345EB25C48}"/>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2" name="Picture 21" descr="A picture containing text&#10;&#10;Description automatically generated">
            <a:extLst>
              <a:ext uri="{FF2B5EF4-FFF2-40B4-BE49-F238E27FC236}">
                <a16:creationId xmlns:a16="http://schemas.microsoft.com/office/drawing/2014/main" id="{CF3859B2-0CCF-5EDB-C1A9-8F8106F2FC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3744449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9" name="Picture 2" descr="Kết quả hình ảnh cho Đại đồn Chí Hòa">
            <a:extLst>
              <a:ext uri="{FF2B5EF4-FFF2-40B4-BE49-F238E27FC236}">
                <a16:creationId xmlns:a16="http://schemas.microsoft.com/office/drawing/2014/main" id="{BD987432-654A-AF49-BADE-B0D964042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42000" cy="685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0" name="Picture 2" descr="&amp;#39;Những người lính An Nam lạ lùng&amp;#39; ở đại đồn Chí Hòa">
            <a:extLst>
              <a:ext uri="{FF2B5EF4-FFF2-40B4-BE49-F238E27FC236}">
                <a16:creationId xmlns:a16="http://schemas.microsoft.com/office/drawing/2014/main" id="{20BCE75E-48E0-B047-A058-36EDF5DBD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00" y="0"/>
            <a:ext cx="6350000" cy="3949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ận đồn Chí Hòa - Trận chiến không thể quên">
            <a:extLst>
              <a:ext uri="{FF2B5EF4-FFF2-40B4-BE49-F238E27FC236}">
                <a16:creationId xmlns:a16="http://schemas.microsoft.com/office/drawing/2014/main" id="{9B54C094-AE8D-5E4E-886B-314521C1BB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000" y="3947772"/>
            <a:ext cx="6350000" cy="291325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01FD2B8-7DD4-5249-A32F-CA429A61EA13}"/>
              </a:ext>
            </a:extLst>
          </p:cNvPr>
          <p:cNvSpPr/>
          <p:nvPr/>
        </p:nvSpPr>
        <p:spPr>
          <a:xfrm>
            <a:off x="5842000" y="3777342"/>
            <a:ext cx="6350000" cy="58034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Pháp tấn công Đại đồn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Chí</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Hòa</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23/2/1861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1000" fill="hold"/>
                                        <p:tgtEl>
                                          <p:spTgt spid="2050"/>
                                        </p:tgtEl>
                                        <p:attrNameLst>
                                          <p:attrName>ppt_w</p:attrName>
                                        </p:attrNameLst>
                                      </p:cBhvr>
                                      <p:tavLst>
                                        <p:tav tm="0">
                                          <p:val>
                                            <p:fltVal val="0"/>
                                          </p:val>
                                        </p:tav>
                                        <p:tav tm="100000">
                                          <p:val>
                                            <p:strVal val="#ppt_w"/>
                                          </p:val>
                                        </p:tav>
                                      </p:tavLst>
                                    </p:anim>
                                    <p:anim calcmode="lin" valueType="num">
                                      <p:cBhvr>
                                        <p:cTn id="14" dur="1000" fill="hold"/>
                                        <p:tgtEl>
                                          <p:spTgt spid="2050"/>
                                        </p:tgtEl>
                                        <p:attrNameLst>
                                          <p:attrName>ppt_h</p:attrName>
                                        </p:attrNameLst>
                                      </p:cBhvr>
                                      <p:tavLst>
                                        <p:tav tm="0">
                                          <p:val>
                                            <p:fltVal val="0"/>
                                          </p:val>
                                        </p:tav>
                                        <p:tav tm="100000">
                                          <p:val>
                                            <p:strVal val="#ppt_h"/>
                                          </p:val>
                                        </p:tav>
                                      </p:tavLst>
                                    </p:anim>
                                    <p:anim calcmode="lin" valueType="num">
                                      <p:cBhvr>
                                        <p:cTn id="15" dur="1000" fill="hold"/>
                                        <p:tgtEl>
                                          <p:spTgt spid="2050"/>
                                        </p:tgtEl>
                                        <p:attrNameLst>
                                          <p:attrName>style.rotation</p:attrName>
                                        </p:attrNameLst>
                                      </p:cBhvr>
                                      <p:tavLst>
                                        <p:tav tm="0">
                                          <p:val>
                                            <p:fltVal val="90"/>
                                          </p:val>
                                        </p:tav>
                                        <p:tav tm="100000">
                                          <p:val>
                                            <p:fltVal val="0"/>
                                          </p:val>
                                        </p:tav>
                                      </p:tavLst>
                                    </p:anim>
                                    <p:animEffect transition="in" filter="fade">
                                      <p:cBhvr>
                                        <p:cTn id="16" dur="1000"/>
                                        <p:tgtEl>
                                          <p:spTgt spid="2050"/>
                                        </p:tgtEl>
                                      </p:cBhvr>
                                    </p:animEffect>
                                  </p:childTnLst>
                                </p:cTn>
                              </p:par>
                              <p:par>
                                <p:cTn id="17" presetID="31"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p:cTn id="19" dur="1000" fill="hold"/>
                                        <p:tgtEl>
                                          <p:spTgt spid="2052"/>
                                        </p:tgtEl>
                                        <p:attrNameLst>
                                          <p:attrName>ppt_w</p:attrName>
                                        </p:attrNameLst>
                                      </p:cBhvr>
                                      <p:tavLst>
                                        <p:tav tm="0">
                                          <p:val>
                                            <p:fltVal val="0"/>
                                          </p:val>
                                        </p:tav>
                                        <p:tav tm="100000">
                                          <p:val>
                                            <p:strVal val="#ppt_w"/>
                                          </p:val>
                                        </p:tav>
                                      </p:tavLst>
                                    </p:anim>
                                    <p:anim calcmode="lin" valueType="num">
                                      <p:cBhvr>
                                        <p:cTn id="20" dur="1000" fill="hold"/>
                                        <p:tgtEl>
                                          <p:spTgt spid="2052"/>
                                        </p:tgtEl>
                                        <p:attrNameLst>
                                          <p:attrName>ppt_h</p:attrName>
                                        </p:attrNameLst>
                                      </p:cBhvr>
                                      <p:tavLst>
                                        <p:tav tm="0">
                                          <p:val>
                                            <p:fltVal val="0"/>
                                          </p:val>
                                        </p:tav>
                                        <p:tav tm="100000">
                                          <p:val>
                                            <p:strVal val="#ppt_h"/>
                                          </p:val>
                                        </p:tav>
                                      </p:tavLst>
                                    </p:anim>
                                    <p:anim calcmode="lin" valueType="num">
                                      <p:cBhvr>
                                        <p:cTn id="21" dur="1000" fill="hold"/>
                                        <p:tgtEl>
                                          <p:spTgt spid="2052"/>
                                        </p:tgtEl>
                                        <p:attrNameLst>
                                          <p:attrName>style.rotation</p:attrName>
                                        </p:attrNameLst>
                                      </p:cBhvr>
                                      <p:tavLst>
                                        <p:tav tm="0">
                                          <p:val>
                                            <p:fltVal val="90"/>
                                          </p:val>
                                        </p:tav>
                                        <p:tav tm="100000">
                                          <p:val>
                                            <p:fltVal val="0"/>
                                          </p:val>
                                        </p:tav>
                                      </p:tavLst>
                                    </p:anim>
                                    <p:animEffect transition="in" filter="fade">
                                      <p:cBhvr>
                                        <p:cTn id="22" dur="1000"/>
                                        <p:tgtEl>
                                          <p:spTgt spid="205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3074" name="Picture 2" descr="Nam kỳ lục tỉnh gồm những tỉnh nào?">
            <a:extLst>
              <a:ext uri="{FF2B5EF4-FFF2-40B4-BE49-F238E27FC236}">
                <a16:creationId xmlns:a16="http://schemas.microsoft.com/office/drawing/2014/main" id="{951A65A2-E14A-7146-9CD9-332840CD7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4" y="0"/>
            <a:ext cx="77073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Quotes For The France Flag. QuotesGram">
            <a:extLst>
              <a:ext uri="{FF2B5EF4-FFF2-40B4-BE49-F238E27FC236}">
                <a16:creationId xmlns:a16="http://schemas.microsoft.com/office/drawing/2014/main" id="{0F54A192-8C9D-0547-BE32-5FC2742E72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437"/>
          <a:stretch/>
        </p:blipFill>
        <p:spPr bwMode="auto">
          <a:xfrm>
            <a:off x="3837047" y="842962"/>
            <a:ext cx="1387425" cy="17295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Quotes For The France Flag. QuotesGram">
            <a:extLst>
              <a:ext uri="{FF2B5EF4-FFF2-40B4-BE49-F238E27FC236}">
                <a16:creationId xmlns:a16="http://schemas.microsoft.com/office/drawing/2014/main" id="{0351200F-4749-814C-ACBE-8B0D377CBC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437"/>
          <a:stretch/>
        </p:blipFill>
        <p:spPr bwMode="auto">
          <a:xfrm>
            <a:off x="5875397" y="723900"/>
            <a:ext cx="1387425" cy="17295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Quotes For The France Flag. QuotesGram">
            <a:extLst>
              <a:ext uri="{FF2B5EF4-FFF2-40B4-BE49-F238E27FC236}">
                <a16:creationId xmlns:a16="http://schemas.microsoft.com/office/drawing/2014/main" id="{A0DBDC07-3DA9-6549-9238-7F3166D5A6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437"/>
          <a:stretch/>
        </p:blipFill>
        <p:spPr bwMode="auto">
          <a:xfrm flipH="1">
            <a:off x="1749544" y="1262063"/>
            <a:ext cx="1387425" cy="17295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Quotes For The France Flag. QuotesGram">
            <a:extLst>
              <a:ext uri="{FF2B5EF4-FFF2-40B4-BE49-F238E27FC236}">
                <a16:creationId xmlns:a16="http://schemas.microsoft.com/office/drawing/2014/main" id="{36918C65-7CF3-4046-B902-EB4BE0D8DE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437"/>
          <a:stretch/>
        </p:blipFill>
        <p:spPr bwMode="auto">
          <a:xfrm flipH="1">
            <a:off x="2492409" y="2544702"/>
            <a:ext cx="1387425" cy="1729551"/>
          </a:xfrm>
          <a:prstGeom prst="rect">
            <a:avLst/>
          </a:prstGeom>
          <a:noFill/>
          <a:extLst>
            <a:ext uri="{909E8E84-426E-40DD-AFC4-6F175D3DCCD1}">
              <a14:hiddenFill xmlns:a14="http://schemas.microsoft.com/office/drawing/2010/main">
                <a:solidFill>
                  <a:srgbClr val="FFFFFF"/>
                </a:solidFill>
              </a14:hiddenFill>
            </a:ext>
          </a:extLst>
        </p:spPr>
      </p:pic>
      <p:sp>
        <p:nvSpPr>
          <p:cNvPr id="14" name="Terminator 13">
            <a:extLst>
              <a:ext uri="{FF2B5EF4-FFF2-40B4-BE49-F238E27FC236}">
                <a16:creationId xmlns:a16="http://schemas.microsoft.com/office/drawing/2014/main" id="{4C20542B-AA4A-9C4A-B019-B271BA73266C}"/>
              </a:ext>
            </a:extLst>
          </p:cNvPr>
          <p:cNvSpPr/>
          <p:nvPr/>
        </p:nvSpPr>
        <p:spPr>
          <a:xfrm>
            <a:off x="7334250" y="138112"/>
            <a:ext cx="4857750" cy="1409700"/>
          </a:xfrm>
          <a:prstGeom prst="flowChartTermina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Sau khi chiếm được Đại Đồn Chí Hoà Pháp tiếp tục đánh chiếm ở đâu?</a:t>
            </a:r>
          </a:p>
        </p:txBody>
      </p:sp>
      <p:sp>
        <p:nvSpPr>
          <p:cNvPr id="15" name="Rectangle 14">
            <a:extLst>
              <a:ext uri="{FF2B5EF4-FFF2-40B4-BE49-F238E27FC236}">
                <a16:creationId xmlns:a16="http://schemas.microsoft.com/office/drawing/2014/main" id="{4341BF75-7E6D-FC4B-9631-67394B0221C5}"/>
              </a:ext>
            </a:extLst>
          </p:cNvPr>
          <p:cNvSpPr/>
          <p:nvPr/>
        </p:nvSpPr>
        <p:spPr>
          <a:xfrm>
            <a:off x="7558088" y="2126838"/>
            <a:ext cx="4633912" cy="1588127"/>
          </a:xfrm>
          <a:prstGeom prst="rect">
            <a:avLst/>
          </a:prstGeom>
        </p:spPr>
        <p:txBody>
          <a:bodyPr wrap="square">
            <a:spAutoFit/>
          </a:bodyPr>
          <a:lstStyle/>
          <a:p>
            <a:pPr marL="228600" marR="0" lvl="0" indent="-228600" algn="ctr" defTabSz="914400" rtl="0" eaLnBrk="1" fontAlgn="auto" latinLnBrk="0" hangingPunct="1">
              <a:lnSpc>
                <a:spcPct val="90000"/>
              </a:lnSpc>
              <a:spcBef>
                <a:spcPts val="1000"/>
              </a:spcBef>
              <a:spcAft>
                <a:spcPts val="0"/>
              </a:spcAft>
              <a:buClrTx/>
              <a:buSzTx/>
              <a:buFontTx/>
              <a:buChar char="-"/>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Thừa thắng Pháp chiếm Định Tường, Biên Hòa, Vĩnh Long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232171" y="3596608"/>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215503" y="4997554"/>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66734" y="4951802"/>
            <a:ext cx="2324099" cy="877452"/>
            <a:chOff x="485776" y="4485411"/>
            <a:chExt cx="1743074" cy="65808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542927" y="4552845"/>
              <a:ext cx="1664493"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24/2/1861</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719111" y="3590007"/>
            <a:ext cx="2276493" cy="877452"/>
            <a:chOff x="500050" y="3378129"/>
            <a:chExt cx="1707370" cy="658089"/>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658089"/>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535772" y="3474335"/>
              <a:ext cx="1646637"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17/2/1859</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86918" y="2369783"/>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666733" y="2369784"/>
            <a:ext cx="2305067" cy="877452"/>
            <a:chOff x="500050" y="2177387"/>
            <a:chExt cx="1728800" cy="658089"/>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658089"/>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528652" y="2248342"/>
              <a:ext cx="1678768" cy="50009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2/1859</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196470" y="127960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585779" y="1230458"/>
            <a:ext cx="2466976" cy="877452"/>
            <a:chOff x="439334" y="922843"/>
            <a:chExt cx="1850232" cy="658089"/>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658089"/>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439334" y="1000567"/>
              <a:ext cx="1850232"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1/9/1858</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37986"/>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 name="Group 18">
            <a:extLst>
              <a:ext uri="{FF2B5EF4-FFF2-40B4-BE49-F238E27FC236}">
                <a16:creationId xmlns:a16="http://schemas.microsoft.com/office/drawing/2014/main" id="{D1AC67E6-BE37-7D41-AF1A-01326CEF42EB}"/>
              </a:ext>
            </a:extLst>
          </p:cNvPr>
          <p:cNvGrpSpPr/>
          <p:nvPr/>
        </p:nvGrpSpPr>
        <p:grpSpPr>
          <a:xfrm>
            <a:off x="4620156" y="4921082"/>
            <a:ext cx="7469964" cy="787417"/>
            <a:chOff x="3422750" y="4216798"/>
            <a:chExt cx="5602473" cy="590563"/>
          </a:xfrm>
        </p:grpSpPr>
        <p:sp>
          <p:nvSpPr>
            <p:cNvPr id="96" name="Terminator 95">
              <a:extLst>
                <a:ext uri="{FF2B5EF4-FFF2-40B4-BE49-F238E27FC236}">
                  <a16:creationId xmlns:a16="http://schemas.microsoft.com/office/drawing/2014/main" id="{57268340-45CB-3C45-BD2A-AE8CED9DE2A8}"/>
                </a:ext>
              </a:extLst>
            </p:cNvPr>
            <p:cNvSpPr/>
            <p:nvPr/>
          </p:nvSpPr>
          <p:spPr>
            <a:xfrm>
              <a:off x="3422750" y="4216798"/>
              <a:ext cx="5602473" cy="590563"/>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69BA2C0E-431E-524F-8014-EB09D7016210}"/>
                </a:ext>
              </a:extLst>
            </p:cNvPr>
            <p:cNvSpPr txBox="1"/>
            <p:nvPr/>
          </p:nvSpPr>
          <p:spPr>
            <a:xfrm>
              <a:off x="3798679" y="4242046"/>
              <a:ext cx="4838104"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Quân Pháp tấn công đại đồn Chí Hòa. </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1" name="Group 20">
            <a:extLst>
              <a:ext uri="{FF2B5EF4-FFF2-40B4-BE49-F238E27FC236}">
                <a16:creationId xmlns:a16="http://schemas.microsoft.com/office/drawing/2014/main" id="{0E2F6EAF-7759-0340-B66D-BC18741CC1E2}"/>
              </a:ext>
            </a:extLst>
          </p:cNvPr>
          <p:cNvGrpSpPr/>
          <p:nvPr/>
        </p:nvGrpSpPr>
        <p:grpSpPr>
          <a:xfrm>
            <a:off x="4501745" y="2259112"/>
            <a:ext cx="7469964" cy="1100788"/>
            <a:chOff x="3362034" y="1947507"/>
            <a:chExt cx="5602473" cy="825591"/>
          </a:xfrm>
        </p:grpSpPr>
        <p:sp>
          <p:nvSpPr>
            <p:cNvPr id="94" name="Terminator 93">
              <a:extLst>
                <a:ext uri="{FF2B5EF4-FFF2-40B4-BE49-F238E27FC236}">
                  <a16:creationId xmlns:a16="http://schemas.microsoft.com/office/drawing/2014/main" id="{3FFF4B16-74CD-694A-A2E8-A5FC02C3ACDA}"/>
                </a:ext>
              </a:extLst>
            </p:cNvPr>
            <p:cNvSpPr/>
            <p:nvPr/>
          </p:nvSpPr>
          <p:spPr>
            <a:xfrm>
              <a:off x="3362034" y="1947507"/>
              <a:ext cx="5602473" cy="765423"/>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8" name="TextBox 97">
              <a:extLst>
                <a:ext uri="{FF2B5EF4-FFF2-40B4-BE49-F238E27FC236}">
                  <a16:creationId xmlns:a16="http://schemas.microsoft.com/office/drawing/2014/main" id="{D2CB0A53-E41D-A64B-A83A-9FE4D25D13BE}"/>
                </a:ext>
              </a:extLst>
            </p:cNvPr>
            <p:cNvSpPr txBox="1"/>
            <p:nvPr/>
          </p:nvSpPr>
          <p:spPr>
            <a:xfrm>
              <a:off x="3551746" y="1965184"/>
              <a:ext cx="5391319" cy="80791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 buộc phải rút phần lớn binh lực chuyển quân vào Gia Định</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0" name="Group 19">
            <a:extLst>
              <a:ext uri="{FF2B5EF4-FFF2-40B4-BE49-F238E27FC236}">
                <a16:creationId xmlns:a16="http://schemas.microsoft.com/office/drawing/2014/main" id="{C362D374-7D8B-A043-9D5D-075278CF3CD0}"/>
              </a:ext>
            </a:extLst>
          </p:cNvPr>
          <p:cNvGrpSpPr/>
          <p:nvPr/>
        </p:nvGrpSpPr>
        <p:grpSpPr>
          <a:xfrm>
            <a:off x="4452958" y="3657965"/>
            <a:ext cx="7469964" cy="787417"/>
            <a:chOff x="3339718" y="3158937"/>
            <a:chExt cx="5602473" cy="590563"/>
          </a:xfrm>
        </p:grpSpPr>
        <p:sp>
          <p:nvSpPr>
            <p:cNvPr id="95" name="Terminator 94">
              <a:extLst>
                <a:ext uri="{FF2B5EF4-FFF2-40B4-BE49-F238E27FC236}">
                  <a16:creationId xmlns:a16="http://schemas.microsoft.com/office/drawing/2014/main" id="{69108081-F143-5F47-B45F-BE70CB749DD9}"/>
                </a:ext>
              </a:extLst>
            </p:cNvPr>
            <p:cNvSpPr/>
            <p:nvPr/>
          </p:nvSpPr>
          <p:spPr>
            <a:xfrm>
              <a:off x="3339718" y="3158937"/>
              <a:ext cx="5602473" cy="590563"/>
            </a:xfrm>
            <a:prstGeom prst="flowChartTerminator">
              <a:avLst/>
            </a:prstGeom>
            <a:solidFill>
              <a:schemeClr val="tx2">
                <a:lumMod val="50000"/>
                <a:lumOff val="50000"/>
              </a:schemeClr>
            </a:solidFill>
            <a:ln w="38100">
              <a:solidFill>
                <a:srgbClr val="F8F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9" name="TextBox 98">
              <a:extLst>
                <a:ext uri="{FF2B5EF4-FFF2-40B4-BE49-F238E27FC236}">
                  <a16:creationId xmlns:a16="http://schemas.microsoft.com/office/drawing/2014/main" id="{84E75C91-E6AA-9F4A-B784-9C1D24813E37}"/>
                </a:ext>
              </a:extLst>
            </p:cNvPr>
            <p:cNvSpPr txBox="1"/>
            <p:nvPr/>
          </p:nvSpPr>
          <p:spPr>
            <a:xfrm>
              <a:off x="3603101" y="3239110"/>
              <a:ext cx="5280124"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Quân Pháp tấn công thành Gia Định</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4" name="Group 23">
            <a:extLst>
              <a:ext uri="{FF2B5EF4-FFF2-40B4-BE49-F238E27FC236}">
                <a16:creationId xmlns:a16="http://schemas.microsoft.com/office/drawing/2014/main" id="{095B6D50-01D4-544C-A1E1-A3DAB234230E}"/>
              </a:ext>
            </a:extLst>
          </p:cNvPr>
          <p:cNvGrpSpPr/>
          <p:nvPr/>
        </p:nvGrpSpPr>
        <p:grpSpPr>
          <a:xfrm>
            <a:off x="4419601" y="943897"/>
            <a:ext cx="8136763" cy="1159245"/>
            <a:chOff x="3314700" y="819076"/>
            <a:chExt cx="5782113" cy="794570"/>
          </a:xfrm>
        </p:grpSpPr>
        <p:sp>
          <p:nvSpPr>
            <p:cNvPr id="17" name="Terminator 16">
              <a:extLst>
                <a:ext uri="{FF2B5EF4-FFF2-40B4-BE49-F238E27FC236}">
                  <a16:creationId xmlns:a16="http://schemas.microsoft.com/office/drawing/2014/main" id="{59D0A308-E88C-3740-A094-DC32564F12EC}"/>
                </a:ext>
              </a:extLst>
            </p:cNvPr>
            <p:cNvSpPr/>
            <p:nvPr/>
          </p:nvSpPr>
          <p:spPr>
            <a:xfrm>
              <a:off x="3314700" y="819076"/>
              <a:ext cx="5509652" cy="794570"/>
            </a:xfrm>
            <a:prstGeom prst="flowChartTerminator">
              <a:avLst/>
            </a:prstGeom>
            <a:solidFill>
              <a:schemeClr val="accent3">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0" name="TextBox 99">
              <a:extLst>
                <a:ext uri="{FF2B5EF4-FFF2-40B4-BE49-F238E27FC236}">
                  <a16:creationId xmlns:a16="http://schemas.microsoft.com/office/drawing/2014/main" id="{D0552147-B135-1A45-AC9B-BF19909CEB66}"/>
                </a:ext>
              </a:extLst>
            </p:cNvPr>
            <p:cNvSpPr txBox="1"/>
            <p:nvPr/>
          </p:nvSpPr>
          <p:spPr>
            <a:xfrm>
              <a:off x="3474374" y="860307"/>
              <a:ext cx="5622439" cy="73834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Liên quân </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 Tây Ban Nha</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tấn công </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Đà Nẵng</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mở đầu cuộc xâm lược Việt Nam.</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5" name="Rectangle 24">
            <a:extLst>
              <a:ext uri="{FF2B5EF4-FFF2-40B4-BE49-F238E27FC236}">
                <a16:creationId xmlns:a16="http://schemas.microsoft.com/office/drawing/2014/main" id="{EE2F773D-8F11-DB42-A561-C8E7CB4A6D62}"/>
              </a:ext>
            </a:extLst>
          </p:cNvPr>
          <p:cNvSpPr/>
          <p:nvPr/>
        </p:nvSpPr>
        <p:spPr>
          <a:xfrm>
            <a:off x="4386243" y="-22587"/>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grpSp>
        <p:nvGrpSpPr>
          <p:cNvPr id="158" name="Google Shape;1392;p70">
            <a:extLst>
              <a:ext uri="{FF2B5EF4-FFF2-40B4-BE49-F238E27FC236}">
                <a16:creationId xmlns:a16="http://schemas.microsoft.com/office/drawing/2014/main" id="{930F6AC9-93F2-9F48-9A19-D6442299E3D5}"/>
              </a:ext>
            </a:extLst>
          </p:cNvPr>
          <p:cNvGrpSpPr/>
          <p:nvPr/>
        </p:nvGrpSpPr>
        <p:grpSpPr>
          <a:xfrm>
            <a:off x="3363565" y="4722126"/>
            <a:ext cx="1063568" cy="843588"/>
            <a:chOff x="4556866" y="1363248"/>
            <a:chExt cx="477009" cy="342438"/>
          </a:xfrm>
        </p:grpSpPr>
        <p:sp>
          <p:nvSpPr>
            <p:cNvPr id="159" name="Google Shape;1393;p70">
              <a:extLst>
                <a:ext uri="{FF2B5EF4-FFF2-40B4-BE49-F238E27FC236}">
                  <a16:creationId xmlns:a16="http://schemas.microsoft.com/office/drawing/2014/main" id="{D5B84B01-E16D-7A43-AF11-56545E84BFC3}"/>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394;p70">
              <a:extLst>
                <a:ext uri="{FF2B5EF4-FFF2-40B4-BE49-F238E27FC236}">
                  <a16:creationId xmlns:a16="http://schemas.microsoft.com/office/drawing/2014/main" id="{EB0750A1-85E4-2842-A3D7-7E3AC5A30AED}"/>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395;p70">
              <a:extLst>
                <a:ext uri="{FF2B5EF4-FFF2-40B4-BE49-F238E27FC236}">
                  <a16:creationId xmlns:a16="http://schemas.microsoft.com/office/drawing/2014/main" id="{61CE6911-D6A4-5846-B940-A4B6BC6048EF}"/>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396;p70">
              <a:extLst>
                <a:ext uri="{FF2B5EF4-FFF2-40B4-BE49-F238E27FC236}">
                  <a16:creationId xmlns:a16="http://schemas.microsoft.com/office/drawing/2014/main" id="{D68297C1-6B4E-B44B-804A-E1FEE823AD16}"/>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397;p70">
              <a:extLst>
                <a:ext uri="{FF2B5EF4-FFF2-40B4-BE49-F238E27FC236}">
                  <a16:creationId xmlns:a16="http://schemas.microsoft.com/office/drawing/2014/main" id="{EB8F04D1-36CF-104F-91F2-23D5E52651B4}"/>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398;p70">
              <a:extLst>
                <a:ext uri="{FF2B5EF4-FFF2-40B4-BE49-F238E27FC236}">
                  <a16:creationId xmlns:a16="http://schemas.microsoft.com/office/drawing/2014/main" id="{1DBC9B82-CCD0-7943-8D23-A6C1A2605099}"/>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399;p70">
              <a:extLst>
                <a:ext uri="{FF2B5EF4-FFF2-40B4-BE49-F238E27FC236}">
                  <a16:creationId xmlns:a16="http://schemas.microsoft.com/office/drawing/2014/main" id="{2711AB42-A115-DC4A-88D5-3996FA5F4BB3}"/>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400;p70">
              <a:extLst>
                <a:ext uri="{FF2B5EF4-FFF2-40B4-BE49-F238E27FC236}">
                  <a16:creationId xmlns:a16="http://schemas.microsoft.com/office/drawing/2014/main" id="{2BA58F02-FAF4-0647-A7BB-371D2FC5FBDF}"/>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401;p70">
              <a:extLst>
                <a:ext uri="{FF2B5EF4-FFF2-40B4-BE49-F238E27FC236}">
                  <a16:creationId xmlns:a16="http://schemas.microsoft.com/office/drawing/2014/main" id="{48DDA4F4-9687-E245-BE28-720974D840C1}"/>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402;p70">
              <a:extLst>
                <a:ext uri="{FF2B5EF4-FFF2-40B4-BE49-F238E27FC236}">
                  <a16:creationId xmlns:a16="http://schemas.microsoft.com/office/drawing/2014/main" id="{CE1BB04D-B3B7-2E45-8C83-EBD0FCAC0AB6}"/>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03;p70">
              <a:extLst>
                <a:ext uri="{FF2B5EF4-FFF2-40B4-BE49-F238E27FC236}">
                  <a16:creationId xmlns:a16="http://schemas.microsoft.com/office/drawing/2014/main" id="{2DEC7BEF-57B2-C34F-9A15-F57310B88D3C}"/>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04;p70">
              <a:extLst>
                <a:ext uri="{FF2B5EF4-FFF2-40B4-BE49-F238E27FC236}">
                  <a16:creationId xmlns:a16="http://schemas.microsoft.com/office/drawing/2014/main" id="{7B540D7B-0644-5448-9E3C-712917C61945}"/>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1532;p70">
            <a:extLst>
              <a:ext uri="{FF2B5EF4-FFF2-40B4-BE49-F238E27FC236}">
                <a16:creationId xmlns:a16="http://schemas.microsoft.com/office/drawing/2014/main" id="{E38F40BA-E477-3C4F-A524-5791122646C0}"/>
              </a:ext>
            </a:extLst>
          </p:cNvPr>
          <p:cNvGrpSpPr/>
          <p:nvPr/>
        </p:nvGrpSpPr>
        <p:grpSpPr>
          <a:xfrm>
            <a:off x="3267323" y="2499548"/>
            <a:ext cx="1062319" cy="669191"/>
            <a:chOff x="918100" y="1831650"/>
            <a:chExt cx="535625" cy="393575"/>
          </a:xfrm>
        </p:grpSpPr>
        <p:sp>
          <p:nvSpPr>
            <p:cNvPr id="172" name="Google Shape;1533;p70">
              <a:extLst>
                <a:ext uri="{FF2B5EF4-FFF2-40B4-BE49-F238E27FC236}">
                  <a16:creationId xmlns:a16="http://schemas.microsoft.com/office/drawing/2014/main" id="{5C9B6764-FCA8-9044-ABD2-0C9500B00B9E}"/>
                </a:ext>
              </a:extLst>
            </p:cNvPr>
            <p:cNvSpPr/>
            <p:nvPr/>
          </p:nvSpPr>
          <p:spPr>
            <a:xfrm>
              <a:off x="942750" y="1901300"/>
              <a:ext cx="118000" cy="74000"/>
            </a:xfrm>
            <a:custGeom>
              <a:avLst/>
              <a:gdLst/>
              <a:ahLst/>
              <a:cxnLst/>
              <a:rect l="l" t="t" r="r" b="b"/>
              <a:pathLst>
                <a:path w="4720" h="2960" extrusionOk="0">
                  <a:moveTo>
                    <a:pt x="0" y="1"/>
                  </a:moveTo>
                  <a:lnTo>
                    <a:pt x="0" y="1255"/>
                  </a:lnTo>
                  <a:lnTo>
                    <a:pt x="3466" y="1255"/>
                  </a:lnTo>
                  <a:lnTo>
                    <a:pt x="3466" y="2960"/>
                  </a:lnTo>
                  <a:lnTo>
                    <a:pt x="4720" y="2960"/>
                  </a:lnTo>
                  <a:lnTo>
                    <a:pt x="47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34;p70">
              <a:extLst>
                <a:ext uri="{FF2B5EF4-FFF2-40B4-BE49-F238E27FC236}">
                  <a16:creationId xmlns:a16="http://schemas.microsoft.com/office/drawing/2014/main" id="{02A29E04-8EE7-D448-BEE4-0E76BC38F733}"/>
                </a:ext>
              </a:extLst>
            </p:cNvPr>
            <p:cNvSpPr/>
            <p:nvPr/>
          </p:nvSpPr>
          <p:spPr>
            <a:xfrm>
              <a:off x="1045025" y="1901300"/>
              <a:ext cx="15700" cy="74000"/>
            </a:xfrm>
            <a:custGeom>
              <a:avLst/>
              <a:gdLst/>
              <a:ahLst/>
              <a:cxnLst/>
              <a:rect l="l" t="t" r="r" b="b"/>
              <a:pathLst>
                <a:path w="628" h="2960" extrusionOk="0">
                  <a:moveTo>
                    <a:pt x="0" y="1"/>
                  </a:moveTo>
                  <a:lnTo>
                    <a:pt x="0" y="2960"/>
                  </a:lnTo>
                  <a:lnTo>
                    <a:pt x="627" y="2960"/>
                  </a:lnTo>
                  <a:lnTo>
                    <a:pt x="62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35;p70">
              <a:extLst>
                <a:ext uri="{FF2B5EF4-FFF2-40B4-BE49-F238E27FC236}">
                  <a16:creationId xmlns:a16="http://schemas.microsoft.com/office/drawing/2014/main" id="{62768D31-7F76-5545-A2B1-5A2D99898EFC}"/>
                </a:ext>
              </a:extLst>
            </p:cNvPr>
            <p:cNvSpPr/>
            <p:nvPr/>
          </p:nvSpPr>
          <p:spPr>
            <a:xfrm>
              <a:off x="976900" y="1959600"/>
              <a:ext cx="136300" cy="98150"/>
            </a:xfrm>
            <a:custGeom>
              <a:avLst/>
              <a:gdLst/>
              <a:ahLst/>
              <a:cxnLst/>
              <a:rect l="l" t="t" r="r" b="b"/>
              <a:pathLst>
                <a:path w="5452" h="3926" extrusionOk="0">
                  <a:moveTo>
                    <a:pt x="0" y="1"/>
                  </a:moveTo>
                  <a:lnTo>
                    <a:pt x="0" y="3926"/>
                  </a:lnTo>
                  <a:lnTo>
                    <a:pt x="5451" y="3926"/>
                  </a:lnTo>
                  <a:lnTo>
                    <a:pt x="545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36;p70">
              <a:extLst>
                <a:ext uri="{FF2B5EF4-FFF2-40B4-BE49-F238E27FC236}">
                  <a16:creationId xmlns:a16="http://schemas.microsoft.com/office/drawing/2014/main" id="{8D3006D5-9B80-B14A-97EF-F6779CB50415}"/>
                </a:ext>
              </a:extLst>
            </p:cNvPr>
            <p:cNvSpPr/>
            <p:nvPr/>
          </p:nvSpPr>
          <p:spPr>
            <a:xfrm>
              <a:off x="1045025" y="1959600"/>
              <a:ext cx="68175" cy="98150"/>
            </a:xfrm>
            <a:custGeom>
              <a:avLst/>
              <a:gdLst/>
              <a:ahLst/>
              <a:cxnLst/>
              <a:rect l="l" t="t" r="r" b="b"/>
              <a:pathLst>
                <a:path w="2727" h="3926" extrusionOk="0">
                  <a:moveTo>
                    <a:pt x="0" y="1"/>
                  </a:moveTo>
                  <a:lnTo>
                    <a:pt x="0" y="3926"/>
                  </a:lnTo>
                  <a:lnTo>
                    <a:pt x="2726" y="3926"/>
                  </a:lnTo>
                  <a:lnTo>
                    <a:pt x="27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537;p70">
              <a:extLst>
                <a:ext uri="{FF2B5EF4-FFF2-40B4-BE49-F238E27FC236}">
                  <a16:creationId xmlns:a16="http://schemas.microsoft.com/office/drawing/2014/main" id="{F53D69CA-2A3D-1941-AA97-8C4EDFD5044A}"/>
                </a:ext>
              </a:extLst>
            </p:cNvPr>
            <p:cNvSpPr/>
            <p:nvPr/>
          </p:nvSpPr>
          <p:spPr>
            <a:xfrm>
              <a:off x="1286850" y="1831650"/>
              <a:ext cx="71800" cy="176050"/>
            </a:xfrm>
            <a:custGeom>
              <a:avLst/>
              <a:gdLst/>
              <a:ahLst/>
              <a:cxnLst/>
              <a:rect l="l" t="t" r="r" b="b"/>
              <a:pathLst>
                <a:path w="2872" h="7042" extrusionOk="0">
                  <a:moveTo>
                    <a:pt x="1" y="1"/>
                  </a:moveTo>
                  <a:lnTo>
                    <a:pt x="1" y="7042"/>
                  </a:lnTo>
                  <a:lnTo>
                    <a:pt x="2872" y="7042"/>
                  </a:lnTo>
                  <a:lnTo>
                    <a:pt x="287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38;p70">
              <a:extLst>
                <a:ext uri="{FF2B5EF4-FFF2-40B4-BE49-F238E27FC236}">
                  <a16:creationId xmlns:a16="http://schemas.microsoft.com/office/drawing/2014/main" id="{34B355F5-7FBA-C349-B6F7-909DCE269161}"/>
                </a:ext>
              </a:extLst>
            </p:cNvPr>
            <p:cNvSpPr/>
            <p:nvPr/>
          </p:nvSpPr>
          <p:spPr>
            <a:xfrm>
              <a:off x="1219625" y="1993000"/>
              <a:ext cx="206250" cy="105025"/>
            </a:xfrm>
            <a:custGeom>
              <a:avLst/>
              <a:gdLst/>
              <a:ahLst/>
              <a:cxnLst/>
              <a:rect l="l" t="t" r="r" b="b"/>
              <a:pathLst>
                <a:path w="8250" h="4201" extrusionOk="0">
                  <a:moveTo>
                    <a:pt x="1" y="1"/>
                  </a:moveTo>
                  <a:lnTo>
                    <a:pt x="1" y="4201"/>
                  </a:lnTo>
                  <a:lnTo>
                    <a:pt x="8250" y="4201"/>
                  </a:lnTo>
                  <a:lnTo>
                    <a:pt x="825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39;p70">
              <a:extLst>
                <a:ext uri="{FF2B5EF4-FFF2-40B4-BE49-F238E27FC236}">
                  <a16:creationId xmlns:a16="http://schemas.microsoft.com/office/drawing/2014/main" id="{EDB29C07-837D-9243-97FA-4FAD2441038C}"/>
                </a:ext>
              </a:extLst>
            </p:cNvPr>
            <p:cNvSpPr/>
            <p:nvPr/>
          </p:nvSpPr>
          <p:spPr>
            <a:xfrm>
              <a:off x="1322725" y="1993000"/>
              <a:ext cx="103150" cy="105025"/>
            </a:xfrm>
            <a:custGeom>
              <a:avLst/>
              <a:gdLst/>
              <a:ahLst/>
              <a:cxnLst/>
              <a:rect l="l" t="t" r="r" b="b"/>
              <a:pathLst>
                <a:path w="4126" h="4201" extrusionOk="0">
                  <a:moveTo>
                    <a:pt x="0" y="1"/>
                  </a:moveTo>
                  <a:lnTo>
                    <a:pt x="0" y="4201"/>
                  </a:lnTo>
                  <a:lnTo>
                    <a:pt x="4126" y="4201"/>
                  </a:lnTo>
                  <a:lnTo>
                    <a:pt x="41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40;p70">
              <a:extLst>
                <a:ext uri="{FF2B5EF4-FFF2-40B4-BE49-F238E27FC236}">
                  <a16:creationId xmlns:a16="http://schemas.microsoft.com/office/drawing/2014/main" id="{B97506E4-C6FE-8C4B-A9C9-CEB42341910C}"/>
                </a:ext>
              </a:extLst>
            </p:cNvPr>
            <p:cNvSpPr/>
            <p:nvPr/>
          </p:nvSpPr>
          <p:spPr>
            <a:xfrm>
              <a:off x="918100" y="2026375"/>
              <a:ext cx="535625" cy="198850"/>
            </a:xfrm>
            <a:custGeom>
              <a:avLst/>
              <a:gdLst/>
              <a:ahLst/>
              <a:cxnLst/>
              <a:rect l="l" t="t" r="r" b="b"/>
              <a:pathLst>
                <a:path w="21425" h="7954" extrusionOk="0">
                  <a:moveTo>
                    <a:pt x="1" y="1"/>
                  </a:moveTo>
                  <a:lnTo>
                    <a:pt x="3726" y="7954"/>
                  </a:lnTo>
                  <a:lnTo>
                    <a:pt x="18517" y="7954"/>
                  </a:lnTo>
                  <a:lnTo>
                    <a:pt x="21424" y="1612"/>
                  </a:lnTo>
                  <a:lnTo>
                    <a:pt x="10313" y="1612"/>
                  </a:lnTo>
                  <a:lnTo>
                    <a:pt x="925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41;p70">
              <a:extLst>
                <a:ext uri="{FF2B5EF4-FFF2-40B4-BE49-F238E27FC236}">
                  <a16:creationId xmlns:a16="http://schemas.microsoft.com/office/drawing/2014/main" id="{37380311-AA37-2149-8C8D-CD1E6DFF2E37}"/>
                </a:ext>
              </a:extLst>
            </p:cNvPr>
            <p:cNvSpPr/>
            <p:nvPr/>
          </p:nvSpPr>
          <p:spPr>
            <a:xfrm>
              <a:off x="1189200" y="2066650"/>
              <a:ext cx="264525" cy="158575"/>
            </a:xfrm>
            <a:custGeom>
              <a:avLst/>
              <a:gdLst/>
              <a:ahLst/>
              <a:cxnLst/>
              <a:rect l="l" t="t" r="r" b="b"/>
              <a:pathLst>
                <a:path w="10581" h="6343" extrusionOk="0">
                  <a:moveTo>
                    <a:pt x="1" y="1"/>
                  </a:moveTo>
                  <a:lnTo>
                    <a:pt x="1" y="6343"/>
                  </a:lnTo>
                  <a:lnTo>
                    <a:pt x="7673" y="6343"/>
                  </a:lnTo>
                  <a:lnTo>
                    <a:pt x="1058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542;p70">
              <a:extLst>
                <a:ext uri="{FF2B5EF4-FFF2-40B4-BE49-F238E27FC236}">
                  <a16:creationId xmlns:a16="http://schemas.microsoft.com/office/drawing/2014/main" id="{6FC337F9-6543-9246-BE5D-8312D852353F}"/>
                </a:ext>
              </a:extLst>
            </p:cNvPr>
            <p:cNvSpPr/>
            <p:nvPr/>
          </p:nvSpPr>
          <p:spPr>
            <a:xfrm>
              <a:off x="1189175"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543;p70">
              <a:extLst>
                <a:ext uri="{FF2B5EF4-FFF2-40B4-BE49-F238E27FC236}">
                  <a16:creationId xmlns:a16="http://schemas.microsoft.com/office/drawing/2014/main" id="{EEF3A570-C46C-0C48-9404-F7E09791F0E0}"/>
                </a:ext>
              </a:extLst>
            </p:cNvPr>
            <p:cNvSpPr/>
            <p:nvPr/>
          </p:nvSpPr>
          <p:spPr>
            <a:xfrm>
              <a:off x="1247725" y="2131075"/>
              <a:ext cx="30275" cy="30250"/>
            </a:xfrm>
            <a:custGeom>
              <a:avLst/>
              <a:gdLst/>
              <a:ahLst/>
              <a:cxnLst/>
              <a:rect l="l" t="t" r="r" b="b"/>
              <a:pathLst>
                <a:path w="1211" h="1210" extrusionOk="0">
                  <a:moveTo>
                    <a:pt x="1" y="1"/>
                  </a:moveTo>
                  <a:lnTo>
                    <a:pt x="1"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544;p70">
              <a:extLst>
                <a:ext uri="{FF2B5EF4-FFF2-40B4-BE49-F238E27FC236}">
                  <a16:creationId xmlns:a16="http://schemas.microsoft.com/office/drawing/2014/main" id="{AAB4EED9-AEFC-BD46-9807-4EA9923B8C3E}"/>
                </a:ext>
              </a:extLst>
            </p:cNvPr>
            <p:cNvSpPr/>
            <p:nvPr/>
          </p:nvSpPr>
          <p:spPr>
            <a:xfrm>
              <a:off x="1306300"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oogle Shape;1925;p70">
            <a:extLst>
              <a:ext uri="{FF2B5EF4-FFF2-40B4-BE49-F238E27FC236}">
                <a16:creationId xmlns:a16="http://schemas.microsoft.com/office/drawing/2014/main" id="{E93073F8-3C96-4E46-A223-D5E0E9862A7E}"/>
              </a:ext>
            </a:extLst>
          </p:cNvPr>
          <p:cNvGrpSpPr/>
          <p:nvPr/>
        </p:nvGrpSpPr>
        <p:grpSpPr>
          <a:xfrm>
            <a:off x="3495605" y="3561308"/>
            <a:ext cx="628651" cy="935138"/>
            <a:chOff x="2779214" y="2019736"/>
            <a:chExt cx="261081" cy="477029"/>
          </a:xfrm>
        </p:grpSpPr>
        <p:sp>
          <p:nvSpPr>
            <p:cNvPr id="200" name="Google Shape;1926;p70">
              <a:extLst>
                <a:ext uri="{FF2B5EF4-FFF2-40B4-BE49-F238E27FC236}">
                  <a16:creationId xmlns:a16="http://schemas.microsoft.com/office/drawing/2014/main" id="{34646BE6-8B8C-5E4E-BF17-B5F759C6E6D7}"/>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927;p70">
              <a:extLst>
                <a:ext uri="{FF2B5EF4-FFF2-40B4-BE49-F238E27FC236}">
                  <a16:creationId xmlns:a16="http://schemas.microsoft.com/office/drawing/2014/main" id="{F1CBDB23-1B99-3F45-BB59-D83B2C87B386}"/>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928;p70">
              <a:extLst>
                <a:ext uri="{FF2B5EF4-FFF2-40B4-BE49-F238E27FC236}">
                  <a16:creationId xmlns:a16="http://schemas.microsoft.com/office/drawing/2014/main" id="{528FDF91-EBF7-4448-80B8-DDFB07BBAA63}"/>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929;p70">
              <a:extLst>
                <a:ext uri="{FF2B5EF4-FFF2-40B4-BE49-F238E27FC236}">
                  <a16:creationId xmlns:a16="http://schemas.microsoft.com/office/drawing/2014/main" id="{B6492511-72E3-F24C-B88D-9A210D8180D7}"/>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930;p70">
              <a:extLst>
                <a:ext uri="{FF2B5EF4-FFF2-40B4-BE49-F238E27FC236}">
                  <a16:creationId xmlns:a16="http://schemas.microsoft.com/office/drawing/2014/main" id="{0F47C051-E5E8-E446-8048-A5235D89F6A7}"/>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931;p70">
              <a:extLst>
                <a:ext uri="{FF2B5EF4-FFF2-40B4-BE49-F238E27FC236}">
                  <a16:creationId xmlns:a16="http://schemas.microsoft.com/office/drawing/2014/main" id="{887E5D5F-1061-494C-85B1-DFEA23763643}"/>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932;p70">
              <a:extLst>
                <a:ext uri="{FF2B5EF4-FFF2-40B4-BE49-F238E27FC236}">
                  <a16:creationId xmlns:a16="http://schemas.microsoft.com/office/drawing/2014/main" id="{E8D5CE6E-7C99-AD44-A25D-2CA2C93C0019}"/>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933;p70">
              <a:extLst>
                <a:ext uri="{FF2B5EF4-FFF2-40B4-BE49-F238E27FC236}">
                  <a16:creationId xmlns:a16="http://schemas.microsoft.com/office/drawing/2014/main" id="{27C0BCFD-9930-0446-95DE-72156ED26CDE}"/>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934;p70">
              <a:extLst>
                <a:ext uri="{FF2B5EF4-FFF2-40B4-BE49-F238E27FC236}">
                  <a16:creationId xmlns:a16="http://schemas.microsoft.com/office/drawing/2014/main" id="{CA71FB7F-86F8-9046-B984-1833DD6D30AB}"/>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935;p70">
              <a:extLst>
                <a:ext uri="{FF2B5EF4-FFF2-40B4-BE49-F238E27FC236}">
                  <a16:creationId xmlns:a16="http://schemas.microsoft.com/office/drawing/2014/main" id="{F08EEEF5-1AEC-2041-A2A6-868B03F60447}"/>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1576;p70">
            <a:extLst>
              <a:ext uri="{FF2B5EF4-FFF2-40B4-BE49-F238E27FC236}">
                <a16:creationId xmlns:a16="http://schemas.microsoft.com/office/drawing/2014/main" id="{0B08AB66-D463-9342-A4F4-E6E2A3E36720}"/>
              </a:ext>
            </a:extLst>
          </p:cNvPr>
          <p:cNvGrpSpPr/>
          <p:nvPr/>
        </p:nvGrpSpPr>
        <p:grpSpPr>
          <a:xfrm>
            <a:off x="3271559" y="1120235"/>
            <a:ext cx="953863" cy="833411"/>
            <a:chOff x="1717475" y="2665800"/>
            <a:chExt cx="535600" cy="379267"/>
          </a:xfrm>
        </p:grpSpPr>
        <p:sp>
          <p:nvSpPr>
            <p:cNvPr id="211" name="Google Shape;1577;p70">
              <a:extLst>
                <a:ext uri="{FF2B5EF4-FFF2-40B4-BE49-F238E27FC236}">
                  <a16:creationId xmlns:a16="http://schemas.microsoft.com/office/drawing/2014/main" id="{654B6CE0-58C3-BA42-950A-EF4110892B71}"/>
                </a:ext>
              </a:extLst>
            </p:cNvPr>
            <p:cNvSpPr/>
            <p:nvPr/>
          </p:nvSpPr>
          <p:spPr>
            <a:xfrm>
              <a:off x="1780575" y="2904101"/>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578;p70">
              <a:extLst>
                <a:ext uri="{FF2B5EF4-FFF2-40B4-BE49-F238E27FC236}">
                  <a16:creationId xmlns:a16="http://schemas.microsoft.com/office/drawing/2014/main" id="{CFCF99DF-E2D5-2C40-A56B-3CC628160684}"/>
                </a:ext>
              </a:extLst>
            </p:cNvPr>
            <p:cNvSpPr/>
            <p:nvPr/>
          </p:nvSpPr>
          <p:spPr>
            <a:xfrm>
              <a:off x="2006559" y="2904417"/>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579;p70">
              <a:extLst>
                <a:ext uri="{FF2B5EF4-FFF2-40B4-BE49-F238E27FC236}">
                  <a16:creationId xmlns:a16="http://schemas.microsoft.com/office/drawing/2014/main" id="{D34ED1DD-8A70-BA40-8D29-A91B6209CEA7}"/>
                </a:ext>
              </a:extLst>
            </p:cNvPr>
            <p:cNvSpPr/>
            <p:nvPr/>
          </p:nvSpPr>
          <p:spPr>
            <a:xfrm>
              <a:off x="1842352" y="2948413"/>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580;p70">
              <a:extLst>
                <a:ext uri="{FF2B5EF4-FFF2-40B4-BE49-F238E27FC236}">
                  <a16:creationId xmlns:a16="http://schemas.microsoft.com/office/drawing/2014/main" id="{B32A76AD-B27F-5049-BC37-38379AAC4ECB}"/>
                </a:ext>
              </a:extLst>
            </p:cNvPr>
            <p:cNvSpPr/>
            <p:nvPr/>
          </p:nvSpPr>
          <p:spPr>
            <a:xfrm>
              <a:off x="1899476" y="2948413"/>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581;p70">
              <a:extLst>
                <a:ext uri="{FF2B5EF4-FFF2-40B4-BE49-F238E27FC236}">
                  <a16:creationId xmlns:a16="http://schemas.microsoft.com/office/drawing/2014/main" id="{6025EB93-151F-7D49-A527-4F779434C7B1}"/>
                </a:ext>
              </a:extLst>
            </p:cNvPr>
            <p:cNvSpPr/>
            <p:nvPr/>
          </p:nvSpPr>
          <p:spPr>
            <a:xfrm>
              <a:off x="1956602" y="2948413"/>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582;p70">
              <a:extLst>
                <a:ext uri="{FF2B5EF4-FFF2-40B4-BE49-F238E27FC236}">
                  <a16:creationId xmlns:a16="http://schemas.microsoft.com/office/drawing/2014/main" id="{36449DF0-50AB-2F4E-9EC5-064A91683372}"/>
                </a:ext>
              </a:extLst>
            </p:cNvPr>
            <p:cNvSpPr/>
            <p:nvPr/>
          </p:nvSpPr>
          <p:spPr>
            <a:xfrm>
              <a:off x="2013727" y="2948413"/>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583;p70">
              <a:extLst>
                <a:ext uri="{FF2B5EF4-FFF2-40B4-BE49-F238E27FC236}">
                  <a16:creationId xmlns:a16="http://schemas.microsoft.com/office/drawing/2014/main" id="{C4632FBC-3890-EB4A-85CF-D7970B617055}"/>
                </a:ext>
              </a:extLst>
            </p:cNvPr>
            <p:cNvSpPr/>
            <p:nvPr/>
          </p:nvSpPr>
          <p:spPr>
            <a:xfrm>
              <a:off x="2070877" y="2948413"/>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584;p70">
              <a:extLst>
                <a:ext uri="{FF2B5EF4-FFF2-40B4-BE49-F238E27FC236}">
                  <a16:creationId xmlns:a16="http://schemas.microsoft.com/office/drawing/2014/main" id="{AF444C5D-5D99-024C-896A-F36F0EB8D38B}"/>
                </a:ext>
              </a:extLst>
            </p:cNvPr>
            <p:cNvSpPr/>
            <p:nvPr/>
          </p:nvSpPr>
          <p:spPr>
            <a:xfrm>
              <a:off x="2127977" y="2948414"/>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585;p70">
              <a:extLst>
                <a:ext uri="{FF2B5EF4-FFF2-40B4-BE49-F238E27FC236}">
                  <a16:creationId xmlns:a16="http://schemas.microsoft.com/office/drawing/2014/main" id="{8A116E06-5F86-EE49-89D1-DF6405A1ECE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586;p70">
              <a:extLst>
                <a:ext uri="{FF2B5EF4-FFF2-40B4-BE49-F238E27FC236}">
                  <a16:creationId xmlns:a16="http://schemas.microsoft.com/office/drawing/2014/main" id="{B9A1E742-DCBF-C14F-9855-035BB328D27B}"/>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587;p70">
              <a:extLst>
                <a:ext uri="{FF2B5EF4-FFF2-40B4-BE49-F238E27FC236}">
                  <a16:creationId xmlns:a16="http://schemas.microsoft.com/office/drawing/2014/main" id="{16A1C835-ED45-2A41-B81F-70A0C2CA10DE}"/>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588;p70">
              <a:extLst>
                <a:ext uri="{FF2B5EF4-FFF2-40B4-BE49-F238E27FC236}">
                  <a16:creationId xmlns:a16="http://schemas.microsoft.com/office/drawing/2014/main" id="{7BA2A5A1-A3B5-754E-B90E-B62C6098EE40}"/>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589;p70">
              <a:extLst>
                <a:ext uri="{FF2B5EF4-FFF2-40B4-BE49-F238E27FC236}">
                  <a16:creationId xmlns:a16="http://schemas.microsoft.com/office/drawing/2014/main" id="{4D198BF5-844F-504D-BB67-B55CA696907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590;p70">
              <a:extLst>
                <a:ext uri="{FF2B5EF4-FFF2-40B4-BE49-F238E27FC236}">
                  <a16:creationId xmlns:a16="http://schemas.microsoft.com/office/drawing/2014/main" id="{BB4ECF79-2BBE-2D40-90AE-EB04415DA1B8}"/>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591;p70">
              <a:extLst>
                <a:ext uri="{FF2B5EF4-FFF2-40B4-BE49-F238E27FC236}">
                  <a16:creationId xmlns:a16="http://schemas.microsoft.com/office/drawing/2014/main" id="{0494D8D2-732C-BC4C-AEB6-FE6252010075}"/>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592;p70">
              <a:extLst>
                <a:ext uri="{FF2B5EF4-FFF2-40B4-BE49-F238E27FC236}">
                  <a16:creationId xmlns:a16="http://schemas.microsoft.com/office/drawing/2014/main" id="{80C5C4FD-20CB-C44F-A9D6-582F23D83781}"/>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593;p70">
              <a:extLst>
                <a:ext uri="{FF2B5EF4-FFF2-40B4-BE49-F238E27FC236}">
                  <a16:creationId xmlns:a16="http://schemas.microsoft.com/office/drawing/2014/main" id="{01861F7B-40DB-4040-8D47-78DC9F03EEBF}"/>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2">
            <a:extLst>
              <a:ext uri="{FF2B5EF4-FFF2-40B4-BE49-F238E27FC236}">
                <a16:creationId xmlns:a16="http://schemas.microsoft.com/office/drawing/2014/main" id="{3C197BCF-5623-BFE9-C15C-F7B62D59A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5" b="15315"/>
          <a:stretch/>
        </p:blipFill>
        <p:spPr bwMode="auto">
          <a:xfrm>
            <a:off x="757246" y="-22587"/>
            <a:ext cx="1641386" cy="123592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DAE4F646-B396-8D51-232F-3923B0BE09C6}"/>
              </a:ext>
            </a:extLst>
          </p:cNvPr>
          <p:cNvSpPr/>
          <p:nvPr/>
        </p:nvSpPr>
        <p:spPr>
          <a:xfrm>
            <a:off x="186929" y="6182319"/>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4">
            <a:extLst>
              <a:ext uri="{FF2B5EF4-FFF2-40B4-BE49-F238E27FC236}">
                <a16:creationId xmlns:a16="http://schemas.microsoft.com/office/drawing/2014/main" id="{EB5DF5AD-FB8A-5086-CEE4-6D8A4D04DD18}"/>
              </a:ext>
            </a:extLst>
          </p:cNvPr>
          <p:cNvGrpSpPr/>
          <p:nvPr/>
        </p:nvGrpSpPr>
        <p:grpSpPr>
          <a:xfrm>
            <a:off x="638160" y="6136567"/>
            <a:ext cx="2324099" cy="877452"/>
            <a:chOff x="485776" y="4485411"/>
            <a:chExt cx="1743074" cy="658089"/>
          </a:xfrm>
        </p:grpSpPr>
        <p:sp>
          <p:nvSpPr>
            <p:cNvPr id="6" name="Rounded Rectangular Callout 8">
              <a:extLst>
                <a:ext uri="{FF2B5EF4-FFF2-40B4-BE49-F238E27FC236}">
                  <a16:creationId xmlns:a16="http://schemas.microsoft.com/office/drawing/2014/main" id="{5F51FBD5-0904-4237-A274-C72B060ACAAB}"/>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F3436BDB-A881-9108-70C5-DD192A1D6F91}"/>
                </a:ext>
              </a:extLst>
            </p:cNvPr>
            <p:cNvSpPr txBox="1"/>
            <p:nvPr/>
          </p:nvSpPr>
          <p:spPr>
            <a:xfrm>
              <a:off x="542927" y="4552845"/>
              <a:ext cx="1664493"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6/1862</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2" name="Group 21">
            <a:extLst>
              <a:ext uri="{FF2B5EF4-FFF2-40B4-BE49-F238E27FC236}">
                <a16:creationId xmlns:a16="http://schemas.microsoft.com/office/drawing/2014/main" id="{38852BA6-4552-FCEB-FA2D-04D3E92AF0E2}"/>
              </a:ext>
            </a:extLst>
          </p:cNvPr>
          <p:cNvGrpSpPr/>
          <p:nvPr/>
        </p:nvGrpSpPr>
        <p:grpSpPr>
          <a:xfrm>
            <a:off x="4591912" y="6079514"/>
            <a:ext cx="7469964" cy="738995"/>
            <a:chOff x="3422750" y="4216797"/>
            <a:chExt cx="5602473" cy="554246"/>
          </a:xfrm>
        </p:grpSpPr>
        <p:sp>
          <p:nvSpPr>
            <p:cNvPr id="31" name="Terminator 95">
              <a:extLst>
                <a:ext uri="{FF2B5EF4-FFF2-40B4-BE49-F238E27FC236}">
                  <a16:creationId xmlns:a16="http://schemas.microsoft.com/office/drawing/2014/main" id="{A355D70B-7B10-FA33-5CEC-F4A7A415B4FF}"/>
                </a:ext>
              </a:extLst>
            </p:cNvPr>
            <p:cNvSpPr/>
            <p:nvPr/>
          </p:nvSpPr>
          <p:spPr>
            <a:xfrm>
              <a:off x="3422750" y="4216797"/>
              <a:ext cx="5602473" cy="554246"/>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TextBox 31">
              <a:extLst>
                <a:ext uri="{FF2B5EF4-FFF2-40B4-BE49-F238E27FC236}">
                  <a16:creationId xmlns:a16="http://schemas.microsoft.com/office/drawing/2014/main" id="{04A13168-0DA0-9C15-5DB7-03C34045F7A8}"/>
                </a:ext>
              </a:extLst>
            </p:cNvPr>
            <p:cNvSpPr txBox="1"/>
            <p:nvPr/>
          </p:nvSpPr>
          <p:spPr>
            <a:xfrm>
              <a:off x="3727658" y="4254925"/>
              <a:ext cx="5091701"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Triều đình Huế kí hiệp ước Nhâm Tuất</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33" name="Google Shape;1392;p70">
            <a:extLst>
              <a:ext uri="{FF2B5EF4-FFF2-40B4-BE49-F238E27FC236}">
                <a16:creationId xmlns:a16="http://schemas.microsoft.com/office/drawing/2014/main" id="{3F5BA333-0255-6185-D7C1-30701D791C5E}"/>
              </a:ext>
            </a:extLst>
          </p:cNvPr>
          <p:cNvGrpSpPr/>
          <p:nvPr/>
        </p:nvGrpSpPr>
        <p:grpSpPr>
          <a:xfrm>
            <a:off x="3369157" y="6014412"/>
            <a:ext cx="1063568" cy="843588"/>
            <a:chOff x="4556866" y="1363248"/>
            <a:chExt cx="477009" cy="342438"/>
          </a:xfrm>
        </p:grpSpPr>
        <p:sp>
          <p:nvSpPr>
            <p:cNvPr id="34" name="Google Shape;1393;p70">
              <a:extLst>
                <a:ext uri="{FF2B5EF4-FFF2-40B4-BE49-F238E27FC236}">
                  <a16:creationId xmlns:a16="http://schemas.microsoft.com/office/drawing/2014/main" id="{42662FAC-0193-000E-B5A9-30333007729F}"/>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394;p70">
              <a:extLst>
                <a:ext uri="{FF2B5EF4-FFF2-40B4-BE49-F238E27FC236}">
                  <a16:creationId xmlns:a16="http://schemas.microsoft.com/office/drawing/2014/main" id="{37314C16-6725-360C-7AF2-16FAD63085E0}"/>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395;p70">
              <a:extLst>
                <a:ext uri="{FF2B5EF4-FFF2-40B4-BE49-F238E27FC236}">
                  <a16:creationId xmlns:a16="http://schemas.microsoft.com/office/drawing/2014/main" id="{0AEC4983-E6D9-6364-A4DB-8CFCEB86A018}"/>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396;p70">
              <a:extLst>
                <a:ext uri="{FF2B5EF4-FFF2-40B4-BE49-F238E27FC236}">
                  <a16:creationId xmlns:a16="http://schemas.microsoft.com/office/drawing/2014/main" id="{A9D20BA4-F12A-2494-963D-EEE0226617D9}"/>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397;p70">
              <a:extLst>
                <a:ext uri="{FF2B5EF4-FFF2-40B4-BE49-F238E27FC236}">
                  <a16:creationId xmlns:a16="http://schemas.microsoft.com/office/drawing/2014/main" id="{32B9290C-FCE0-E488-CC06-A6258E7B0575}"/>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398;p70">
              <a:extLst>
                <a:ext uri="{FF2B5EF4-FFF2-40B4-BE49-F238E27FC236}">
                  <a16:creationId xmlns:a16="http://schemas.microsoft.com/office/drawing/2014/main" id="{D95860D7-83DE-88E0-F422-3541AF064DD0}"/>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399;p70">
              <a:extLst>
                <a:ext uri="{FF2B5EF4-FFF2-40B4-BE49-F238E27FC236}">
                  <a16:creationId xmlns:a16="http://schemas.microsoft.com/office/drawing/2014/main" id="{89241218-CEBF-97DB-DC6A-C321FEA0874F}"/>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00;p70">
              <a:extLst>
                <a:ext uri="{FF2B5EF4-FFF2-40B4-BE49-F238E27FC236}">
                  <a16:creationId xmlns:a16="http://schemas.microsoft.com/office/drawing/2014/main" id="{FE157D29-2102-D29B-9B91-92C8D2B94039}"/>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01;p70">
              <a:extLst>
                <a:ext uri="{FF2B5EF4-FFF2-40B4-BE49-F238E27FC236}">
                  <a16:creationId xmlns:a16="http://schemas.microsoft.com/office/drawing/2014/main" id="{CF267F2E-D169-B02C-6229-0298C67BC845}"/>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02;p70">
              <a:extLst>
                <a:ext uri="{FF2B5EF4-FFF2-40B4-BE49-F238E27FC236}">
                  <a16:creationId xmlns:a16="http://schemas.microsoft.com/office/drawing/2014/main" id="{D4418C70-A7C5-CA66-E42D-D2B7DEF7664A}"/>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403;p70">
              <a:extLst>
                <a:ext uri="{FF2B5EF4-FFF2-40B4-BE49-F238E27FC236}">
                  <a16:creationId xmlns:a16="http://schemas.microsoft.com/office/drawing/2014/main" id="{80C8DC1D-2175-1B41-D6D4-51EDE548A779}"/>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404;p70">
              <a:extLst>
                <a:ext uri="{FF2B5EF4-FFF2-40B4-BE49-F238E27FC236}">
                  <a16:creationId xmlns:a16="http://schemas.microsoft.com/office/drawing/2014/main" id="{EB0BF73C-3B5F-8D32-BFB3-CD345EB25C48}"/>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20937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grpSp>
        <p:nvGrpSpPr>
          <p:cNvPr id="11" name="Group 10">
            <a:extLst>
              <a:ext uri="{FF2B5EF4-FFF2-40B4-BE49-F238E27FC236}">
                <a16:creationId xmlns:a16="http://schemas.microsoft.com/office/drawing/2014/main" id="{EFC161AE-4783-B145-83B5-07D906692F4A}"/>
              </a:ext>
            </a:extLst>
          </p:cNvPr>
          <p:cNvGrpSpPr/>
          <p:nvPr/>
        </p:nvGrpSpPr>
        <p:grpSpPr>
          <a:xfrm>
            <a:off x="142875" y="928619"/>
            <a:ext cx="6818784" cy="4676805"/>
            <a:chOff x="142875" y="928619"/>
            <a:chExt cx="6818784" cy="4676805"/>
          </a:xfrm>
        </p:grpSpPr>
        <p:sp>
          <p:nvSpPr>
            <p:cNvPr id="7" name="Rounded Rectangle 6">
              <a:extLst>
                <a:ext uri="{FF2B5EF4-FFF2-40B4-BE49-F238E27FC236}">
                  <a16:creationId xmlns:a16="http://schemas.microsoft.com/office/drawing/2014/main" id="{40B75A49-E837-5240-BEA7-9B927EFC1B99}"/>
                </a:ext>
              </a:extLst>
            </p:cNvPr>
            <p:cNvSpPr/>
            <p:nvPr/>
          </p:nvSpPr>
          <p:spPr>
            <a:xfrm>
              <a:off x="142875" y="928619"/>
              <a:ext cx="6815138" cy="4676805"/>
            </a:xfrm>
            <a:prstGeom prst="roundRect">
              <a:avLst>
                <a:gd name="adj" fmla="val 10301"/>
              </a:avLst>
            </a:prstGeom>
            <a:solidFill>
              <a:schemeClr val="accent2">
                <a:lumMod val="20000"/>
                <a:lumOff val="80000"/>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E8580135-270B-1A43-81FC-6785C8F5040A}"/>
                </a:ext>
              </a:extLst>
            </p:cNvPr>
            <p:cNvSpPr/>
            <p:nvPr/>
          </p:nvSpPr>
          <p:spPr>
            <a:xfrm>
              <a:off x="222379" y="1008137"/>
              <a:ext cx="673928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Thừa nhận cho Pháp cai quản 3 tỉnh miền Đông Nam Kì (Gia Định, Định Tường, Biên Hòa) và đảo Côn Lôn.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Mở ba cửa biển (Đà Nẵng, Ba Lạt, Quảng Yên) cho Pháp vào buôn bán.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Cho phép người Pháp và người Tây Ban Nha tự do truyền đạo Gia Tô, bãi bỏ lệnh cấm đạo trước đây.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Bồi thường cho Pháp một khoản chiến phí tương đương 280 vạn lạng bạc.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Pháp sẽ trả lại thành Vĩnh Long cho triều đình Huế với điều kiện triều đình buộc được nhân dân ta ngừng kháng chiến chống lại thực dân Pháp.</a:t>
              </a:r>
            </a:p>
          </p:txBody>
        </p:sp>
      </p:grpSp>
      <p:pic>
        <p:nvPicPr>
          <p:cNvPr id="4098" name="Picture 2">
            <a:extLst>
              <a:ext uri="{FF2B5EF4-FFF2-40B4-BE49-F238E27FC236}">
                <a16:creationId xmlns:a16="http://schemas.microsoft.com/office/drawing/2014/main" id="{61115116-DDFB-444B-BB20-1189826E4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013" y="779702"/>
            <a:ext cx="5233987" cy="5139697"/>
          </a:xfrm>
          <a:prstGeom prst="ellipse">
            <a:avLst/>
          </a:prstGeom>
          <a:noFill/>
          <a:extLst>
            <a:ext uri="{909E8E84-426E-40DD-AFC4-6F175D3DCCD1}">
              <a14:hiddenFill xmlns:a14="http://schemas.microsoft.com/office/drawing/2010/main">
                <a:solidFill>
                  <a:srgbClr val="FFFFFF"/>
                </a:solidFill>
              </a14:hiddenFill>
            </a:ext>
          </a:extLst>
        </p:spPr>
      </p:pic>
      <p:sp>
        <p:nvSpPr>
          <p:cNvPr id="1215" name="Google Shape;1215;p45"/>
          <p:cNvSpPr/>
          <p:nvPr/>
        </p:nvSpPr>
        <p:spPr>
          <a:xfrm>
            <a:off x="5297643" y="5155015"/>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6" name="Google Shape;1216;p45"/>
          <p:cNvGrpSpPr/>
          <p:nvPr/>
        </p:nvGrpSpPr>
        <p:grpSpPr>
          <a:xfrm>
            <a:off x="-331600" y="5576298"/>
            <a:ext cx="12854800" cy="1281716"/>
            <a:chOff x="-248700" y="4182223"/>
            <a:chExt cx="9641100" cy="961287"/>
          </a:xfrm>
        </p:grpSpPr>
        <p:grpSp>
          <p:nvGrpSpPr>
            <p:cNvPr id="1217" name="Google Shape;1217;p45"/>
            <p:cNvGrpSpPr/>
            <p:nvPr/>
          </p:nvGrpSpPr>
          <p:grpSpPr>
            <a:xfrm>
              <a:off x="-248629" y="4462202"/>
              <a:ext cx="9640980" cy="681308"/>
              <a:chOff x="131200" y="4480088"/>
              <a:chExt cx="8881603" cy="627644"/>
            </a:xfrm>
          </p:grpSpPr>
          <p:sp>
            <p:nvSpPr>
              <p:cNvPr id="1218" name="Google Shape;1218;p4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4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4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21" name="Google Shape;1221;p45"/>
            <p:cNvSpPr/>
            <p:nvPr/>
          </p:nvSpPr>
          <p:spPr>
            <a:xfrm>
              <a:off x="-248700" y="4182223"/>
              <a:ext cx="9641100" cy="3765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23" name="Google Shape;1223;p45"/>
          <p:cNvGrpSpPr/>
          <p:nvPr/>
        </p:nvGrpSpPr>
        <p:grpSpPr>
          <a:xfrm flipH="1">
            <a:off x="7912954" y="5072093"/>
            <a:ext cx="1470583" cy="743008"/>
            <a:chOff x="1866724" y="1193292"/>
            <a:chExt cx="6154785" cy="3109690"/>
          </a:xfrm>
        </p:grpSpPr>
        <p:sp>
          <p:nvSpPr>
            <p:cNvPr id="1224" name="Google Shape;1224;p4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4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28" name="Google Shape;1228;p45"/>
          <p:cNvGrpSpPr/>
          <p:nvPr/>
        </p:nvGrpSpPr>
        <p:grpSpPr>
          <a:xfrm>
            <a:off x="0" y="5747227"/>
            <a:ext cx="2122991" cy="1072636"/>
            <a:chOff x="1866724" y="1193292"/>
            <a:chExt cx="6154785" cy="3109690"/>
          </a:xfrm>
        </p:grpSpPr>
        <p:sp>
          <p:nvSpPr>
            <p:cNvPr id="1229" name="Google Shape;1229;p4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4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1" name="Google Shape;1231;p45"/>
          <p:cNvGrpSpPr/>
          <p:nvPr/>
        </p:nvGrpSpPr>
        <p:grpSpPr>
          <a:xfrm>
            <a:off x="9172811" y="4859405"/>
            <a:ext cx="2234452" cy="1034888"/>
            <a:chOff x="1520151" y="1188351"/>
            <a:chExt cx="6724877" cy="3114630"/>
          </a:xfrm>
        </p:grpSpPr>
        <p:sp>
          <p:nvSpPr>
            <p:cNvPr id="1232" name="Google Shape;1232;p4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4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45"/>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45"/>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45"/>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45"/>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45"/>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45"/>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45"/>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45"/>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45"/>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45"/>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45"/>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45"/>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45"/>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45"/>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45"/>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45"/>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45"/>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45"/>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45"/>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45"/>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45"/>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55" name="Google Shape;1255;p45"/>
          <p:cNvSpPr/>
          <p:nvPr/>
        </p:nvSpPr>
        <p:spPr>
          <a:xfrm flipH="1">
            <a:off x="5761566" y="36102"/>
            <a:ext cx="3234105" cy="892517"/>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45"/>
          <p:cNvSpPr/>
          <p:nvPr/>
        </p:nvSpPr>
        <p:spPr>
          <a:xfrm flipH="1">
            <a:off x="6401074" y="4898152"/>
            <a:ext cx="1128713" cy="658537"/>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5">
            <a:extLst>
              <a:ext uri="{FF2B5EF4-FFF2-40B4-BE49-F238E27FC236}">
                <a16:creationId xmlns:a16="http://schemas.microsoft.com/office/drawing/2014/main" id="{11F46EB4-7D2A-F549-A809-52D588963F7C}"/>
              </a:ext>
            </a:extLst>
          </p:cNvPr>
          <p:cNvSpPr/>
          <p:nvPr/>
        </p:nvSpPr>
        <p:spPr>
          <a:xfrm>
            <a:off x="362032" y="112370"/>
            <a:ext cx="645997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HIỆP ƯỚC NHÂM TUẤT 1862</a:t>
            </a:r>
          </a:p>
        </p:txBody>
      </p:sp>
      <p:sp>
        <p:nvSpPr>
          <p:cNvPr id="58" name="Rounded Rectangle 57">
            <a:extLst>
              <a:ext uri="{FF2B5EF4-FFF2-40B4-BE49-F238E27FC236}">
                <a16:creationId xmlns:a16="http://schemas.microsoft.com/office/drawing/2014/main" id="{F3BF9890-E69A-BA48-92E9-F9BF9061FD6B}"/>
              </a:ext>
            </a:extLst>
          </p:cNvPr>
          <p:cNvSpPr/>
          <p:nvPr/>
        </p:nvSpPr>
        <p:spPr>
          <a:xfrm>
            <a:off x="372624" y="5693997"/>
            <a:ext cx="11510409" cy="109763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Tại sao triều đình Huế lại kí với Pháp bản hiệp ước Nhâm Tuất 1862?</a:t>
            </a:r>
          </a:p>
        </p:txBody>
      </p:sp>
      <p:sp>
        <p:nvSpPr>
          <p:cNvPr id="13" name="Rounded Rectangle 12">
            <a:extLst>
              <a:ext uri="{FF2B5EF4-FFF2-40B4-BE49-F238E27FC236}">
                <a16:creationId xmlns:a16="http://schemas.microsoft.com/office/drawing/2014/main" id="{525F26D8-9A6E-D448-8FDF-53966A911DA2}"/>
              </a:ext>
            </a:extLst>
          </p:cNvPr>
          <p:cNvSpPr/>
          <p:nvPr/>
        </p:nvSpPr>
        <p:spPr>
          <a:xfrm>
            <a:off x="385971" y="5694607"/>
            <a:ext cx="11510409" cy="109763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hìn vào những nội dung của bản hiệp ước em có nhận xét gì?</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800" decel="100000"/>
                                        <p:tgtEl>
                                          <p:spTgt spid="6"/>
                                        </p:tgtEl>
                                      </p:cBhvr>
                                    </p:animEffect>
                                    <p:anim calcmode="lin" valueType="num">
                                      <p:cBhvr>
                                        <p:cTn id="16" dur="800" decel="100000" fill="hold"/>
                                        <p:tgtEl>
                                          <p:spTgt spid="6"/>
                                        </p:tgtEl>
                                        <p:attrNameLst>
                                          <p:attrName>style.rotation</p:attrName>
                                        </p:attrNameLst>
                                      </p:cBhvr>
                                      <p:tavLst>
                                        <p:tav tm="0">
                                          <p:val>
                                            <p:fltVal val="-90"/>
                                          </p:val>
                                        </p:tav>
                                        <p:tav tm="100000">
                                          <p:val>
                                            <p:fltVal val="0"/>
                                          </p:val>
                                        </p:tav>
                                      </p:tavLst>
                                    </p:anim>
                                    <p:anim calcmode="lin" valueType="num">
                                      <p:cBhvr>
                                        <p:cTn id="17" dur="800" decel="100000" fill="hold"/>
                                        <p:tgtEl>
                                          <p:spTgt spid="6"/>
                                        </p:tgtEl>
                                        <p:attrNameLst>
                                          <p:attrName>ppt_x</p:attrName>
                                        </p:attrNameLst>
                                      </p:cBhvr>
                                      <p:tavLst>
                                        <p:tav tm="0">
                                          <p:val>
                                            <p:strVal val="#ppt_x+0.4"/>
                                          </p:val>
                                        </p:tav>
                                        <p:tav tm="100000">
                                          <p:val>
                                            <p:strVal val="#ppt_x-0.05"/>
                                          </p:val>
                                        </p:tav>
                                      </p:tavLst>
                                    </p:anim>
                                    <p:anim calcmode="lin" valueType="num">
                                      <p:cBhvr>
                                        <p:cTn id="18" dur="800" decel="100000" fill="hold"/>
                                        <p:tgtEl>
                                          <p:spTgt spid="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barn(outVertical)">
                                      <p:cBhvr>
                                        <p:cTn id="25" dur="500"/>
                                        <p:tgtEl>
                                          <p:spTgt spid="5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grpId="1" nodeType="clickEffect">
                                  <p:stCondLst>
                                    <p:cond delay="0"/>
                                  </p:stCondLst>
                                  <p:childTnLst>
                                    <p:animEffect transition="out" filter="blinds(horizontal)">
                                      <p:cBhvr>
                                        <p:cTn id="29" dur="500"/>
                                        <p:tgtEl>
                                          <p:spTgt spid="58"/>
                                        </p:tgtEl>
                                      </p:cBhvr>
                                    </p:animEffect>
                                    <p:set>
                                      <p:cBhvr>
                                        <p:cTn id="30" dur="1" fill="hold">
                                          <p:stCondLst>
                                            <p:cond delay="499"/>
                                          </p:stCondLst>
                                        </p:cTn>
                                        <p:tgtEl>
                                          <p:spTgt spid="58"/>
                                        </p:tgtEl>
                                        <p:attrNameLst>
                                          <p:attrName>style.visibility</p:attrName>
                                        </p:attrNameLst>
                                      </p:cBhvr>
                                      <p:to>
                                        <p:strVal val="hidden"/>
                                      </p:to>
                                    </p:set>
                                  </p:childTnLst>
                                </p:cTn>
                              </p:par>
                              <p:par>
                                <p:cTn id="31" presetID="18" presetClass="entr" presetSubtype="12"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strips(down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8" grpId="0" animBg="1"/>
      <p:bldP spid="58" grpId="1"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Ban Hiep uoc ki nam 1862">
            <a:extLst>
              <a:ext uri="{FF2B5EF4-FFF2-40B4-BE49-F238E27FC236}">
                <a16:creationId xmlns:a16="http://schemas.microsoft.com/office/drawing/2014/main" id="{E8A13EB3-65B2-2B45-80A3-942C15BD20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6059488" cy="6811962"/>
          </a:xfrm>
          <a:prstGeom prst="rect">
            <a:avLst/>
          </a:prstGeom>
          <a:noFill/>
          <a:ln>
            <a:noFill/>
          </a:ln>
        </p:spPr>
      </p:pic>
      <p:pic>
        <p:nvPicPr>
          <p:cNvPr id="8194" name="Picture 2" descr="Linh mục Đặng Đức Tuấn thuật lại việc sứ bộ của triều đình Huế đi Gia Định  để nghị hòa vào năm Nhâm Tuất (1862) - Văn Thơ Công Giáo">
            <a:extLst>
              <a:ext uri="{FF2B5EF4-FFF2-40B4-BE49-F238E27FC236}">
                <a16:creationId xmlns:a16="http://schemas.microsoft.com/office/drawing/2014/main" id="{B2CC43E6-D9E2-5249-9AD8-7ED4C7A6D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488" y="46037"/>
            <a:ext cx="6096000" cy="676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849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par>
                                <p:cTn id="8" presetID="20" presetClass="entr" presetSubtype="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wedge">
                                      <p:cBhvr>
                                        <p:cTn id="10"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grpSp>
        <p:nvGrpSpPr>
          <p:cNvPr id="1272" name="Google Shape;1272;p47"/>
          <p:cNvGrpSpPr/>
          <p:nvPr/>
        </p:nvGrpSpPr>
        <p:grpSpPr>
          <a:xfrm flipH="1">
            <a:off x="8445554" y="5285298"/>
            <a:ext cx="1574804" cy="795665"/>
            <a:chOff x="1866724" y="1193292"/>
            <a:chExt cx="6154785" cy="3109690"/>
          </a:xfrm>
        </p:grpSpPr>
        <p:sp>
          <p:nvSpPr>
            <p:cNvPr id="1273" name="Google Shape;1273;p47"/>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47"/>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34" name="Google Shape;1334;p47"/>
          <p:cNvGrpSpPr/>
          <p:nvPr/>
        </p:nvGrpSpPr>
        <p:grpSpPr>
          <a:xfrm>
            <a:off x="3214488" y="5413334"/>
            <a:ext cx="1105733" cy="795767"/>
            <a:chOff x="2258466" y="4060000"/>
            <a:chExt cx="829300" cy="596825"/>
          </a:xfrm>
        </p:grpSpPr>
        <p:sp>
          <p:nvSpPr>
            <p:cNvPr id="1335" name="Google Shape;1335;p47"/>
            <p:cNvSpPr/>
            <p:nvPr/>
          </p:nvSpPr>
          <p:spPr>
            <a:xfrm>
              <a:off x="2323591" y="4060000"/>
              <a:ext cx="764175" cy="485925"/>
            </a:xfrm>
            <a:custGeom>
              <a:avLst/>
              <a:gdLst/>
              <a:ahLst/>
              <a:cxnLst/>
              <a:rect l="l" t="t" r="r" b="b"/>
              <a:pathLst>
                <a:path w="30567" h="19437" extrusionOk="0">
                  <a:moveTo>
                    <a:pt x="13583" y="1"/>
                  </a:moveTo>
                  <a:cubicBezTo>
                    <a:pt x="12855" y="1"/>
                    <a:pt x="12116" y="190"/>
                    <a:pt x="11366" y="667"/>
                  </a:cubicBezTo>
                  <a:cubicBezTo>
                    <a:pt x="9084" y="2110"/>
                    <a:pt x="7534" y="4413"/>
                    <a:pt x="5898" y="6479"/>
                  </a:cubicBezTo>
                  <a:cubicBezTo>
                    <a:pt x="5511" y="6974"/>
                    <a:pt x="5123" y="7469"/>
                    <a:pt x="4801" y="7986"/>
                  </a:cubicBezTo>
                  <a:lnTo>
                    <a:pt x="4607" y="8158"/>
                  </a:lnTo>
                  <a:cubicBezTo>
                    <a:pt x="3617" y="9148"/>
                    <a:pt x="2971" y="10225"/>
                    <a:pt x="2282" y="11430"/>
                  </a:cubicBezTo>
                  <a:cubicBezTo>
                    <a:pt x="1809" y="12270"/>
                    <a:pt x="582" y="13001"/>
                    <a:pt x="345" y="13970"/>
                  </a:cubicBezTo>
                  <a:cubicBezTo>
                    <a:pt x="0" y="15434"/>
                    <a:pt x="1077" y="16381"/>
                    <a:pt x="2540" y="16424"/>
                  </a:cubicBezTo>
                  <a:cubicBezTo>
                    <a:pt x="3638" y="16467"/>
                    <a:pt x="4736" y="16489"/>
                    <a:pt x="5834" y="16532"/>
                  </a:cubicBezTo>
                  <a:cubicBezTo>
                    <a:pt x="5812" y="16790"/>
                    <a:pt x="5877" y="17027"/>
                    <a:pt x="6028" y="17220"/>
                  </a:cubicBezTo>
                  <a:cubicBezTo>
                    <a:pt x="6844" y="18555"/>
                    <a:pt x="8169" y="18771"/>
                    <a:pt x="9574" y="18771"/>
                  </a:cubicBezTo>
                  <a:cubicBezTo>
                    <a:pt x="10244" y="18771"/>
                    <a:pt x="10932" y="18722"/>
                    <a:pt x="11591" y="18722"/>
                  </a:cubicBezTo>
                  <a:cubicBezTo>
                    <a:pt x="12248" y="18722"/>
                    <a:pt x="12877" y="18770"/>
                    <a:pt x="13432" y="18964"/>
                  </a:cubicBezTo>
                  <a:cubicBezTo>
                    <a:pt x="14208" y="19235"/>
                    <a:pt x="15071" y="19437"/>
                    <a:pt x="15903" y="19437"/>
                  </a:cubicBezTo>
                  <a:cubicBezTo>
                    <a:pt x="16918" y="19437"/>
                    <a:pt x="17888" y="19137"/>
                    <a:pt x="18598" y="18297"/>
                  </a:cubicBezTo>
                  <a:cubicBezTo>
                    <a:pt x="18749" y="18146"/>
                    <a:pt x="18792" y="17909"/>
                    <a:pt x="18684" y="17716"/>
                  </a:cubicBezTo>
                  <a:cubicBezTo>
                    <a:pt x="18577" y="17543"/>
                    <a:pt x="18469" y="17393"/>
                    <a:pt x="18340" y="17242"/>
                  </a:cubicBezTo>
                  <a:cubicBezTo>
                    <a:pt x="19459" y="17242"/>
                    <a:pt x="20579" y="17220"/>
                    <a:pt x="21676" y="17199"/>
                  </a:cubicBezTo>
                  <a:cubicBezTo>
                    <a:pt x="23463" y="17134"/>
                    <a:pt x="25357" y="17199"/>
                    <a:pt x="26929" y="16209"/>
                  </a:cubicBezTo>
                  <a:cubicBezTo>
                    <a:pt x="30566" y="13927"/>
                    <a:pt x="26003" y="8417"/>
                    <a:pt x="24260" y="6565"/>
                  </a:cubicBezTo>
                  <a:cubicBezTo>
                    <a:pt x="22193" y="4391"/>
                    <a:pt x="20191" y="2712"/>
                    <a:pt x="17501" y="1313"/>
                  </a:cubicBezTo>
                  <a:cubicBezTo>
                    <a:pt x="16231" y="643"/>
                    <a:pt x="14925" y="1"/>
                    <a:pt x="1358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6" name="Google Shape;1336;p47"/>
            <p:cNvSpPr/>
            <p:nvPr/>
          </p:nvSpPr>
          <p:spPr>
            <a:xfrm>
              <a:off x="2432016" y="4539675"/>
              <a:ext cx="146675" cy="117150"/>
            </a:xfrm>
            <a:custGeom>
              <a:avLst/>
              <a:gdLst/>
              <a:ahLst/>
              <a:cxnLst/>
              <a:rect l="l" t="t" r="r" b="b"/>
              <a:pathLst>
                <a:path w="5867" h="4686" extrusionOk="0">
                  <a:moveTo>
                    <a:pt x="2758" y="0"/>
                  </a:moveTo>
                  <a:cubicBezTo>
                    <a:pt x="1291" y="0"/>
                    <a:pt x="1" y="1456"/>
                    <a:pt x="765" y="2984"/>
                  </a:cubicBezTo>
                  <a:cubicBezTo>
                    <a:pt x="1174" y="3759"/>
                    <a:pt x="1884" y="4340"/>
                    <a:pt x="2745" y="4577"/>
                  </a:cubicBezTo>
                  <a:cubicBezTo>
                    <a:pt x="3021" y="4640"/>
                    <a:pt x="3351" y="4686"/>
                    <a:pt x="3686" y="4686"/>
                  </a:cubicBezTo>
                  <a:cubicBezTo>
                    <a:pt x="4268" y="4686"/>
                    <a:pt x="4866" y="4548"/>
                    <a:pt x="5221" y="4125"/>
                  </a:cubicBezTo>
                  <a:cubicBezTo>
                    <a:pt x="5866" y="3350"/>
                    <a:pt x="5522" y="2511"/>
                    <a:pt x="4898" y="2209"/>
                  </a:cubicBezTo>
                  <a:cubicBezTo>
                    <a:pt x="4919" y="1370"/>
                    <a:pt x="4446" y="573"/>
                    <a:pt x="3692" y="207"/>
                  </a:cubicBezTo>
                  <a:cubicBezTo>
                    <a:pt x="3385" y="65"/>
                    <a:pt x="3068"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7" name="Google Shape;1337;p47"/>
            <p:cNvSpPr/>
            <p:nvPr/>
          </p:nvSpPr>
          <p:spPr>
            <a:xfrm>
              <a:off x="2258466" y="4496500"/>
              <a:ext cx="108200" cy="85225"/>
            </a:xfrm>
            <a:custGeom>
              <a:avLst/>
              <a:gdLst/>
              <a:ahLst/>
              <a:cxnLst/>
              <a:rect l="l" t="t" r="r" b="b"/>
              <a:pathLst>
                <a:path w="4328" h="3409" extrusionOk="0">
                  <a:moveTo>
                    <a:pt x="1966" y="1"/>
                  </a:moveTo>
                  <a:cubicBezTo>
                    <a:pt x="1687" y="1"/>
                    <a:pt x="1405" y="63"/>
                    <a:pt x="1142" y="191"/>
                  </a:cubicBezTo>
                  <a:cubicBezTo>
                    <a:pt x="517" y="514"/>
                    <a:pt x="1" y="1181"/>
                    <a:pt x="216" y="1913"/>
                  </a:cubicBezTo>
                  <a:cubicBezTo>
                    <a:pt x="410" y="2516"/>
                    <a:pt x="840" y="2796"/>
                    <a:pt x="1378" y="3075"/>
                  </a:cubicBezTo>
                  <a:cubicBezTo>
                    <a:pt x="1733" y="3268"/>
                    <a:pt x="2149" y="3409"/>
                    <a:pt x="2563" y="3409"/>
                  </a:cubicBezTo>
                  <a:cubicBezTo>
                    <a:pt x="2752" y="3409"/>
                    <a:pt x="2940" y="3380"/>
                    <a:pt x="3122" y="3312"/>
                  </a:cubicBezTo>
                  <a:cubicBezTo>
                    <a:pt x="3596" y="3140"/>
                    <a:pt x="3983" y="2774"/>
                    <a:pt x="4155" y="2322"/>
                  </a:cubicBezTo>
                  <a:cubicBezTo>
                    <a:pt x="4327" y="1891"/>
                    <a:pt x="4220" y="1396"/>
                    <a:pt x="3897" y="1095"/>
                  </a:cubicBezTo>
                  <a:cubicBezTo>
                    <a:pt x="3660" y="1009"/>
                    <a:pt x="3466" y="837"/>
                    <a:pt x="3359" y="621"/>
                  </a:cubicBezTo>
                  <a:cubicBezTo>
                    <a:pt x="2995" y="216"/>
                    <a:pt x="2485" y="1"/>
                    <a:pt x="196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122" name="Picture 2">
            <a:extLst>
              <a:ext uri="{FF2B5EF4-FFF2-40B4-BE49-F238E27FC236}">
                <a16:creationId xmlns:a16="http://schemas.microsoft.com/office/drawing/2014/main" id="{166634AD-BE23-F642-8DC7-694705AD7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18" y="-53532"/>
            <a:ext cx="4347783" cy="49725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485A6006-A014-A941-8144-685BF7F66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765" y="0"/>
            <a:ext cx="7877235" cy="563606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C6F9FB8-BF05-5F4F-9966-75A3BDF89EE7}"/>
              </a:ext>
            </a:extLst>
          </p:cNvPr>
          <p:cNvSpPr/>
          <p:nvPr/>
        </p:nvSpPr>
        <p:spPr>
          <a:xfrm>
            <a:off x="0" y="4919008"/>
            <a:ext cx="4411582" cy="1938992"/>
          </a:xfrm>
          <a:prstGeom prst="rect">
            <a:avLst/>
          </a:prstGeom>
          <a:solidFill>
            <a:schemeClr val="accent2">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Chánh sứ Phan Thanh Giản (1796-1867), người đại diện triều đình nhà Nguyễn ký Hòa ước Nhâm Tuất (5/6/1862) với Pháp tại Sài Gòn.</a:t>
            </a:r>
            <a:endParaRPr kumimoji="0" lang="en-VN" sz="2400" b="0" i="0" u="none" strike="noStrike" kern="1200" cap="none" spc="0" normalizeH="0" baseline="0" noProof="0" dirty="0">
              <a:ln>
                <a:noFill/>
              </a:ln>
              <a:solidFill>
                <a:srgbClr val="E5F7B3"/>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18DBE376-1AB9-4C47-8E83-2822CBF4454D}"/>
              </a:ext>
            </a:extLst>
          </p:cNvPr>
          <p:cNvSpPr/>
          <p:nvPr/>
        </p:nvSpPr>
        <p:spPr>
          <a:xfrm>
            <a:off x="4372199" y="5554537"/>
            <a:ext cx="7780418" cy="1384995"/>
          </a:xfrm>
          <a:prstGeom prst="rect">
            <a:avLst/>
          </a:prstGeom>
          <a:solidFill>
            <a:srgbClr val="00B050"/>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Chánh sứ Phan Thanh Giản và Phó sứ Lâm Duy Hiệp ký hòa ước Nhâm Tuất (5/6/1862) với Pháp tại Sài Gòn.</a:t>
            </a:r>
            <a:endParaRPr kumimoji="0" lang="en-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72"/>
                                        </p:tgtEl>
                                        <p:attrNameLst>
                                          <p:attrName>style.visibility</p:attrName>
                                        </p:attrNameLst>
                                      </p:cBhvr>
                                      <p:to>
                                        <p:strVal val="visible"/>
                                      </p:to>
                                    </p:set>
                                    <p:anim calcmode="lin" valueType="num">
                                      <p:cBhvr>
                                        <p:cTn id="7" dur="1000" fill="hold"/>
                                        <p:tgtEl>
                                          <p:spTgt spid="1272"/>
                                        </p:tgtEl>
                                        <p:attrNameLst>
                                          <p:attrName>ppt_w</p:attrName>
                                        </p:attrNameLst>
                                      </p:cBhvr>
                                      <p:tavLst>
                                        <p:tav tm="0">
                                          <p:val>
                                            <p:strVal val="#ppt_w*0.70"/>
                                          </p:val>
                                        </p:tav>
                                        <p:tav tm="100000">
                                          <p:val>
                                            <p:strVal val="#ppt_w"/>
                                          </p:val>
                                        </p:tav>
                                      </p:tavLst>
                                    </p:anim>
                                    <p:anim calcmode="lin" valueType="num">
                                      <p:cBhvr>
                                        <p:cTn id="8" dur="1000" fill="hold"/>
                                        <p:tgtEl>
                                          <p:spTgt spid="1272"/>
                                        </p:tgtEl>
                                        <p:attrNameLst>
                                          <p:attrName>ppt_h</p:attrName>
                                        </p:attrNameLst>
                                      </p:cBhvr>
                                      <p:tavLst>
                                        <p:tav tm="0">
                                          <p:val>
                                            <p:strVal val="#ppt_h"/>
                                          </p:val>
                                        </p:tav>
                                        <p:tav tm="100000">
                                          <p:val>
                                            <p:strVal val="#ppt_h"/>
                                          </p:val>
                                        </p:tav>
                                      </p:tavLst>
                                    </p:anim>
                                    <p:animEffect transition="in" filter="fade">
                                      <p:cBhvr>
                                        <p:cTn id="9" dur="1000"/>
                                        <p:tgtEl>
                                          <p:spTgt spid="1272"/>
                                        </p:tgtEl>
                                      </p:cBhvr>
                                    </p:animEffect>
                                  </p:childTnLst>
                                </p:cTn>
                              </p:par>
                              <p:par>
                                <p:cTn id="10" presetID="55" presetClass="entr" presetSubtype="0" fill="hold" nodeType="withEffect">
                                  <p:stCondLst>
                                    <p:cond delay="0"/>
                                  </p:stCondLst>
                                  <p:childTnLst>
                                    <p:set>
                                      <p:cBhvr>
                                        <p:cTn id="11" dur="1" fill="hold">
                                          <p:stCondLst>
                                            <p:cond delay="0"/>
                                          </p:stCondLst>
                                        </p:cTn>
                                        <p:tgtEl>
                                          <p:spTgt spid="1334"/>
                                        </p:tgtEl>
                                        <p:attrNameLst>
                                          <p:attrName>style.visibility</p:attrName>
                                        </p:attrNameLst>
                                      </p:cBhvr>
                                      <p:to>
                                        <p:strVal val="visible"/>
                                      </p:to>
                                    </p:set>
                                    <p:anim calcmode="lin" valueType="num">
                                      <p:cBhvr>
                                        <p:cTn id="12" dur="1000" fill="hold"/>
                                        <p:tgtEl>
                                          <p:spTgt spid="1334"/>
                                        </p:tgtEl>
                                        <p:attrNameLst>
                                          <p:attrName>ppt_w</p:attrName>
                                        </p:attrNameLst>
                                      </p:cBhvr>
                                      <p:tavLst>
                                        <p:tav tm="0">
                                          <p:val>
                                            <p:strVal val="#ppt_w*0.70"/>
                                          </p:val>
                                        </p:tav>
                                        <p:tav tm="100000">
                                          <p:val>
                                            <p:strVal val="#ppt_w"/>
                                          </p:val>
                                        </p:tav>
                                      </p:tavLst>
                                    </p:anim>
                                    <p:anim calcmode="lin" valueType="num">
                                      <p:cBhvr>
                                        <p:cTn id="13" dur="1000" fill="hold"/>
                                        <p:tgtEl>
                                          <p:spTgt spid="1334"/>
                                        </p:tgtEl>
                                        <p:attrNameLst>
                                          <p:attrName>ppt_h</p:attrName>
                                        </p:attrNameLst>
                                      </p:cBhvr>
                                      <p:tavLst>
                                        <p:tav tm="0">
                                          <p:val>
                                            <p:strVal val="#ppt_h"/>
                                          </p:val>
                                        </p:tav>
                                        <p:tav tm="100000">
                                          <p:val>
                                            <p:strVal val="#ppt_h"/>
                                          </p:val>
                                        </p:tav>
                                      </p:tavLst>
                                    </p:anim>
                                    <p:animEffect transition="in" filter="fade">
                                      <p:cBhvr>
                                        <p:cTn id="14" dur="1000"/>
                                        <p:tgtEl>
                                          <p:spTgt spid="1334"/>
                                        </p:tgtEl>
                                      </p:cBhvr>
                                    </p:animEffect>
                                  </p:childTnLst>
                                </p:cTn>
                              </p:par>
                              <p:par>
                                <p:cTn id="15" presetID="55"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p:cTn id="17" dur="1000" fill="hold"/>
                                        <p:tgtEl>
                                          <p:spTgt spid="5122"/>
                                        </p:tgtEl>
                                        <p:attrNameLst>
                                          <p:attrName>ppt_w</p:attrName>
                                        </p:attrNameLst>
                                      </p:cBhvr>
                                      <p:tavLst>
                                        <p:tav tm="0">
                                          <p:val>
                                            <p:strVal val="#ppt_w*0.70"/>
                                          </p:val>
                                        </p:tav>
                                        <p:tav tm="100000">
                                          <p:val>
                                            <p:strVal val="#ppt_w"/>
                                          </p:val>
                                        </p:tav>
                                      </p:tavLst>
                                    </p:anim>
                                    <p:anim calcmode="lin" valueType="num">
                                      <p:cBhvr>
                                        <p:cTn id="18" dur="1000" fill="hold"/>
                                        <p:tgtEl>
                                          <p:spTgt spid="5122"/>
                                        </p:tgtEl>
                                        <p:attrNameLst>
                                          <p:attrName>ppt_h</p:attrName>
                                        </p:attrNameLst>
                                      </p:cBhvr>
                                      <p:tavLst>
                                        <p:tav tm="0">
                                          <p:val>
                                            <p:strVal val="#ppt_h"/>
                                          </p:val>
                                        </p:tav>
                                        <p:tav tm="100000">
                                          <p:val>
                                            <p:strVal val="#ppt_h"/>
                                          </p:val>
                                        </p:tav>
                                      </p:tavLst>
                                    </p:anim>
                                    <p:animEffect transition="in" filter="fade">
                                      <p:cBhvr>
                                        <p:cTn id="19" dur="1000"/>
                                        <p:tgtEl>
                                          <p:spTgt spid="5122"/>
                                        </p:tgtEl>
                                      </p:cBhvr>
                                    </p:animEffect>
                                  </p:childTnLst>
                                </p:cTn>
                              </p:par>
                              <p:par>
                                <p:cTn id="20" presetID="55" presetClass="entr" presetSubtype="0" fill="hold" nodeType="withEffect">
                                  <p:stCondLst>
                                    <p:cond delay="0"/>
                                  </p:stCondLst>
                                  <p:childTnLst>
                                    <p:set>
                                      <p:cBhvr>
                                        <p:cTn id="21" dur="1" fill="hold">
                                          <p:stCondLst>
                                            <p:cond delay="0"/>
                                          </p:stCondLst>
                                        </p:cTn>
                                        <p:tgtEl>
                                          <p:spTgt spid="5124"/>
                                        </p:tgtEl>
                                        <p:attrNameLst>
                                          <p:attrName>style.visibility</p:attrName>
                                        </p:attrNameLst>
                                      </p:cBhvr>
                                      <p:to>
                                        <p:strVal val="visible"/>
                                      </p:to>
                                    </p:set>
                                    <p:anim calcmode="lin" valueType="num">
                                      <p:cBhvr>
                                        <p:cTn id="22" dur="1000" fill="hold"/>
                                        <p:tgtEl>
                                          <p:spTgt spid="5124"/>
                                        </p:tgtEl>
                                        <p:attrNameLst>
                                          <p:attrName>ppt_w</p:attrName>
                                        </p:attrNameLst>
                                      </p:cBhvr>
                                      <p:tavLst>
                                        <p:tav tm="0">
                                          <p:val>
                                            <p:strVal val="#ppt_w*0.70"/>
                                          </p:val>
                                        </p:tav>
                                        <p:tav tm="100000">
                                          <p:val>
                                            <p:strVal val="#ppt_w"/>
                                          </p:val>
                                        </p:tav>
                                      </p:tavLst>
                                    </p:anim>
                                    <p:anim calcmode="lin" valueType="num">
                                      <p:cBhvr>
                                        <p:cTn id="23" dur="1000" fill="hold"/>
                                        <p:tgtEl>
                                          <p:spTgt spid="5124"/>
                                        </p:tgtEl>
                                        <p:attrNameLst>
                                          <p:attrName>ppt_h</p:attrName>
                                        </p:attrNameLst>
                                      </p:cBhvr>
                                      <p:tavLst>
                                        <p:tav tm="0">
                                          <p:val>
                                            <p:strVal val="#ppt_h"/>
                                          </p:val>
                                        </p:tav>
                                        <p:tav tm="100000">
                                          <p:val>
                                            <p:strVal val="#ppt_h"/>
                                          </p:val>
                                        </p:tav>
                                      </p:tavLst>
                                    </p:anim>
                                    <p:animEffect transition="in" filter="fade">
                                      <p:cBhvr>
                                        <p:cTn id="24" dur="1000"/>
                                        <p:tgtEl>
                                          <p:spTgt spid="5124"/>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strVal val="#ppt_w*0.70"/>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Effect transition="in" filter="fade">
                                      <p:cBhvr>
                                        <p:cTn id="29" dur="1000"/>
                                        <p:tgtEl>
                                          <p:spTgt spid="8"/>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strVal val="#ppt_w*0.70"/>
                                          </p:val>
                                        </p:tav>
                                        <p:tav tm="100000">
                                          <p:val>
                                            <p:strVal val="#ppt_w"/>
                                          </p:val>
                                        </p:tav>
                                      </p:tavLst>
                                    </p:anim>
                                    <p:anim calcmode="lin" valueType="num">
                                      <p:cBhvr>
                                        <p:cTn id="33" dur="1000" fill="hold"/>
                                        <p:tgtEl>
                                          <p:spTgt spid="9"/>
                                        </p:tgtEl>
                                        <p:attrNameLst>
                                          <p:attrName>ppt_h</p:attrName>
                                        </p:attrNameLst>
                                      </p:cBhvr>
                                      <p:tavLst>
                                        <p:tav tm="0">
                                          <p:val>
                                            <p:strVal val="#ppt_h"/>
                                          </p:val>
                                        </p:tav>
                                        <p:tav tm="100000">
                                          <p:val>
                                            <p:strVal val="#ppt_h"/>
                                          </p:val>
                                        </p:tav>
                                      </p:tavLst>
                                    </p:anim>
                                    <p:animEffect transition="in" filter="fade">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CF565D-139F-FA45-AEB1-6D9B9E5B05CF}"/>
              </a:ext>
            </a:extLst>
          </p:cNvPr>
          <p:cNvSpPr/>
          <p:nvPr/>
        </p:nvSpPr>
        <p:spPr>
          <a:xfrm>
            <a:off x="0" y="1188228"/>
            <a:ext cx="12192001"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a:t>
            </a: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Cuộc kháng chiến chống thực dân Pháp xâm lược từ năm 1858 đến năm 1874</a:t>
            </a:r>
          </a:p>
        </p:txBody>
      </p:sp>
      <p:sp>
        <p:nvSpPr>
          <p:cNvPr id="7" name="Rectangle 6">
            <a:extLst>
              <a:ext uri="{FF2B5EF4-FFF2-40B4-BE49-F238E27FC236}">
                <a16:creationId xmlns:a16="http://schemas.microsoft.com/office/drawing/2014/main" id="{A232504E-BBAF-144F-86DB-D978E8D82518}"/>
              </a:ext>
            </a:extLst>
          </p:cNvPr>
          <p:cNvSpPr/>
          <p:nvPr/>
        </p:nvSpPr>
        <p:spPr>
          <a:xfrm>
            <a:off x="0" y="-28877"/>
            <a:ext cx="1219199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17: CUỘC KHÁNG CHIẾN CHỐNG THỰC DÂN PHÁP XÂM LƯỢC TỪ NĂM 1858 ĐẾN NĂM 1884 (T1)</a:t>
            </a:r>
          </a:p>
        </p:txBody>
      </p:sp>
      <p:pic>
        <p:nvPicPr>
          <p:cNvPr id="2" name="Picture 1" descr="A picture containing text&#10;&#10;Description automatically generated">
            <a:extLst>
              <a:ext uri="{FF2B5EF4-FFF2-40B4-BE49-F238E27FC236}">
                <a16:creationId xmlns:a16="http://schemas.microsoft.com/office/drawing/2014/main" id="{B7179A82-60E9-F955-3E83-2C53A6DF1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
        <p:nvSpPr>
          <p:cNvPr id="3" name="Rectangle 2">
            <a:extLst>
              <a:ext uri="{FF2B5EF4-FFF2-40B4-BE49-F238E27FC236}">
                <a16:creationId xmlns:a16="http://schemas.microsoft.com/office/drawing/2014/main" id="{01D345F1-287B-1B34-C1FC-93501A03DC54}"/>
              </a:ext>
            </a:extLst>
          </p:cNvPr>
          <p:cNvSpPr/>
          <p:nvPr/>
        </p:nvSpPr>
        <p:spPr>
          <a:xfrm>
            <a:off x="-691" y="2217283"/>
            <a:ext cx="104591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a. Cuộc kháng chiến ở Đà Nẵng và Nam Kì (1858-1862)</a:t>
            </a:r>
            <a:endPar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B38171FA-D191-DDE7-BDA4-1401F2DE8084}"/>
              </a:ext>
            </a:extLst>
          </p:cNvPr>
          <p:cNvSpPr/>
          <p:nvPr/>
        </p:nvSpPr>
        <p:spPr>
          <a:xfrm>
            <a:off x="0" y="2844225"/>
            <a:ext cx="104591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 Nhân dân Nam Kì tiếp tục kháng chiến (1862-1874)</a:t>
            </a:r>
            <a:endPar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8" name="Terminator 1">
            <a:extLst>
              <a:ext uri="{FF2B5EF4-FFF2-40B4-BE49-F238E27FC236}">
                <a16:creationId xmlns:a16="http://schemas.microsoft.com/office/drawing/2014/main" id="{433DD96D-3CBA-86A7-5134-DEBAA2BA6A69}"/>
              </a:ext>
            </a:extLst>
          </p:cNvPr>
          <p:cNvSpPr/>
          <p:nvPr/>
        </p:nvSpPr>
        <p:spPr>
          <a:xfrm>
            <a:off x="584199" y="3831113"/>
            <a:ext cx="11023600" cy="1783185"/>
          </a:xfrm>
          <a:prstGeom prst="flowChartTermina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Hoàn</a:t>
            </a:r>
            <a:r>
              <a:rPr kumimoji="0" lang="en-US" sz="32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thành bảng sau về cuộc kháng chiến chống Pháp của nhân dân Nam Kì sau hiệp ước Nhâm Tuất?</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10198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grpSp>
        <p:nvGrpSpPr>
          <p:cNvPr id="765" name="Google Shape;765;p36"/>
          <p:cNvGrpSpPr/>
          <p:nvPr/>
        </p:nvGrpSpPr>
        <p:grpSpPr>
          <a:xfrm>
            <a:off x="-116475" y="3720384"/>
            <a:ext cx="12096744" cy="1983649"/>
            <a:chOff x="-1970511" y="2194752"/>
            <a:chExt cx="12958946" cy="2125035"/>
          </a:xfrm>
        </p:grpSpPr>
        <p:sp>
          <p:nvSpPr>
            <p:cNvPr id="766" name="Google Shape;766;p36"/>
            <p:cNvSpPr/>
            <p:nvPr/>
          </p:nvSpPr>
          <p:spPr>
            <a:xfrm>
              <a:off x="6954902" y="2194752"/>
              <a:ext cx="4033533" cy="204165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36"/>
            <p:cNvSpPr/>
            <p:nvPr/>
          </p:nvSpPr>
          <p:spPr>
            <a:xfrm>
              <a:off x="-1970511" y="2528538"/>
              <a:ext cx="3526508" cy="179124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36"/>
            <p:cNvSpPr/>
            <p:nvPr/>
          </p:nvSpPr>
          <p:spPr>
            <a:xfrm>
              <a:off x="5812365" y="2997920"/>
              <a:ext cx="2449489" cy="1238461"/>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71" name="Google Shape;771;p36"/>
          <p:cNvGrpSpPr/>
          <p:nvPr/>
        </p:nvGrpSpPr>
        <p:grpSpPr>
          <a:xfrm>
            <a:off x="-331600" y="5576298"/>
            <a:ext cx="12854800" cy="1281716"/>
            <a:chOff x="-248700" y="4182223"/>
            <a:chExt cx="9641100" cy="961287"/>
          </a:xfrm>
        </p:grpSpPr>
        <p:grpSp>
          <p:nvGrpSpPr>
            <p:cNvPr id="772" name="Google Shape;772;p36"/>
            <p:cNvGrpSpPr/>
            <p:nvPr/>
          </p:nvGrpSpPr>
          <p:grpSpPr>
            <a:xfrm>
              <a:off x="-248629" y="4462202"/>
              <a:ext cx="9640980" cy="681308"/>
              <a:chOff x="131200" y="4480088"/>
              <a:chExt cx="8881603" cy="627644"/>
            </a:xfrm>
          </p:grpSpPr>
          <p:sp>
            <p:nvSpPr>
              <p:cNvPr id="773" name="Google Shape;773;p3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3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3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76" name="Google Shape;776;p36"/>
            <p:cNvSpPr/>
            <p:nvPr/>
          </p:nvSpPr>
          <p:spPr>
            <a:xfrm>
              <a:off x="-248700" y="4182223"/>
              <a:ext cx="9641100" cy="3765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8" name="Google Shape;818;p36"/>
          <p:cNvSpPr/>
          <p:nvPr/>
        </p:nvSpPr>
        <p:spPr>
          <a:xfrm>
            <a:off x="412556" y="724153"/>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6"/>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Rectangle 6">
            <a:extLst>
              <a:ext uri="{FF2B5EF4-FFF2-40B4-BE49-F238E27FC236}">
                <a16:creationId xmlns:a16="http://schemas.microsoft.com/office/drawing/2014/main" id="{307D2D53-91CE-6E4E-900E-56DCBF1B1B63}"/>
              </a:ext>
            </a:extLst>
          </p:cNvPr>
          <p:cNvSpPr/>
          <p:nvPr/>
        </p:nvSpPr>
        <p:spPr>
          <a:xfrm>
            <a:off x="1213945" y="250137"/>
            <a:ext cx="10978055"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BÀI </a:t>
            </a:r>
            <a:r>
              <a:rPr lang="en-US" sz="4400" b="1">
                <a:solidFill>
                  <a:srgbClr val="0070C0"/>
                </a:solidFill>
                <a:latin typeface="Times New Roman" panose="02020603050405020304" pitchFamily="18" charset="0"/>
                <a:cs typeface="Times New Roman" panose="02020603050405020304" pitchFamily="18" charset="0"/>
              </a:rPr>
              <a:t>17</a:t>
            </a: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CUỘC KHÁNG CHIẾN CHỐNG THỰC DÂN PHÁP XÂM LƯỢC TỪ</a:t>
            </a:r>
            <a:r>
              <a:rPr kumimoji="0" lang="en-US" sz="44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NĂM </a:t>
            </a: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1858 </a:t>
            </a:r>
            <a:r>
              <a:rPr lang="en-US" sz="4400" b="1" noProof="0">
                <a:solidFill>
                  <a:srgbClr val="0070C0"/>
                </a:solidFill>
                <a:latin typeface="Times New Roman" panose="02020603050405020304" pitchFamily="18" charset="0"/>
                <a:cs typeface="Times New Roman" panose="02020603050405020304" pitchFamily="18" charset="0"/>
              </a:rPr>
              <a:t>ĐẾN NĂM </a:t>
            </a: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1884 (T1)</a:t>
            </a:r>
            <a:endParaRPr kumimoji="0" lang="en-VN" sz="4400" b="0" i="0" u="none" strike="noStrike" kern="1200" cap="none" spc="0" normalizeH="0" baseline="0" noProof="0" dirty="0">
              <a:ln>
                <a:noFill/>
              </a:ln>
              <a:solidFill>
                <a:srgbClr val="0070C0"/>
              </a:solidFill>
              <a:effectLst/>
              <a:uLnTx/>
              <a:uFillTx/>
              <a:latin typeface="Arial"/>
              <a:ea typeface="+mn-ea"/>
            </a:endParaRPr>
          </a:p>
        </p:txBody>
      </p:sp>
      <p:pic>
        <p:nvPicPr>
          <p:cNvPr id="7170" name="Picture 2">
            <a:extLst>
              <a:ext uri="{FF2B5EF4-FFF2-40B4-BE49-F238E27FC236}">
                <a16:creationId xmlns:a16="http://schemas.microsoft.com/office/drawing/2014/main" id="{8B15CAF5-926F-604A-92AC-CE2B92ED83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5" b="15315"/>
          <a:stretch/>
        </p:blipFill>
        <p:spPr bwMode="auto">
          <a:xfrm>
            <a:off x="9477619" y="2221800"/>
            <a:ext cx="2753540" cy="41059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F7FC689-393E-E447-993D-68DFAFD48888}"/>
              </a:ext>
            </a:extLst>
          </p:cNvPr>
          <p:cNvPicPr>
            <a:picLocks noChangeAspect="1"/>
          </p:cNvPicPr>
          <p:nvPr/>
        </p:nvPicPr>
        <p:blipFill rotWithShape="1">
          <a:blip r:embed="rId4"/>
          <a:srcRect t="10775" r="55960" b="19085"/>
          <a:stretch/>
        </p:blipFill>
        <p:spPr>
          <a:xfrm>
            <a:off x="-245203" y="2218536"/>
            <a:ext cx="3518048" cy="4105934"/>
          </a:xfrm>
          <a:prstGeom prst="rect">
            <a:avLst/>
          </a:prstGeom>
        </p:spPr>
      </p:pic>
      <p:grpSp>
        <p:nvGrpSpPr>
          <p:cNvPr id="94" name="Google Shape;888;p40">
            <a:extLst>
              <a:ext uri="{FF2B5EF4-FFF2-40B4-BE49-F238E27FC236}">
                <a16:creationId xmlns:a16="http://schemas.microsoft.com/office/drawing/2014/main" id="{9DE4618B-B033-9540-A670-B46097B80A96}"/>
              </a:ext>
            </a:extLst>
          </p:cNvPr>
          <p:cNvGrpSpPr/>
          <p:nvPr/>
        </p:nvGrpSpPr>
        <p:grpSpPr>
          <a:xfrm>
            <a:off x="3359147" y="4541402"/>
            <a:ext cx="2234452" cy="1034888"/>
            <a:chOff x="1520151" y="1188351"/>
            <a:chExt cx="6724877" cy="3114630"/>
          </a:xfrm>
        </p:grpSpPr>
        <p:sp>
          <p:nvSpPr>
            <p:cNvPr id="95" name="Google Shape;889;p40">
              <a:extLst>
                <a:ext uri="{FF2B5EF4-FFF2-40B4-BE49-F238E27FC236}">
                  <a16:creationId xmlns:a16="http://schemas.microsoft.com/office/drawing/2014/main" id="{C1A0FDE8-CA06-2C49-BD91-9D385D16552B}"/>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890;p40">
              <a:extLst>
                <a:ext uri="{FF2B5EF4-FFF2-40B4-BE49-F238E27FC236}">
                  <a16:creationId xmlns:a16="http://schemas.microsoft.com/office/drawing/2014/main" id="{FB985461-3957-AB48-81D7-4CC7FD324726}"/>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891;p40">
              <a:extLst>
                <a:ext uri="{FF2B5EF4-FFF2-40B4-BE49-F238E27FC236}">
                  <a16:creationId xmlns:a16="http://schemas.microsoft.com/office/drawing/2014/main" id="{0D6E95DE-431F-5049-8EE2-9A47737D42C1}"/>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892;p40">
              <a:extLst>
                <a:ext uri="{FF2B5EF4-FFF2-40B4-BE49-F238E27FC236}">
                  <a16:creationId xmlns:a16="http://schemas.microsoft.com/office/drawing/2014/main" id="{FC5B4647-AEDC-C34C-B9A5-0C3C0DCC721C}"/>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893;p40">
              <a:extLst>
                <a:ext uri="{FF2B5EF4-FFF2-40B4-BE49-F238E27FC236}">
                  <a16:creationId xmlns:a16="http://schemas.microsoft.com/office/drawing/2014/main" id="{24C6382E-E658-4541-93C1-9B195F40309C}"/>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894;p40">
              <a:extLst>
                <a:ext uri="{FF2B5EF4-FFF2-40B4-BE49-F238E27FC236}">
                  <a16:creationId xmlns:a16="http://schemas.microsoft.com/office/drawing/2014/main" id="{8E24242E-36ED-284C-B1C8-56AF9C874E23}"/>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895;p40">
              <a:extLst>
                <a:ext uri="{FF2B5EF4-FFF2-40B4-BE49-F238E27FC236}">
                  <a16:creationId xmlns:a16="http://schemas.microsoft.com/office/drawing/2014/main" id="{0FB4111E-6201-354C-B490-AD684048E312}"/>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896;p40">
              <a:extLst>
                <a:ext uri="{FF2B5EF4-FFF2-40B4-BE49-F238E27FC236}">
                  <a16:creationId xmlns:a16="http://schemas.microsoft.com/office/drawing/2014/main" id="{7CD25486-E0AE-1A46-9AC8-9962AE4D124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897;p40">
              <a:extLst>
                <a:ext uri="{FF2B5EF4-FFF2-40B4-BE49-F238E27FC236}">
                  <a16:creationId xmlns:a16="http://schemas.microsoft.com/office/drawing/2014/main" id="{6994E2CE-B884-5546-B37A-F3261A40D8FE}"/>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898;p40">
              <a:extLst>
                <a:ext uri="{FF2B5EF4-FFF2-40B4-BE49-F238E27FC236}">
                  <a16:creationId xmlns:a16="http://schemas.microsoft.com/office/drawing/2014/main" id="{DF246C34-561B-6041-9920-B1BDEA273630}"/>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899;p40">
              <a:extLst>
                <a:ext uri="{FF2B5EF4-FFF2-40B4-BE49-F238E27FC236}">
                  <a16:creationId xmlns:a16="http://schemas.microsoft.com/office/drawing/2014/main" id="{728EB713-69A4-4E4D-9373-E3D5218463A3}"/>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900;p40">
              <a:extLst>
                <a:ext uri="{FF2B5EF4-FFF2-40B4-BE49-F238E27FC236}">
                  <a16:creationId xmlns:a16="http://schemas.microsoft.com/office/drawing/2014/main" id="{131CEAC7-C811-3D4B-A7B1-28752A3E12CF}"/>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901;p40">
              <a:extLst>
                <a:ext uri="{FF2B5EF4-FFF2-40B4-BE49-F238E27FC236}">
                  <a16:creationId xmlns:a16="http://schemas.microsoft.com/office/drawing/2014/main" id="{5C022D25-351D-F242-A852-A786511DD51D}"/>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902;p40">
              <a:extLst>
                <a:ext uri="{FF2B5EF4-FFF2-40B4-BE49-F238E27FC236}">
                  <a16:creationId xmlns:a16="http://schemas.microsoft.com/office/drawing/2014/main" id="{5193E81F-1BBE-B944-B319-0296ECFB47CA}"/>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903;p40">
              <a:extLst>
                <a:ext uri="{FF2B5EF4-FFF2-40B4-BE49-F238E27FC236}">
                  <a16:creationId xmlns:a16="http://schemas.microsoft.com/office/drawing/2014/main" id="{29BB3BEB-AFB5-E342-ACC6-954F9391A5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904;p40">
              <a:extLst>
                <a:ext uri="{FF2B5EF4-FFF2-40B4-BE49-F238E27FC236}">
                  <a16:creationId xmlns:a16="http://schemas.microsoft.com/office/drawing/2014/main" id="{7EB0E85E-0B9B-B443-855D-BBC53A6AEB23}"/>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905;p40">
              <a:extLst>
                <a:ext uri="{FF2B5EF4-FFF2-40B4-BE49-F238E27FC236}">
                  <a16:creationId xmlns:a16="http://schemas.microsoft.com/office/drawing/2014/main" id="{8BA5AD40-50C4-6443-BA8E-C07116B754FF}"/>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906;p40">
              <a:extLst>
                <a:ext uri="{FF2B5EF4-FFF2-40B4-BE49-F238E27FC236}">
                  <a16:creationId xmlns:a16="http://schemas.microsoft.com/office/drawing/2014/main" id="{CEA07175-7CD9-5C47-8D55-F74D818F3D36}"/>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907;p40">
              <a:extLst>
                <a:ext uri="{FF2B5EF4-FFF2-40B4-BE49-F238E27FC236}">
                  <a16:creationId xmlns:a16="http://schemas.microsoft.com/office/drawing/2014/main" id="{35E243F3-A5DA-6343-87C4-EE8255479858}"/>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908;p40">
              <a:extLst>
                <a:ext uri="{FF2B5EF4-FFF2-40B4-BE49-F238E27FC236}">
                  <a16:creationId xmlns:a16="http://schemas.microsoft.com/office/drawing/2014/main" id="{8F88E775-5BFC-0347-AC52-00BFE58915FA}"/>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909;p40">
              <a:extLst>
                <a:ext uri="{FF2B5EF4-FFF2-40B4-BE49-F238E27FC236}">
                  <a16:creationId xmlns:a16="http://schemas.microsoft.com/office/drawing/2014/main" id="{F8A1230B-0075-7843-9105-94C137C407A6}"/>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910;p40">
              <a:extLst>
                <a:ext uri="{FF2B5EF4-FFF2-40B4-BE49-F238E27FC236}">
                  <a16:creationId xmlns:a16="http://schemas.microsoft.com/office/drawing/2014/main" id="{5F55CF95-C752-F847-8A81-9248F877B1B8}"/>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911;p40">
              <a:extLst>
                <a:ext uri="{FF2B5EF4-FFF2-40B4-BE49-F238E27FC236}">
                  <a16:creationId xmlns:a16="http://schemas.microsoft.com/office/drawing/2014/main" id="{1E7B0F0E-4EC5-F846-940F-1AA3AD5415E1}"/>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8" name="Google Shape;912;p40">
            <a:extLst>
              <a:ext uri="{FF2B5EF4-FFF2-40B4-BE49-F238E27FC236}">
                <a16:creationId xmlns:a16="http://schemas.microsoft.com/office/drawing/2014/main" id="{D9CED744-9789-CD45-8A4F-9CDBC8619F72}"/>
              </a:ext>
            </a:extLst>
          </p:cNvPr>
          <p:cNvGrpSpPr/>
          <p:nvPr/>
        </p:nvGrpSpPr>
        <p:grpSpPr>
          <a:xfrm flipH="1">
            <a:off x="4766989" y="4220479"/>
            <a:ext cx="2792631" cy="1410969"/>
            <a:chOff x="1866724" y="1193292"/>
            <a:chExt cx="6154785" cy="3109690"/>
          </a:xfrm>
        </p:grpSpPr>
        <p:sp>
          <p:nvSpPr>
            <p:cNvPr id="119" name="Google Shape;913;p40">
              <a:extLst>
                <a:ext uri="{FF2B5EF4-FFF2-40B4-BE49-F238E27FC236}">
                  <a16:creationId xmlns:a16="http://schemas.microsoft.com/office/drawing/2014/main" id="{9732C09B-83DA-784D-8366-0BF7004A02A0}"/>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914;p40">
              <a:extLst>
                <a:ext uri="{FF2B5EF4-FFF2-40B4-BE49-F238E27FC236}">
                  <a16:creationId xmlns:a16="http://schemas.microsoft.com/office/drawing/2014/main" id="{2D42150B-F1A5-DF46-9A31-5DE5603408E6}"/>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612440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B7179A82-60E9-F955-3E83-2C53A6DF1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graphicFrame>
        <p:nvGraphicFramePr>
          <p:cNvPr id="5" name="Table 8">
            <a:extLst>
              <a:ext uri="{FF2B5EF4-FFF2-40B4-BE49-F238E27FC236}">
                <a16:creationId xmlns:a16="http://schemas.microsoft.com/office/drawing/2014/main" id="{D0F533F4-3398-6EBC-3772-0449C0BF1D29}"/>
              </a:ext>
            </a:extLst>
          </p:cNvPr>
          <p:cNvGraphicFramePr>
            <a:graphicFrameLocks noGrp="1"/>
          </p:cNvGraphicFramePr>
          <p:nvPr>
            <p:extLst>
              <p:ext uri="{D42A27DB-BD31-4B8C-83A1-F6EECF244321}">
                <p14:modId xmlns:p14="http://schemas.microsoft.com/office/powerpoint/2010/main" val="1654480056"/>
              </p:ext>
            </p:extLst>
          </p:nvPr>
        </p:nvGraphicFramePr>
        <p:xfrm>
          <a:off x="0" y="0"/>
          <a:ext cx="12192000" cy="6477000"/>
        </p:xfrm>
        <a:graphic>
          <a:graphicData uri="http://schemas.openxmlformats.org/drawingml/2006/table">
            <a:tbl>
              <a:tblPr firstRow="1" bandRow="1">
                <a:tableStyleId>{FABFCF23-3B69-468F-B69F-88F6DE6A72F2}</a:tableStyleId>
              </a:tblPr>
              <a:tblGrid>
                <a:gridCol w="4064000">
                  <a:extLst>
                    <a:ext uri="{9D8B030D-6E8A-4147-A177-3AD203B41FA5}">
                      <a16:colId xmlns:a16="http://schemas.microsoft.com/office/drawing/2014/main" val="1026227806"/>
                    </a:ext>
                  </a:extLst>
                </a:gridCol>
                <a:gridCol w="4064000">
                  <a:extLst>
                    <a:ext uri="{9D8B030D-6E8A-4147-A177-3AD203B41FA5}">
                      <a16:colId xmlns:a16="http://schemas.microsoft.com/office/drawing/2014/main" val="1478063066"/>
                    </a:ext>
                  </a:extLst>
                </a:gridCol>
                <a:gridCol w="4064000">
                  <a:extLst>
                    <a:ext uri="{9D8B030D-6E8A-4147-A177-3AD203B41FA5}">
                      <a16:colId xmlns:a16="http://schemas.microsoft.com/office/drawing/2014/main" val="4246332733"/>
                    </a:ext>
                  </a:extLst>
                </a:gridCol>
              </a:tblGrid>
              <a:tr h="1350654">
                <a:tc>
                  <a:txBody>
                    <a:bodyPr/>
                    <a:lstStyle/>
                    <a:p>
                      <a:pPr algn="ctr"/>
                      <a:r>
                        <a:rPr lang="en-US" sz="3200">
                          <a:solidFill>
                            <a:schemeClr val="tx1">
                              <a:lumMod val="10000"/>
                            </a:schemeClr>
                          </a:solidFill>
                          <a:latin typeface="Times New Roman" panose="02020603050405020304" pitchFamily="18" charset="0"/>
                          <a:cs typeface="Times New Roman" panose="02020603050405020304" pitchFamily="18" charset="0"/>
                        </a:rPr>
                        <a:t>Hành động của thực dân Pháp</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r>
                        <a:rPr lang="en-US" sz="3200">
                          <a:solidFill>
                            <a:srgbClr val="0070C0"/>
                          </a:solidFill>
                          <a:latin typeface="Times New Roman" panose="02020603050405020304" pitchFamily="18" charset="0"/>
                          <a:cs typeface="Times New Roman" panose="02020603050405020304" pitchFamily="18" charset="0"/>
                        </a:rPr>
                        <a:t>Thái độ của Triều đình nhà Nguyễn</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Thái độ và hành động của nhân dân ta</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2514227775"/>
                  </a:ext>
                </a:extLst>
              </a:tr>
              <a:tr h="5126346">
                <a:tc>
                  <a:txBody>
                    <a:bodyPr/>
                    <a:lstStyle/>
                    <a:p>
                      <a:pPr algn="ctr"/>
                      <a:endParaRPr lang="en-US" sz="3200">
                        <a:solidFill>
                          <a:schemeClr val="tx1">
                            <a:lumMod val="10000"/>
                          </a:schemeClr>
                        </a:solidFill>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endParaRPr lang="en-US" sz="3200">
                        <a:solidFill>
                          <a:schemeClr val="tx1">
                            <a:lumMod val="10000"/>
                          </a:schemeClr>
                        </a:solidFill>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endParaRPr lang="en-US" sz="3200">
                        <a:solidFill>
                          <a:schemeClr val="tx1">
                            <a:lumMod val="10000"/>
                          </a:schemeClr>
                        </a:solidFill>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3856823701"/>
                  </a:ext>
                </a:extLst>
              </a:tr>
            </a:tbl>
          </a:graphicData>
        </a:graphic>
      </p:graphicFrame>
      <p:sp>
        <p:nvSpPr>
          <p:cNvPr id="16" name="TextBox 15">
            <a:extLst>
              <a:ext uri="{FF2B5EF4-FFF2-40B4-BE49-F238E27FC236}">
                <a16:creationId xmlns:a16="http://schemas.microsoft.com/office/drawing/2014/main" id="{04AF7771-A087-6C81-E39F-3608B2ADE75C}"/>
              </a:ext>
            </a:extLst>
          </p:cNvPr>
          <p:cNvSpPr txBox="1"/>
          <p:nvPr/>
        </p:nvSpPr>
        <p:spPr>
          <a:xfrm>
            <a:off x="4038600" y="1447337"/>
            <a:ext cx="4057650" cy="4524315"/>
          </a:xfrm>
          <a:prstGeom prst="rect">
            <a:avLst/>
          </a:prstGeom>
          <a:noFill/>
        </p:spPr>
        <p:txBody>
          <a:bodyPr wrap="square">
            <a:spAutoFit/>
          </a:bodyPr>
          <a:lstStyle/>
          <a:p>
            <a:pPr algn="just"/>
            <a:r>
              <a:rPr kumimoji="0" lang="vi-VN" sz="3600" b="0" i="0" u="none" strike="noStrike" kern="1200" cap="none" spc="0" normalizeH="0" baseline="0" noProof="0">
                <a:ln>
                  <a:noFill/>
                </a:ln>
                <a:solidFill>
                  <a:srgbClr val="76512D">
                    <a:lumMod val="50000"/>
                  </a:srgbClr>
                </a:solidFill>
                <a:effectLst/>
                <a:uLnTx/>
                <a:uFillTx/>
                <a:latin typeface="Times New Roman" panose="02020603050405020304" pitchFamily="18" charset="0"/>
                <a:ea typeface="+mn-ea"/>
                <a:cs typeface="Times New Roman" panose="02020603050405020304" pitchFamily="18" charset="0"/>
              </a:rPr>
              <a:t>Triều đình Huế tập trung lực lượng đàn áp các cuộc khởi nghĩa của nông dân ở Bắc Kì và Trung Kì, ngăn cản phong trào kháng chiến của nhân dân ở Nam Kỳ.</a:t>
            </a:r>
            <a:endParaRPr lang="en-US" sz="2000"/>
          </a:p>
        </p:txBody>
      </p:sp>
      <p:sp>
        <p:nvSpPr>
          <p:cNvPr id="18" name="TextBox 17">
            <a:extLst>
              <a:ext uri="{FF2B5EF4-FFF2-40B4-BE49-F238E27FC236}">
                <a16:creationId xmlns:a16="http://schemas.microsoft.com/office/drawing/2014/main" id="{A19A106F-7955-3A0A-239F-6E6AA15BF63E}"/>
              </a:ext>
            </a:extLst>
          </p:cNvPr>
          <p:cNvSpPr txBox="1"/>
          <p:nvPr/>
        </p:nvSpPr>
        <p:spPr>
          <a:xfrm>
            <a:off x="404253" y="1463100"/>
            <a:ext cx="2796147" cy="4524315"/>
          </a:xfrm>
          <a:prstGeom prst="rect">
            <a:avLst/>
          </a:prstGeom>
          <a:noFill/>
        </p:spPr>
        <p:txBody>
          <a:bodyPr wrap="square">
            <a:spAutoFit/>
          </a:bodyPr>
          <a:lstStyle/>
          <a:p>
            <a:pPr algn="ctr"/>
            <a:r>
              <a:rPr kumimoji="0" lang="vi-VN" sz="3600" b="0" i="0" u="none" strike="noStrike" kern="1200" cap="none" spc="0" normalizeH="0" baseline="0" noProof="0">
                <a:ln>
                  <a:noFill/>
                </a:ln>
                <a:solidFill>
                  <a:srgbClr val="76512D">
                    <a:lumMod val="50000"/>
                  </a:srgbClr>
                </a:solidFill>
                <a:effectLst/>
                <a:uLnTx/>
                <a:uFillTx/>
                <a:latin typeface="Times New Roman" panose="02020603050405020304" pitchFamily="18" charset="0"/>
                <a:ea typeface="+mn-ea"/>
                <a:cs typeface="Times New Roman" panose="02020603050405020304" pitchFamily="18" charset="0"/>
              </a:rPr>
              <a:t>Sau Hiệp ước Nh</a:t>
            </a:r>
            <a:r>
              <a:rPr kumimoji="0" lang="en-US" sz="3600" b="0" i="0" u="none" strike="noStrike" kern="1200" cap="none" spc="0" normalizeH="0" baseline="0" noProof="0">
                <a:ln>
                  <a:noFill/>
                </a:ln>
                <a:solidFill>
                  <a:srgbClr val="76512D">
                    <a:lumMod val="50000"/>
                  </a:srgbClr>
                </a:solidFill>
                <a:effectLst/>
                <a:uLnTx/>
                <a:uFillTx/>
                <a:latin typeface="Times New Roman" panose="02020603050405020304" pitchFamily="18" charset="0"/>
                <a:ea typeface="+mn-ea"/>
                <a:cs typeface="Times New Roman" panose="02020603050405020304" pitchFamily="18" charset="0"/>
              </a:rPr>
              <a:t>â</a:t>
            </a:r>
            <a:r>
              <a:rPr kumimoji="0" lang="vi-VN" sz="3600" b="0" i="0" u="none" strike="noStrike" kern="1200" cap="none" spc="0" normalizeH="0" baseline="0" noProof="0">
                <a:ln>
                  <a:noFill/>
                </a:ln>
                <a:solidFill>
                  <a:srgbClr val="76512D">
                    <a:lumMod val="50000"/>
                  </a:srgbClr>
                </a:solidFill>
                <a:effectLst/>
                <a:uLnTx/>
                <a:uFillTx/>
                <a:latin typeface="Times New Roman" panose="02020603050405020304" pitchFamily="18" charset="0"/>
                <a:ea typeface="+mn-ea"/>
                <a:cs typeface="Times New Roman" panose="02020603050405020304" pitchFamily="18" charset="0"/>
              </a:rPr>
              <a:t>m Tuất, </a:t>
            </a:r>
            <a:r>
              <a:rPr lang="en-US" sz="3600">
                <a:solidFill>
                  <a:srgbClr val="76512D">
                    <a:lumMod val="50000"/>
                  </a:srgbClr>
                </a:solidFill>
                <a:latin typeface="Times New Roman" panose="02020603050405020304" pitchFamily="18" charset="0"/>
                <a:cs typeface="Times New Roman" panose="02020603050405020304" pitchFamily="18" charset="0"/>
              </a:rPr>
              <a:t>đến </a:t>
            </a:r>
            <a:r>
              <a:rPr kumimoji="0" lang="vi-VN" sz="3600" b="0" i="0" u="none" strike="noStrike" kern="1200" cap="none" spc="0" normalizeH="0" baseline="0" noProof="0">
                <a:ln>
                  <a:noFill/>
                </a:ln>
                <a:solidFill>
                  <a:srgbClr val="76512D">
                    <a:lumMod val="50000"/>
                  </a:srgbClr>
                </a:solidFill>
                <a:effectLst/>
                <a:uLnTx/>
                <a:uFillTx/>
                <a:latin typeface="Times New Roman" panose="02020603050405020304" pitchFamily="18" charset="0"/>
                <a:ea typeface="+mn-ea"/>
                <a:cs typeface="Times New Roman" panose="02020603050405020304" pitchFamily="18" charset="0"/>
              </a:rPr>
              <a:t>năm 1867, thực dân Pháp đánh chiếm ba tỉnh miền Tây Nam Kì</a:t>
            </a:r>
            <a:endParaRPr lang="en-US" sz="2000"/>
          </a:p>
        </p:txBody>
      </p:sp>
      <p:sp>
        <p:nvSpPr>
          <p:cNvPr id="22" name="TextBox 21">
            <a:extLst>
              <a:ext uri="{FF2B5EF4-FFF2-40B4-BE49-F238E27FC236}">
                <a16:creationId xmlns:a16="http://schemas.microsoft.com/office/drawing/2014/main" id="{2B48FD4B-9F81-8532-F2CB-DA661B553CCF}"/>
              </a:ext>
            </a:extLst>
          </p:cNvPr>
          <p:cNvSpPr txBox="1"/>
          <p:nvPr/>
        </p:nvSpPr>
        <p:spPr>
          <a:xfrm>
            <a:off x="8796260" y="1955625"/>
            <a:ext cx="3048560" cy="3416320"/>
          </a:xfrm>
          <a:prstGeom prst="rect">
            <a:avLst/>
          </a:prstGeom>
          <a:noFill/>
        </p:spPr>
        <p:txBody>
          <a:bodyPr wrap="square">
            <a:spAutoFit/>
          </a:bodyPr>
          <a:lstStyle/>
          <a:p>
            <a:pPr algn="ctr"/>
            <a:r>
              <a:rPr lang="en-US" sz="3600">
                <a:solidFill>
                  <a:schemeClr val="tx2">
                    <a:lumMod val="50000"/>
                  </a:schemeClr>
                </a:solidFill>
                <a:latin typeface="Times New Roman" panose="02020603050405020304" pitchFamily="18" charset="0"/>
                <a:cs typeface="Times New Roman" panose="02020603050405020304" pitchFamily="18" charset="0"/>
              </a:rPr>
              <a:t>Cuộc kháng chiến chống Pháp của nhân dân vẫn tiếp diễn ngày càng mạnh mẽ.</a:t>
            </a:r>
          </a:p>
        </p:txBody>
      </p:sp>
    </p:spTree>
    <p:extLst>
      <p:ext uri="{BB962C8B-B14F-4D97-AF65-F5344CB8AC3E}">
        <p14:creationId xmlns:p14="http://schemas.microsoft.com/office/powerpoint/2010/main" val="375444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3074" name="Picture 2" descr="Nam kỳ lục tỉnh gồm những tỉnh nào?">
            <a:extLst>
              <a:ext uri="{FF2B5EF4-FFF2-40B4-BE49-F238E27FC236}">
                <a16:creationId xmlns:a16="http://schemas.microsoft.com/office/drawing/2014/main" id="{951A65A2-E14A-7146-9CD9-332840CD7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4" y="0"/>
            <a:ext cx="77073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Quotes For The France Flag. QuotesGram">
            <a:extLst>
              <a:ext uri="{FF2B5EF4-FFF2-40B4-BE49-F238E27FC236}">
                <a16:creationId xmlns:a16="http://schemas.microsoft.com/office/drawing/2014/main" id="{0351200F-4749-814C-ACBE-8B0D377CBC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437"/>
          <a:stretch/>
        </p:blipFill>
        <p:spPr bwMode="auto">
          <a:xfrm>
            <a:off x="2288778" y="1729551"/>
            <a:ext cx="1387425" cy="17295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Quotes For The France Flag. QuotesGram">
            <a:extLst>
              <a:ext uri="{FF2B5EF4-FFF2-40B4-BE49-F238E27FC236}">
                <a16:creationId xmlns:a16="http://schemas.microsoft.com/office/drawing/2014/main" id="{A0DBDC07-3DA9-6549-9238-7F3166D5A6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437"/>
          <a:stretch/>
        </p:blipFill>
        <p:spPr bwMode="auto">
          <a:xfrm>
            <a:off x="4033067" y="2345531"/>
            <a:ext cx="1387425" cy="17295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Quotes For The France Flag. QuotesGram">
            <a:extLst>
              <a:ext uri="{FF2B5EF4-FFF2-40B4-BE49-F238E27FC236}">
                <a16:creationId xmlns:a16="http://schemas.microsoft.com/office/drawing/2014/main" id="{36918C65-7CF3-4046-B902-EB4BE0D8DE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437"/>
          <a:stretch/>
        </p:blipFill>
        <p:spPr bwMode="auto">
          <a:xfrm flipH="1">
            <a:off x="901353" y="3429000"/>
            <a:ext cx="1387425" cy="17295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341BF75-7E6D-FC4B-9631-67394B0221C5}"/>
              </a:ext>
            </a:extLst>
          </p:cNvPr>
          <p:cNvSpPr/>
          <p:nvPr/>
        </p:nvSpPr>
        <p:spPr>
          <a:xfrm>
            <a:off x="7558088" y="969770"/>
            <a:ext cx="4633912" cy="2751522"/>
          </a:xfrm>
          <a:prstGeom prst="rect">
            <a:avLst/>
          </a:prstGeom>
        </p:spPr>
        <p:txBody>
          <a:bodyPr wrap="square">
            <a:spAutoFit/>
          </a:bodyPr>
          <a:lstStyle/>
          <a:p>
            <a:pPr marL="228600" marR="0" lvl="0" indent="-228600" algn="ctr" defTabSz="914400" rtl="0" eaLnBrk="1" fontAlgn="auto" latinLnBrk="0" hangingPunct="1">
              <a:lnSpc>
                <a:spcPct val="90000"/>
              </a:lnSpc>
              <a:spcBef>
                <a:spcPts val="1000"/>
              </a:spcBef>
              <a:spcAft>
                <a:spcPts val="0"/>
              </a:spcAft>
              <a:buClrTx/>
              <a:buSzTx/>
              <a:buFontTx/>
              <a:buChar char="-"/>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Lợi dụng sự bạc nhược của triều đình Huế Pháp đã đánh chiếm 3 tỉnh miền Tây Nam kì chỉ trong vòng 5 ngày. (20-24/6/1867)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a:extLst>
              <a:ext uri="{FF2B5EF4-FFF2-40B4-BE49-F238E27FC236}">
                <a16:creationId xmlns:a16="http://schemas.microsoft.com/office/drawing/2014/main" id="{D8DA9B96-FBF5-7846-A8AC-FB8DFCDEC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752475"/>
            <a:ext cx="7010400"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AutoShape 4">
            <a:extLst>
              <a:ext uri="{FF2B5EF4-FFF2-40B4-BE49-F238E27FC236}">
                <a16:creationId xmlns:a16="http://schemas.microsoft.com/office/drawing/2014/main" id="{6828C376-4C89-9D42-96C5-131A5F350F97}"/>
              </a:ext>
            </a:extLst>
          </p:cNvPr>
          <p:cNvSpPr>
            <a:spLocks noChangeArrowheads="1"/>
          </p:cNvSpPr>
          <p:nvPr/>
        </p:nvSpPr>
        <p:spPr bwMode="auto">
          <a:xfrm>
            <a:off x="3276600" y="2047875"/>
            <a:ext cx="2971800" cy="685800"/>
          </a:xfrm>
          <a:prstGeom prst="wedgeRectCallout">
            <a:avLst>
              <a:gd name="adj1" fmla="val 92361"/>
              <a:gd name="adj2" fmla="val 213194"/>
            </a:avLst>
          </a:prstGeom>
          <a:solidFill>
            <a:srgbClr val="CCFFFF">
              <a:alpha val="70195"/>
            </a:srgbClr>
          </a:solidFill>
          <a:ln w="9525">
            <a:solidFill>
              <a:srgbClr val="4F4FFF"/>
            </a:solidFill>
            <a:miter lim="800000"/>
            <a:headEnd/>
            <a:tailEnd/>
          </a:ln>
        </p:spPr>
        <p:txBody>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Căn cứ Đồng Tháp Mười - Lãnh đạo Võ Duy Dương</a:t>
            </a:r>
          </a:p>
        </p:txBody>
      </p:sp>
      <p:sp>
        <p:nvSpPr>
          <p:cNvPr id="119813" name="AutoShape 5">
            <a:extLst>
              <a:ext uri="{FF2B5EF4-FFF2-40B4-BE49-F238E27FC236}">
                <a16:creationId xmlns:a16="http://schemas.microsoft.com/office/drawing/2014/main" id="{03D0C66E-7EFC-C14C-9020-22BDA238F745}"/>
              </a:ext>
            </a:extLst>
          </p:cNvPr>
          <p:cNvSpPr>
            <a:spLocks noChangeArrowheads="1"/>
          </p:cNvSpPr>
          <p:nvPr/>
        </p:nvSpPr>
        <p:spPr bwMode="auto">
          <a:xfrm>
            <a:off x="6248400" y="981075"/>
            <a:ext cx="2819400" cy="685800"/>
          </a:xfrm>
          <a:prstGeom prst="wedgeRectCallout">
            <a:avLst>
              <a:gd name="adj1" fmla="val 18356"/>
              <a:gd name="adj2" fmla="val 255556"/>
            </a:avLst>
          </a:prstGeom>
          <a:solidFill>
            <a:srgbClr val="CCFFFF">
              <a:alpha val="70195"/>
            </a:srgbClr>
          </a:solidFill>
          <a:ln w="9525">
            <a:solidFill>
              <a:srgbClr val="4F4FFF"/>
            </a:solidFill>
            <a:miter lim="800000"/>
            <a:headEnd/>
            <a:tailEnd/>
          </a:ln>
        </p:spPr>
        <p:txBody>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Căn cứ Tây Ninh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Lãnh đạo Trương Quyền</a:t>
            </a:r>
          </a:p>
        </p:txBody>
      </p:sp>
      <p:sp>
        <p:nvSpPr>
          <p:cNvPr id="119814" name="AutoShape 6">
            <a:extLst>
              <a:ext uri="{FF2B5EF4-FFF2-40B4-BE49-F238E27FC236}">
                <a16:creationId xmlns:a16="http://schemas.microsoft.com/office/drawing/2014/main" id="{65D8039F-3BA0-F449-B543-AFD60ECEAA9C}"/>
              </a:ext>
            </a:extLst>
          </p:cNvPr>
          <p:cNvSpPr>
            <a:spLocks noChangeArrowheads="1"/>
          </p:cNvSpPr>
          <p:nvPr/>
        </p:nvSpPr>
        <p:spPr bwMode="auto">
          <a:xfrm>
            <a:off x="3227388" y="4414838"/>
            <a:ext cx="2286000" cy="1219200"/>
          </a:xfrm>
          <a:prstGeom prst="wedgeRectCallout">
            <a:avLst>
              <a:gd name="adj1" fmla="val 94097"/>
              <a:gd name="adj2" fmla="val -48046"/>
            </a:avLst>
          </a:prstGeom>
          <a:solidFill>
            <a:srgbClr val="CCFFFF">
              <a:alpha val="70195"/>
            </a:srgbClr>
          </a:solidFill>
          <a:ln w="9525">
            <a:solidFill>
              <a:srgbClr val="4F4FFF"/>
            </a:solidFill>
            <a:miter lim="800000"/>
            <a:headEnd/>
            <a:tailEnd/>
          </a:ln>
        </p:spPr>
        <p:txBody>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VN"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Vùng Hà Tiên, Rạch Giá, Phú Quốc - Lãnh đạo Nguyễn Trung Trực</a:t>
            </a:r>
          </a:p>
        </p:txBody>
      </p:sp>
      <p:sp>
        <p:nvSpPr>
          <p:cNvPr id="119815" name="AutoShape 7">
            <a:extLst>
              <a:ext uri="{FF2B5EF4-FFF2-40B4-BE49-F238E27FC236}">
                <a16:creationId xmlns:a16="http://schemas.microsoft.com/office/drawing/2014/main" id="{B7F9C75C-4453-594C-9C3E-CC49C86BDD66}"/>
              </a:ext>
            </a:extLst>
          </p:cNvPr>
          <p:cNvSpPr>
            <a:spLocks noChangeArrowheads="1"/>
          </p:cNvSpPr>
          <p:nvPr/>
        </p:nvSpPr>
        <p:spPr bwMode="auto">
          <a:xfrm>
            <a:off x="8839200" y="3267075"/>
            <a:ext cx="3124200" cy="685800"/>
          </a:xfrm>
          <a:prstGeom prst="wedgeRectCallout">
            <a:avLst>
              <a:gd name="adj1" fmla="val -48477"/>
              <a:gd name="adj2" fmla="val 78472"/>
            </a:avLst>
          </a:prstGeom>
          <a:solidFill>
            <a:srgbClr val="CCFFFF">
              <a:alpha val="70195"/>
            </a:srgbClr>
          </a:solidFill>
          <a:ln w="9525">
            <a:solidFill>
              <a:srgbClr val="4F4FFF"/>
            </a:solidFill>
            <a:miter lim="800000"/>
            <a:headEnd/>
            <a:tailEnd/>
          </a:ln>
        </p:spPr>
        <p:txBody>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Vùng Tân An, Mỹ Tho- Lãnh đạo Nguyễn Hữu Huân</a:t>
            </a:r>
          </a:p>
        </p:txBody>
      </p:sp>
      <p:sp>
        <p:nvSpPr>
          <p:cNvPr id="119816" name="AutoShape 8">
            <a:extLst>
              <a:ext uri="{FF2B5EF4-FFF2-40B4-BE49-F238E27FC236}">
                <a16:creationId xmlns:a16="http://schemas.microsoft.com/office/drawing/2014/main" id="{79B019E6-5F37-D84E-B89F-8699E27A7870}"/>
              </a:ext>
            </a:extLst>
          </p:cNvPr>
          <p:cNvSpPr>
            <a:spLocks noChangeArrowheads="1"/>
          </p:cNvSpPr>
          <p:nvPr/>
        </p:nvSpPr>
        <p:spPr bwMode="auto">
          <a:xfrm>
            <a:off x="8077201" y="6010275"/>
            <a:ext cx="3870325" cy="838200"/>
          </a:xfrm>
          <a:prstGeom prst="wedgeRectCallout">
            <a:avLst>
              <a:gd name="adj1" fmla="val -40074"/>
              <a:gd name="adj2" fmla="val -186741"/>
            </a:avLst>
          </a:prstGeom>
          <a:solidFill>
            <a:srgbClr val="CCFFFF">
              <a:alpha val="70195"/>
            </a:srgbClr>
          </a:solidFill>
          <a:ln w="9525">
            <a:solidFill>
              <a:srgbClr val="0000FF"/>
            </a:solidFill>
            <a:miter lim="800000"/>
            <a:headEnd/>
            <a:tailEnd/>
          </a:ln>
        </p:spPr>
        <p:txBody>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119817" name="AutoShape 9">
            <a:extLst>
              <a:ext uri="{FF2B5EF4-FFF2-40B4-BE49-F238E27FC236}">
                <a16:creationId xmlns:a16="http://schemas.microsoft.com/office/drawing/2014/main" id="{23854AB7-1076-7F45-ADD5-0181618481D3}"/>
              </a:ext>
            </a:extLst>
          </p:cNvPr>
          <p:cNvSpPr>
            <a:spLocks noChangeArrowheads="1"/>
          </p:cNvSpPr>
          <p:nvPr/>
        </p:nvSpPr>
        <p:spPr bwMode="auto">
          <a:xfrm>
            <a:off x="3200400" y="6010275"/>
            <a:ext cx="3124200" cy="838200"/>
          </a:xfrm>
          <a:prstGeom prst="wedgeRectCallout">
            <a:avLst>
              <a:gd name="adj1" fmla="val 72815"/>
              <a:gd name="adj2" fmla="val -143750"/>
            </a:avLst>
          </a:prstGeom>
          <a:solidFill>
            <a:srgbClr val="CCFFFF">
              <a:alpha val="70195"/>
            </a:srgbClr>
          </a:solidFill>
          <a:ln w="9525">
            <a:solidFill>
              <a:srgbClr val="4F4FFF"/>
            </a:solidFill>
            <a:miter lim="800000"/>
            <a:headEnd/>
            <a:tailEnd/>
          </a:ln>
        </p:spPr>
        <p:txBody>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Căn cứ U Minh-  Lãnh đạo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Đỗ Thừa Long, Đỗ Thừa Tự</a:t>
            </a:r>
          </a:p>
        </p:txBody>
      </p:sp>
      <p:sp>
        <p:nvSpPr>
          <p:cNvPr id="119818" name="AutoShape 10">
            <a:extLst>
              <a:ext uri="{FF2B5EF4-FFF2-40B4-BE49-F238E27FC236}">
                <a16:creationId xmlns:a16="http://schemas.microsoft.com/office/drawing/2014/main" id="{E6B746F1-5D9D-3048-99B0-7DDF62EE2462}"/>
              </a:ext>
            </a:extLst>
          </p:cNvPr>
          <p:cNvSpPr>
            <a:spLocks noChangeArrowheads="1"/>
          </p:cNvSpPr>
          <p:nvPr/>
        </p:nvSpPr>
        <p:spPr bwMode="auto">
          <a:xfrm>
            <a:off x="3227388" y="4392614"/>
            <a:ext cx="2278062" cy="1260475"/>
          </a:xfrm>
          <a:prstGeom prst="wedgeRectCallout">
            <a:avLst>
              <a:gd name="adj1" fmla="val 61079"/>
              <a:gd name="adj2" fmla="val -51639"/>
            </a:avLst>
          </a:prstGeom>
          <a:noFill/>
          <a:ln w="9525">
            <a:solidFill>
              <a:srgbClr val="4F4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VN" altLang="en-VN" sz="18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119819" name="AutoShape 11">
            <a:extLst>
              <a:ext uri="{FF2B5EF4-FFF2-40B4-BE49-F238E27FC236}">
                <a16:creationId xmlns:a16="http://schemas.microsoft.com/office/drawing/2014/main" id="{6B2D88D0-8878-3D43-8D30-74811DCC44AB}"/>
              </a:ext>
            </a:extLst>
          </p:cNvPr>
          <p:cNvSpPr>
            <a:spLocks noChangeArrowheads="1"/>
          </p:cNvSpPr>
          <p:nvPr/>
        </p:nvSpPr>
        <p:spPr bwMode="auto">
          <a:xfrm>
            <a:off x="3236914" y="4391025"/>
            <a:ext cx="2282825" cy="1238250"/>
          </a:xfrm>
          <a:prstGeom prst="wedgeRectCallout">
            <a:avLst>
              <a:gd name="adj1" fmla="val 114949"/>
              <a:gd name="adj2" fmla="val -27949"/>
            </a:avLst>
          </a:prstGeom>
          <a:noFill/>
          <a:ln w="9525">
            <a:solidFill>
              <a:srgbClr val="4F4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VN" altLang="en-VN" sz="18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119820" name="AutoShape 12">
            <a:extLst>
              <a:ext uri="{FF2B5EF4-FFF2-40B4-BE49-F238E27FC236}">
                <a16:creationId xmlns:a16="http://schemas.microsoft.com/office/drawing/2014/main" id="{B8F5C330-4BAE-BD4C-965E-A58B8A28951D}"/>
              </a:ext>
            </a:extLst>
          </p:cNvPr>
          <p:cNvSpPr>
            <a:spLocks noChangeArrowheads="1"/>
          </p:cNvSpPr>
          <p:nvPr/>
        </p:nvSpPr>
        <p:spPr bwMode="auto">
          <a:xfrm>
            <a:off x="8077200" y="6019800"/>
            <a:ext cx="3860800" cy="838200"/>
          </a:xfrm>
          <a:prstGeom prst="wedgeRectCallout">
            <a:avLst>
              <a:gd name="adj1" fmla="val -52630"/>
              <a:gd name="adj2" fmla="val -221213"/>
            </a:avLst>
          </a:prstGeom>
          <a:solidFill>
            <a:srgbClr val="CCFFFF">
              <a:alpha val="70195"/>
            </a:srgbClr>
          </a:solidFill>
          <a:ln w="9525">
            <a:solidFill>
              <a:srgbClr val="4F4FFF"/>
            </a:solidFill>
            <a:miter lim="800000"/>
            <a:headEnd/>
            <a:tailEnd/>
          </a:ln>
        </p:spPr>
        <p:txBody>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Vùng Bến Tre, Vĩnh Long, Trà Vinh Lãnh đạo Phan Tôn, Phan Liêm</a:t>
            </a:r>
          </a:p>
        </p:txBody>
      </p:sp>
      <p:sp>
        <p:nvSpPr>
          <p:cNvPr id="119821" name="AutoShape 13">
            <a:extLst>
              <a:ext uri="{FF2B5EF4-FFF2-40B4-BE49-F238E27FC236}">
                <a16:creationId xmlns:a16="http://schemas.microsoft.com/office/drawing/2014/main" id="{ACA00BD4-9285-7448-896B-1EE33CEF68A3}"/>
              </a:ext>
            </a:extLst>
          </p:cNvPr>
          <p:cNvSpPr>
            <a:spLocks noChangeArrowheads="1"/>
          </p:cNvSpPr>
          <p:nvPr/>
        </p:nvSpPr>
        <p:spPr bwMode="auto">
          <a:xfrm>
            <a:off x="7515225" y="3703638"/>
            <a:ext cx="395288" cy="457200"/>
          </a:xfrm>
          <a:prstGeom prst="irregularSeal2">
            <a:avLst/>
          </a:prstGeom>
          <a:solidFill>
            <a:schemeClr val="bg1"/>
          </a:solidFill>
          <a:ln w="12700">
            <a:solidFill>
              <a:srgbClr val="FF3300"/>
            </a:solidFill>
            <a:miter lim="800000"/>
            <a:headEnd/>
            <a:tailEnd/>
          </a:ln>
        </p:spPr>
        <p:txBody>
          <a:bodyPr wrap="none" anchor="ct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19822" name="AutoShape 14">
            <a:extLst>
              <a:ext uri="{FF2B5EF4-FFF2-40B4-BE49-F238E27FC236}">
                <a16:creationId xmlns:a16="http://schemas.microsoft.com/office/drawing/2014/main" id="{3C5D4ECF-B77D-E144-9F67-B147DFCD5E39}"/>
              </a:ext>
            </a:extLst>
          </p:cNvPr>
          <p:cNvSpPr>
            <a:spLocks noChangeArrowheads="1"/>
          </p:cNvSpPr>
          <p:nvPr/>
        </p:nvSpPr>
        <p:spPr bwMode="auto">
          <a:xfrm>
            <a:off x="8001000" y="2962275"/>
            <a:ext cx="395288" cy="457200"/>
          </a:xfrm>
          <a:prstGeom prst="irregularSeal2">
            <a:avLst/>
          </a:prstGeom>
          <a:solidFill>
            <a:schemeClr val="bg1"/>
          </a:solidFill>
          <a:ln w="12700">
            <a:solidFill>
              <a:srgbClr val="FF3300"/>
            </a:solidFill>
            <a:miter lim="800000"/>
            <a:headEnd/>
            <a:tailEnd/>
          </a:ln>
        </p:spPr>
        <p:txBody>
          <a:bodyPr wrap="none" anchor="ct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19823" name="AutoShape 15">
            <a:extLst>
              <a:ext uri="{FF2B5EF4-FFF2-40B4-BE49-F238E27FC236}">
                <a16:creationId xmlns:a16="http://schemas.microsoft.com/office/drawing/2014/main" id="{FCA4E382-6FE1-244D-9D5E-9A900A34AC9D}"/>
              </a:ext>
            </a:extLst>
          </p:cNvPr>
          <p:cNvSpPr>
            <a:spLocks noChangeArrowheads="1"/>
          </p:cNvSpPr>
          <p:nvPr/>
        </p:nvSpPr>
        <p:spPr bwMode="auto">
          <a:xfrm>
            <a:off x="6435725" y="4243388"/>
            <a:ext cx="304800" cy="381000"/>
          </a:xfrm>
          <a:prstGeom prst="irregularSeal2">
            <a:avLst/>
          </a:prstGeom>
          <a:solidFill>
            <a:srgbClr val="FF3300"/>
          </a:solidFill>
          <a:ln w="12700">
            <a:solidFill>
              <a:srgbClr val="FF3300"/>
            </a:solidFill>
            <a:miter lim="800000"/>
            <a:headEnd/>
            <a:tailEnd/>
          </a:ln>
        </p:spPr>
        <p:txBody>
          <a:bodyPr wrap="none" anchor="ct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19824" name="AutoShape 16">
            <a:extLst>
              <a:ext uri="{FF2B5EF4-FFF2-40B4-BE49-F238E27FC236}">
                <a16:creationId xmlns:a16="http://schemas.microsoft.com/office/drawing/2014/main" id="{5CCBFBDC-5BFA-1B4E-B6C3-6271F922DD1B}"/>
              </a:ext>
            </a:extLst>
          </p:cNvPr>
          <p:cNvSpPr>
            <a:spLocks noChangeArrowheads="1"/>
          </p:cNvSpPr>
          <p:nvPr/>
        </p:nvSpPr>
        <p:spPr bwMode="auto">
          <a:xfrm rot="11668736">
            <a:off x="7086600" y="5060950"/>
            <a:ext cx="457200" cy="228600"/>
          </a:xfrm>
          <a:prstGeom prst="triangle">
            <a:avLst>
              <a:gd name="adj" fmla="val 100000"/>
            </a:avLst>
          </a:prstGeom>
          <a:solidFill>
            <a:srgbClr val="FF3300"/>
          </a:solidFill>
          <a:ln w="9525">
            <a:solidFill>
              <a:srgbClr val="FF3300"/>
            </a:solidFill>
            <a:miter lim="800000"/>
            <a:headEnd/>
            <a:tailEnd/>
          </a:ln>
        </p:spPr>
        <p:txBody>
          <a:bodyPr wrap="none" anchor="ct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altLang="en-VN" sz="2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9825" name="AutoShape 17">
            <a:extLst>
              <a:ext uri="{FF2B5EF4-FFF2-40B4-BE49-F238E27FC236}">
                <a16:creationId xmlns:a16="http://schemas.microsoft.com/office/drawing/2014/main" id="{7F02ADC4-2852-2846-9131-3DF904CEE3DB}"/>
              </a:ext>
            </a:extLst>
          </p:cNvPr>
          <p:cNvSpPr>
            <a:spLocks noChangeArrowheads="1"/>
          </p:cNvSpPr>
          <p:nvPr/>
        </p:nvSpPr>
        <p:spPr bwMode="auto">
          <a:xfrm rot="11185724">
            <a:off x="8458200" y="4714875"/>
            <a:ext cx="457200" cy="228600"/>
          </a:xfrm>
          <a:prstGeom prst="triangle">
            <a:avLst>
              <a:gd name="adj" fmla="val 100000"/>
            </a:avLst>
          </a:prstGeom>
          <a:solidFill>
            <a:srgbClr val="FF3300"/>
          </a:solidFill>
          <a:ln w="9525">
            <a:solidFill>
              <a:srgbClr val="FF3300"/>
            </a:solidFill>
            <a:miter lim="800000"/>
            <a:headEnd/>
            <a:tailEnd/>
          </a:ln>
        </p:spPr>
        <p:txBody>
          <a:bodyPr wrap="none" anchor="ct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altLang="en-VN" sz="2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9826" name="AutoShape 18">
            <a:extLst>
              <a:ext uri="{FF2B5EF4-FFF2-40B4-BE49-F238E27FC236}">
                <a16:creationId xmlns:a16="http://schemas.microsoft.com/office/drawing/2014/main" id="{0ECDC813-9CDC-714F-8073-CB906DC726AB}"/>
              </a:ext>
            </a:extLst>
          </p:cNvPr>
          <p:cNvSpPr>
            <a:spLocks noChangeArrowheads="1"/>
          </p:cNvSpPr>
          <p:nvPr/>
        </p:nvSpPr>
        <p:spPr bwMode="auto">
          <a:xfrm rot="11185724">
            <a:off x="7924800" y="4410075"/>
            <a:ext cx="457200" cy="228600"/>
          </a:xfrm>
          <a:prstGeom prst="triangle">
            <a:avLst>
              <a:gd name="adj" fmla="val 100000"/>
            </a:avLst>
          </a:prstGeom>
          <a:solidFill>
            <a:srgbClr val="FF3300"/>
          </a:solidFill>
          <a:ln w="9525">
            <a:solidFill>
              <a:srgbClr val="FF3300"/>
            </a:solidFill>
            <a:miter lim="800000"/>
            <a:headEnd/>
            <a:tailEnd/>
          </a:ln>
        </p:spPr>
        <p:txBody>
          <a:bodyPr wrap="none" anchor="ct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altLang="en-VN" sz="2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9827" name="AutoShape 19">
            <a:extLst>
              <a:ext uri="{FF2B5EF4-FFF2-40B4-BE49-F238E27FC236}">
                <a16:creationId xmlns:a16="http://schemas.microsoft.com/office/drawing/2014/main" id="{BB65F8E0-A680-D649-8D5F-03BF68BB3D30}"/>
              </a:ext>
            </a:extLst>
          </p:cNvPr>
          <p:cNvSpPr>
            <a:spLocks noChangeArrowheads="1"/>
          </p:cNvSpPr>
          <p:nvPr/>
        </p:nvSpPr>
        <p:spPr bwMode="auto">
          <a:xfrm rot="11185724">
            <a:off x="8520113" y="4125913"/>
            <a:ext cx="457200" cy="228600"/>
          </a:xfrm>
          <a:prstGeom prst="triangle">
            <a:avLst>
              <a:gd name="adj" fmla="val 100000"/>
            </a:avLst>
          </a:prstGeom>
          <a:solidFill>
            <a:srgbClr val="FF3300"/>
          </a:solidFill>
          <a:ln w="9525">
            <a:solidFill>
              <a:srgbClr val="FF3300"/>
            </a:solidFill>
            <a:miter lim="800000"/>
            <a:headEnd/>
            <a:tailEnd/>
          </a:ln>
        </p:spPr>
        <p:txBody>
          <a:bodyPr wrap="none" anchor="ct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altLang="en-VN" sz="2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9828" name="AutoShape 20">
            <a:extLst>
              <a:ext uri="{FF2B5EF4-FFF2-40B4-BE49-F238E27FC236}">
                <a16:creationId xmlns:a16="http://schemas.microsoft.com/office/drawing/2014/main" id="{0DD30A55-78D9-584B-8E62-2A772D0BB6E3}"/>
              </a:ext>
            </a:extLst>
          </p:cNvPr>
          <p:cNvSpPr>
            <a:spLocks noChangeArrowheads="1"/>
          </p:cNvSpPr>
          <p:nvPr/>
        </p:nvSpPr>
        <p:spPr bwMode="auto">
          <a:xfrm rot="11185724">
            <a:off x="7010400" y="4486275"/>
            <a:ext cx="457200" cy="228600"/>
          </a:xfrm>
          <a:prstGeom prst="triangle">
            <a:avLst>
              <a:gd name="adj" fmla="val 100000"/>
            </a:avLst>
          </a:prstGeom>
          <a:solidFill>
            <a:srgbClr val="FF3300"/>
          </a:solidFill>
          <a:ln w="9525">
            <a:solidFill>
              <a:srgbClr val="FF3300"/>
            </a:solidFill>
            <a:miter lim="800000"/>
            <a:headEnd/>
            <a:tailEnd/>
          </a:ln>
        </p:spPr>
        <p:txBody>
          <a:bodyPr wrap="none" anchor="ct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altLang="en-VN" sz="2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9829" name="AutoShape 21">
            <a:extLst>
              <a:ext uri="{FF2B5EF4-FFF2-40B4-BE49-F238E27FC236}">
                <a16:creationId xmlns:a16="http://schemas.microsoft.com/office/drawing/2014/main" id="{B82F5B65-4029-084C-B212-9DE728DF0B71}"/>
              </a:ext>
            </a:extLst>
          </p:cNvPr>
          <p:cNvSpPr>
            <a:spLocks noChangeArrowheads="1"/>
          </p:cNvSpPr>
          <p:nvPr/>
        </p:nvSpPr>
        <p:spPr bwMode="auto">
          <a:xfrm rot="11185724">
            <a:off x="5762625" y="4160838"/>
            <a:ext cx="457200" cy="228600"/>
          </a:xfrm>
          <a:prstGeom prst="triangle">
            <a:avLst>
              <a:gd name="adj" fmla="val 100000"/>
            </a:avLst>
          </a:prstGeom>
          <a:solidFill>
            <a:srgbClr val="FF3300"/>
          </a:solidFill>
          <a:ln w="9525">
            <a:solidFill>
              <a:srgbClr val="FF3300"/>
            </a:solidFill>
            <a:miter lim="800000"/>
            <a:headEnd/>
            <a:tailEnd/>
          </a:ln>
        </p:spPr>
        <p:txBody>
          <a:bodyPr wrap="none" anchor="ct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altLang="en-VN" sz="2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8935" name="Text Box 25">
            <a:extLst>
              <a:ext uri="{FF2B5EF4-FFF2-40B4-BE49-F238E27FC236}">
                <a16:creationId xmlns:a16="http://schemas.microsoft.com/office/drawing/2014/main" id="{104C6C9A-4ABD-DD4C-9D5B-5222EB26AE68}"/>
              </a:ext>
            </a:extLst>
          </p:cNvPr>
          <p:cNvSpPr txBox="1">
            <a:spLocks noChangeArrowheads="1"/>
          </p:cNvSpPr>
          <p:nvPr/>
        </p:nvSpPr>
        <p:spPr bwMode="auto">
          <a:xfrm>
            <a:off x="6400801" y="6315075"/>
            <a:ext cx="3922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en-VN" sz="1800" b="0" i="0" u="none" strike="noStrike" kern="1200" cap="none" spc="0" normalizeH="0" baseline="0" noProof="0">
                <a:ln>
                  <a:noFill/>
                </a:ln>
                <a:solidFill>
                  <a:srgbClr val="0033CC"/>
                </a:solidFill>
                <a:effectLst/>
                <a:uLnTx/>
                <a:uFillTx/>
                <a:latin typeface="Times New Roman" panose="02020603050405020304" pitchFamily="18" charset="0"/>
                <a:ea typeface="+mn-ea"/>
                <a:cs typeface="+mn-cs"/>
              </a:rPr>
              <a:t>Lược đồ các trung tam k/c Nam Kì</a:t>
            </a:r>
            <a:endParaRPr kumimoji="0" lang="en-US" altLang="en-VN" sz="1800" b="0" i="0" u="none" strike="noStrike" kern="1200" cap="none" spc="0" normalizeH="0" baseline="0" noProof="0">
              <a:ln>
                <a:noFill/>
              </a:ln>
              <a:solidFill>
                <a:srgbClr val="0033CC"/>
              </a:solidFill>
              <a:effectLst/>
              <a:uLnTx/>
              <a:uFillTx/>
              <a:latin typeface="Times New Roman" panose="02020603050405020304" pitchFamily="18" charset="0"/>
              <a:ea typeface="+mn-ea"/>
              <a:cs typeface="+mn-cs"/>
            </a:endParaRPr>
          </a:p>
        </p:txBody>
      </p:sp>
      <p:sp>
        <p:nvSpPr>
          <p:cNvPr id="2" name="TextBox 1">
            <a:extLst>
              <a:ext uri="{FF2B5EF4-FFF2-40B4-BE49-F238E27FC236}">
                <a16:creationId xmlns:a16="http://schemas.microsoft.com/office/drawing/2014/main" id="{D88496EC-423D-6B47-92EE-AE38B4D38DF3}"/>
              </a:ext>
            </a:extLst>
          </p:cNvPr>
          <p:cNvSpPr txBox="1"/>
          <p:nvPr/>
        </p:nvSpPr>
        <p:spPr>
          <a:xfrm>
            <a:off x="0" y="56882"/>
            <a:ext cx="457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PHONG TRÀO KHÁNG CHIẾN CHỐNG THỰC DÂN PHÁP CỦA LỤC TỈNH NAM KÌ</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9812"/>
                                        </p:tgtEl>
                                        <p:attrNameLst>
                                          <p:attrName>style.visibility</p:attrName>
                                        </p:attrNameLst>
                                      </p:cBhvr>
                                      <p:to>
                                        <p:strVal val="visible"/>
                                      </p:to>
                                    </p:set>
                                    <p:animEffect transition="in" filter="wipe(down)">
                                      <p:cBhvr>
                                        <p:cTn id="7" dur="1000"/>
                                        <p:tgtEl>
                                          <p:spTgt spid="1198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9813"/>
                                        </p:tgtEl>
                                        <p:attrNameLst>
                                          <p:attrName>style.visibility</p:attrName>
                                        </p:attrNameLst>
                                      </p:cBhvr>
                                      <p:to>
                                        <p:strVal val="visible"/>
                                      </p:to>
                                    </p:set>
                                    <p:animEffect transition="in" filter="wipe(down)">
                                      <p:cBhvr>
                                        <p:cTn id="12" dur="1000"/>
                                        <p:tgtEl>
                                          <p:spTgt spid="1198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9820"/>
                                        </p:tgtEl>
                                        <p:attrNameLst>
                                          <p:attrName>style.visibility</p:attrName>
                                        </p:attrNameLst>
                                      </p:cBhvr>
                                      <p:to>
                                        <p:strVal val="visible"/>
                                      </p:to>
                                    </p:set>
                                    <p:animEffect transition="in" filter="wipe(up)">
                                      <p:cBhvr>
                                        <p:cTn id="17" dur="1000"/>
                                        <p:tgtEl>
                                          <p:spTgt spid="1198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9814"/>
                                        </p:tgtEl>
                                        <p:attrNameLst>
                                          <p:attrName>style.visibility</p:attrName>
                                        </p:attrNameLst>
                                      </p:cBhvr>
                                      <p:to>
                                        <p:strVal val="visible"/>
                                      </p:to>
                                    </p:set>
                                    <p:animEffect transition="in" filter="wipe(right)">
                                      <p:cBhvr>
                                        <p:cTn id="22" dur="1000"/>
                                        <p:tgtEl>
                                          <p:spTgt spid="119814"/>
                                        </p:tgtEl>
                                      </p:cBhvr>
                                    </p:animEffect>
                                  </p:childTnLst>
                                </p:cTn>
                              </p:par>
                              <p:par>
                                <p:cTn id="23" presetID="10" presetClass="entr" presetSubtype="0" repeatCount="5000" fill="hold" grpId="0" nodeType="withEffect">
                                  <p:stCondLst>
                                    <p:cond delay="0"/>
                                  </p:stCondLst>
                                  <p:childTnLst>
                                    <p:set>
                                      <p:cBhvr>
                                        <p:cTn id="24" dur="1" fill="hold">
                                          <p:stCondLst>
                                            <p:cond delay="0"/>
                                          </p:stCondLst>
                                        </p:cTn>
                                        <p:tgtEl>
                                          <p:spTgt spid="119823"/>
                                        </p:tgtEl>
                                        <p:attrNameLst>
                                          <p:attrName>style.visibility</p:attrName>
                                        </p:attrNameLst>
                                      </p:cBhvr>
                                      <p:to>
                                        <p:strVal val="visible"/>
                                      </p:to>
                                    </p:set>
                                    <p:animEffect transition="in" filter="fade">
                                      <p:cBhvr>
                                        <p:cTn id="25" dur="500"/>
                                        <p:tgtEl>
                                          <p:spTgt spid="119823"/>
                                        </p:tgtEl>
                                      </p:cBhvr>
                                    </p:animEffect>
                                  </p:childTnLst>
                                </p:cTn>
                              </p:par>
                              <p:par>
                                <p:cTn id="26" presetID="10" presetClass="entr" presetSubtype="0" repeatCount="5000" fill="hold" grpId="0" nodeType="withEffect">
                                  <p:stCondLst>
                                    <p:cond delay="0"/>
                                  </p:stCondLst>
                                  <p:childTnLst>
                                    <p:set>
                                      <p:cBhvr>
                                        <p:cTn id="27" dur="1" fill="hold">
                                          <p:stCondLst>
                                            <p:cond delay="0"/>
                                          </p:stCondLst>
                                        </p:cTn>
                                        <p:tgtEl>
                                          <p:spTgt spid="119828"/>
                                        </p:tgtEl>
                                        <p:attrNameLst>
                                          <p:attrName>style.visibility</p:attrName>
                                        </p:attrNameLst>
                                      </p:cBhvr>
                                      <p:to>
                                        <p:strVal val="visible"/>
                                      </p:to>
                                    </p:set>
                                    <p:animEffect transition="in" filter="fade">
                                      <p:cBhvr>
                                        <p:cTn id="28" dur="500"/>
                                        <p:tgtEl>
                                          <p:spTgt spid="119828"/>
                                        </p:tgtEl>
                                      </p:cBhvr>
                                    </p:animEffect>
                                  </p:childTnLst>
                                </p:cTn>
                              </p:par>
                              <p:par>
                                <p:cTn id="29" presetID="10" presetClass="entr" presetSubtype="0" repeatCount="5000" fill="hold" grpId="0" nodeType="withEffect">
                                  <p:stCondLst>
                                    <p:cond delay="0"/>
                                  </p:stCondLst>
                                  <p:childTnLst>
                                    <p:set>
                                      <p:cBhvr>
                                        <p:cTn id="30" dur="1" fill="hold">
                                          <p:stCondLst>
                                            <p:cond delay="0"/>
                                          </p:stCondLst>
                                        </p:cTn>
                                        <p:tgtEl>
                                          <p:spTgt spid="119829"/>
                                        </p:tgtEl>
                                        <p:attrNameLst>
                                          <p:attrName>style.visibility</p:attrName>
                                        </p:attrNameLst>
                                      </p:cBhvr>
                                      <p:to>
                                        <p:strVal val="visible"/>
                                      </p:to>
                                    </p:set>
                                    <p:animEffect transition="in" filter="fade">
                                      <p:cBhvr>
                                        <p:cTn id="31" dur="500"/>
                                        <p:tgtEl>
                                          <p:spTgt spid="119829"/>
                                        </p:tgtEl>
                                      </p:cBhvr>
                                    </p:animEffect>
                                  </p:childTnLst>
                                </p:cTn>
                              </p:par>
                              <p:par>
                                <p:cTn id="32" presetID="22" presetClass="entr" presetSubtype="2" fill="hold" nodeType="withEffect">
                                  <p:stCondLst>
                                    <p:cond delay="0"/>
                                  </p:stCondLst>
                                  <p:childTnLst>
                                    <p:set>
                                      <p:cBhvr>
                                        <p:cTn id="33" dur="1" fill="hold">
                                          <p:stCondLst>
                                            <p:cond delay="0"/>
                                          </p:stCondLst>
                                        </p:cTn>
                                        <p:tgtEl>
                                          <p:spTgt spid="119818"/>
                                        </p:tgtEl>
                                        <p:attrNameLst>
                                          <p:attrName>style.visibility</p:attrName>
                                        </p:attrNameLst>
                                      </p:cBhvr>
                                      <p:to>
                                        <p:strVal val="visible"/>
                                      </p:to>
                                    </p:set>
                                    <p:animEffect transition="in" filter="wipe(right)">
                                      <p:cBhvr>
                                        <p:cTn id="34" dur="1000"/>
                                        <p:tgtEl>
                                          <p:spTgt spid="119818"/>
                                        </p:tgtEl>
                                      </p:cBhvr>
                                    </p:animEffect>
                                  </p:childTnLst>
                                </p:cTn>
                              </p:par>
                              <p:par>
                                <p:cTn id="35" presetID="22" presetClass="entr" presetSubtype="2" fill="hold" nodeType="withEffect">
                                  <p:stCondLst>
                                    <p:cond delay="0"/>
                                  </p:stCondLst>
                                  <p:childTnLst>
                                    <p:set>
                                      <p:cBhvr>
                                        <p:cTn id="36" dur="1" fill="hold">
                                          <p:stCondLst>
                                            <p:cond delay="0"/>
                                          </p:stCondLst>
                                        </p:cTn>
                                        <p:tgtEl>
                                          <p:spTgt spid="119819"/>
                                        </p:tgtEl>
                                        <p:attrNameLst>
                                          <p:attrName>style.visibility</p:attrName>
                                        </p:attrNameLst>
                                      </p:cBhvr>
                                      <p:to>
                                        <p:strVal val="visible"/>
                                      </p:to>
                                    </p:set>
                                    <p:animEffect transition="in" filter="wipe(right)">
                                      <p:cBhvr>
                                        <p:cTn id="37" dur="1000"/>
                                        <p:tgtEl>
                                          <p:spTgt spid="119819"/>
                                        </p:tgtEl>
                                      </p:cBhvr>
                                    </p:animEffect>
                                  </p:childTnLst>
                                </p:cTn>
                              </p:par>
                              <p:par>
                                <p:cTn id="38" presetID="10" presetClass="entr" presetSubtype="0" repeatCount="5000" fill="hold" grpId="0" nodeType="withEffect">
                                  <p:stCondLst>
                                    <p:cond delay="0"/>
                                  </p:stCondLst>
                                  <p:childTnLst>
                                    <p:set>
                                      <p:cBhvr>
                                        <p:cTn id="39" dur="1" fill="hold">
                                          <p:stCondLst>
                                            <p:cond delay="0"/>
                                          </p:stCondLst>
                                        </p:cTn>
                                        <p:tgtEl>
                                          <p:spTgt spid="119822"/>
                                        </p:tgtEl>
                                        <p:attrNameLst>
                                          <p:attrName>style.visibility</p:attrName>
                                        </p:attrNameLst>
                                      </p:cBhvr>
                                      <p:to>
                                        <p:strVal val="visible"/>
                                      </p:to>
                                    </p:set>
                                    <p:animEffect transition="in" filter="fade">
                                      <p:cBhvr>
                                        <p:cTn id="40" dur="500"/>
                                        <p:tgtEl>
                                          <p:spTgt spid="119822"/>
                                        </p:tgtEl>
                                      </p:cBhvr>
                                    </p:animEffect>
                                  </p:childTnLst>
                                </p:cTn>
                              </p:par>
                              <p:par>
                                <p:cTn id="41" presetID="10" presetClass="entr" presetSubtype="0" repeatCount="5000" fill="hold" grpId="0" nodeType="withEffect">
                                  <p:stCondLst>
                                    <p:cond delay="0"/>
                                  </p:stCondLst>
                                  <p:childTnLst>
                                    <p:set>
                                      <p:cBhvr>
                                        <p:cTn id="42" dur="1" fill="hold">
                                          <p:stCondLst>
                                            <p:cond delay="0"/>
                                          </p:stCondLst>
                                        </p:cTn>
                                        <p:tgtEl>
                                          <p:spTgt spid="119821"/>
                                        </p:tgtEl>
                                        <p:attrNameLst>
                                          <p:attrName>style.visibility</p:attrName>
                                        </p:attrNameLst>
                                      </p:cBhvr>
                                      <p:to>
                                        <p:strVal val="visible"/>
                                      </p:to>
                                    </p:set>
                                    <p:animEffect transition="in" filter="fade">
                                      <p:cBhvr>
                                        <p:cTn id="43" dur="500"/>
                                        <p:tgtEl>
                                          <p:spTgt spid="119821"/>
                                        </p:tgtEl>
                                      </p:cBhvr>
                                    </p:animEffect>
                                  </p:childTnLst>
                                </p:cTn>
                              </p:par>
                              <p:par>
                                <p:cTn id="44" presetID="22" presetClass="entr" presetSubtype="1" fill="hold" nodeType="withEffect">
                                  <p:stCondLst>
                                    <p:cond delay="0"/>
                                  </p:stCondLst>
                                  <p:childTnLst>
                                    <p:set>
                                      <p:cBhvr>
                                        <p:cTn id="45" dur="1" fill="hold">
                                          <p:stCondLst>
                                            <p:cond delay="0"/>
                                          </p:stCondLst>
                                        </p:cTn>
                                        <p:tgtEl>
                                          <p:spTgt spid="119816"/>
                                        </p:tgtEl>
                                        <p:attrNameLst>
                                          <p:attrName>style.visibility</p:attrName>
                                        </p:attrNameLst>
                                      </p:cBhvr>
                                      <p:to>
                                        <p:strVal val="visible"/>
                                      </p:to>
                                    </p:set>
                                    <p:animEffect transition="in" filter="wipe(up)">
                                      <p:cBhvr>
                                        <p:cTn id="46" dur="1000"/>
                                        <p:tgtEl>
                                          <p:spTgt spid="119816"/>
                                        </p:tgtEl>
                                      </p:cBhvr>
                                    </p:animEffect>
                                  </p:childTnLst>
                                </p:cTn>
                              </p:par>
                              <p:par>
                                <p:cTn id="47" presetID="10" presetClass="entr" presetSubtype="0" repeatCount="5000" fill="hold" grpId="0" nodeType="withEffect">
                                  <p:stCondLst>
                                    <p:cond delay="0"/>
                                  </p:stCondLst>
                                  <p:childTnLst>
                                    <p:set>
                                      <p:cBhvr>
                                        <p:cTn id="48" dur="1" fill="hold">
                                          <p:stCondLst>
                                            <p:cond delay="0"/>
                                          </p:stCondLst>
                                        </p:cTn>
                                        <p:tgtEl>
                                          <p:spTgt spid="119825"/>
                                        </p:tgtEl>
                                        <p:attrNameLst>
                                          <p:attrName>style.visibility</p:attrName>
                                        </p:attrNameLst>
                                      </p:cBhvr>
                                      <p:to>
                                        <p:strVal val="visible"/>
                                      </p:to>
                                    </p:set>
                                    <p:animEffect transition="in" filter="fade">
                                      <p:cBhvr>
                                        <p:cTn id="49" dur="500"/>
                                        <p:tgtEl>
                                          <p:spTgt spid="119825"/>
                                        </p:tgtEl>
                                      </p:cBhvr>
                                    </p:animEffect>
                                  </p:childTnLst>
                                </p:cTn>
                              </p:par>
                              <p:par>
                                <p:cTn id="50" presetID="10" presetClass="entr" presetSubtype="0" repeatCount="5000" fill="hold" grpId="0" nodeType="withEffect">
                                  <p:stCondLst>
                                    <p:cond delay="0"/>
                                  </p:stCondLst>
                                  <p:childTnLst>
                                    <p:set>
                                      <p:cBhvr>
                                        <p:cTn id="51" dur="1" fill="hold">
                                          <p:stCondLst>
                                            <p:cond delay="0"/>
                                          </p:stCondLst>
                                        </p:cTn>
                                        <p:tgtEl>
                                          <p:spTgt spid="119826"/>
                                        </p:tgtEl>
                                        <p:attrNameLst>
                                          <p:attrName>style.visibility</p:attrName>
                                        </p:attrNameLst>
                                      </p:cBhvr>
                                      <p:to>
                                        <p:strVal val="visible"/>
                                      </p:to>
                                    </p:set>
                                    <p:animEffect transition="in" filter="fade">
                                      <p:cBhvr>
                                        <p:cTn id="52" dur="500"/>
                                        <p:tgtEl>
                                          <p:spTgt spid="11982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9815"/>
                                        </p:tgtEl>
                                        <p:attrNameLst>
                                          <p:attrName>style.visibility</p:attrName>
                                        </p:attrNameLst>
                                      </p:cBhvr>
                                      <p:to>
                                        <p:strVal val="visible"/>
                                      </p:to>
                                    </p:set>
                                    <p:animEffect transition="in" filter="wipe(left)">
                                      <p:cBhvr>
                                        <p:cTn id="57" dur="1000"/>
                                        <p:tgtEl>
                                          <p:spTgt spid="119815"/>
                                        </p:tgtEl>
                                      </p:cBhvr>
                                    </p:animEffect>
                                  </p:childTnLst>
                                </p:cTn>
                              </p:par>
                              <p:par>
                                <p:cTn id="58" presetID="10" presetClass="entr" presetSubtype="0" repeatCount="5000" fill="hold" grpId="0" nodeType="withEffect">
                                  <p:stCondLst>
                                    <p:cond delay="0"/>
                                  </p:stCondLst>
                                  <p:childTnLst>
                                    <p:set>
                                      <p:cBhvr>
                                        <p:cTn id="59" dur="1" fill="hold">
                                          <p:stCondLst>
                                            <p:cond delay="0"/>
                                          </p:stCondLst>
                                        </p:cTn>
                                        <p:tgtEl>
                                          <p:spTgt spid="119827"/>
                                        </p:tgtEl>
                                        <p:attrNameLst>
                                          <p:attrName>style.visibility</p:attrName>
                                        </p:attrNameLst>
                                      </p:cBhvr>
                                      <p:to>
                                        <p:strVal val="visible"/>
                                      </p:to>
                                    </p:set>
                                    <p:animEffect transition="in" filter="fade">
                                      <p:cBhvr>
                                        <p:cTn id="60" dur="500"/>
                                        <p:tgtEl>
                                          <p:spTgt spid="11982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nodeType="clickEffect">
                                  <p:stCondLst>
                                    <p:cond delay="0"/>
                                  </p:stCondLst>
                                  <p:childTnLst>
                                    <p:set>
                                      <p:cBhvr>
                                        <p:cTn id="64" dur="1" fill="hold">
                                          <p:stCondLst>
                                            <p:cond delay="0"/>
                                          </p:stCondLst>
                                        </p:cTn>
                                        <p:tgtEl>
                                          <p:spTgt spid="119817"/>
                                        </p:tgtEl>
                                        <p:attrNameLst>
                                          <p:attrName>style.visibility</p:attrName>
                                        </p:attrNameLst>
                                      </p:cBhvr>
                                      <p:to>
                                        <p:strVal val="visible"/>
                                      </p:to>
                                    </p:set>
                                    <p:animEffect transition="in" filter="wipe(right)">
                                      <p:cBhvr>
                                        <p:cTn id="65" dur="1000"/>
                                        <p:tgtEl>
                                          <p:spTgt spid="119817"/>
                                        </p:tgtEl>
                                      </p:cBhvr>
                                    </p:animEffect>
                                  </p:childTnLst>
                                </p:cTn>
                              </p:par>
                              <p:par>
                                <p:cTn id="66" presetID="10" presetClass="entr" presetSubtype="0" repeatCount="5000" fill="hold" grpId="0" nodeType="withEffect">
                                  <p:stCondLst>
                                    <p:cond delay="0"/>
                                  </p:stCondLst>
                                  <p:childTnLst>
                                    <p:set>
                                      <p:cBhvr>
                                        <p:cTn id="67" dur="1" fill="hold">
                                          <p:stCondLst>
                                            <p:cond delay="0"/>
                                          </p:stCondLst>
                                        </p:cTn>
                                        <p:tgtEl>
                                          <p:spTgt spid="119824"/>
                                        </p:tgtEl>
                                        <p:attrNameLst>
                                          <p:attrName>style.visibility</p:attrName>
                                        </p:attrNameLst>
                                      </p:cBhvr>
                                      <p:to>
                                        <p:strVal val="visible"/>
                                      </p:to>
                                    </p:set>
                                    <p:animEffect transition="in" filter="fade">
                                      <p:cBhvr>
                                        <p:cTn id="68" dur="500"/>
                                        <p:tgtEl>
                                          <p:spTgt spid="119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animBg="1"/>
      <p:bldP spid="119813" grpId="0" animBg="1"/>
      <p:bldP spid="119814" grpId="0" animBg="1"/>
      <p:bldP spid="119815" grpId="0" animBg="1"/>
      <p:bldP spid="119820" grpId="0" animBg="1"/>
      <p:bldP spid="119821" grpId="0" animBg="1"/>
      <p:bldP spid="119822" grpId="0" animBg="1"/>
      <p:bldP spid="119823" grpId="0" animBg="1"/>
      <p:bldP spid="119824" grpId="0" animBg="1"/>
      <p:bldP spid="119825" grpId="0" animBg="1"/>
      <p:bldP spid="119826" grpId="0" animBg="1"/>
      <p:bldP spid="119827" grpId="0" animBg="1"/>
      <p:bldP spid="119828" grpId="0" animBg="1"/>
      <p:bldP spid="1198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tonkin_bateau_1890">
            <a:extLst>
              <a:ext uri="{FF2B5EF4-FFF2-40B4-BE49-F238E27FC236}">
                <a16:creationId xmlns:a16="http://schemas.microsoft.com/office/drawing/2014/main" id="{A01A8898-9F17-4146-9EB8-E4E4D6C30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570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E07C085-2840-1047-8089-2A72B46A0922}"/>
              </a:ext>
            </a:extLst>
          </p:cNvPr>
          <p:cNvSpPr/>
          <p:nvPr/>
        </p:nvSpPr>
        <p:spPr>
          <a:xfrm>
            <a:off x="0" y="5842337"/>
            <a:ext cx="6096000"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Nghĩa</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quân</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Nguyễn</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Trung</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Trực</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đốt</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cháy</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chiếc</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tàu</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chiến</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étpêrăng</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(Hy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Vọng</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pháp</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trên</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sông</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Vàm</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Cỏ</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Đông</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651639"/>
                </a:solidFill>
                <a:effectLst/>
                <a:uLnTx/>
                <a:uFillTx/>
                <a:latin typeface="Times New Roman" panose="02020603050405020304" pitchFamily="18" charset="0"/>
                <a:ea typeface="+mn-ea"/>
                <a:cs typeface="Times New Roman" panose="02020603050405020304" pitchFamily="18" charset="0"/>
              </a:rPr>
              <a:t>ngày</a:t>
            </a:r>
            <a:r>
              <a:rPr kumimoji="0" lang="en-US"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 10/12/1861</a:t>
            </a:r>
            <a:endParaRPr kumimoji="0" lang="en-VN" sz="20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endParaRPr>
          </a:p>
        </p:txBody>
      </p:sp>
      <p:pic>
        <p:nvPicPr>
          <p:cNvPr id="6" name="Picture 8" descr="NGUYỄN TRUNG TRỰC">
            <a:extLst>
              <a:ext uri="{FF2B5EF4-FFF2-40B4-BE49-F238E27FC236}">
                <a16:creationId xmlns:a16="http://schemas.microsoft.com/office/drawing/2014/main" id="{76C68E6D-DACB-6644-9A33-34A2F3E34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096000" y="-1"/>
            <a:ext cx="6096000" cy="4965173"/>
          </a:xfrm>
          <a:prstGeom prst="rect">
            <a:avLst/>
          </a:prstGeom>
          <a:noFill/>
        </p:spPr>
      </p:pic>
      <p:sp>
        <p:nvSpPr>
          <p:cNvPr id="7" name="Rectangle 6">
            <a:extLst>
              <a:ext uri="{FF2B5EF4-FFF2-40B4-BE49-F238E27FC236}">
                <a16:creationId xmlns:a16="http://schemas.microsoft.com/office/drawing/2014/main" id="{3220C796-8FAE-B843-B8F9-B6C4A71D97E1}"/>
              </a:ext>
            </a:extLst>
          </p:cNvPr>
          <p:cNvSpPr/>
          <p:nvPr/>
        </p:nvSpPr>
        <p:spPr>
          <a:xfrm>
            <a:off x="5806440" y="5013358"/>
            <a:ext cx="6528816"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Câu nói của Nguyễn Trung Trực: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“Bao giờ người Tây nhổ hết cỏ nước Nam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Thì mới hết người Nam đánh Tây”.</a:t>
            </a:r>
          </a:p>
        </p:txBody>
      </p:sp>
    </p:spTree>
    <p:extLst>
      <p:ext uri="{BB962C8B-B14F-4D97-AF65-F5344CB8AC3E}">
        <p14:creationId xmlns:p14="http://schemas.microsoft.com/office/powerpoint/2010/main" val="279847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2000"/>
                                        <p:tgtEl>
                                          <p:spTgt spid="2"/>
                                        </p:tgtEl>
                                      </p:cBhvr>
                                    </p:animEffect>
                                  </p:childTnLst>
                                </p:cTn>
                              </p:par>
                              <p:par>
                                <p:cTn id="8" presetID="21"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2)">
                                      <p:cBhvr>
                                        <p:cTn id="10" dur="2000"/>
                                        <p:tgtEl>
                                          <p:spTgt spid="4"/>
                                        </p:tgtEl>
                                      </p:cBhvr>
                                    </p:animEffect>
                                  </p:childTnLst>
                                </p:cTn>
                              </p:par>
                              <p:par>
                                <p:cTn id="11" presetID="21"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2)">
                                      <p:cBhvr>
                                        <p:cTn id="13" dur="2000"/>
                                        <p:tgtEl>
                                          <p:spTgt spid="6"/>
                                        </p:tgtEl>
                                      </p:cBhvr>
                                    </p:animEffect>
                                  </p:childTnLst>
                                </p:cTn>
                              </p:par>
                              <p:par>
                                <p:cTn id="14" presetID="21"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2)">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0F79B1F-2DAD-5143-BCC3-6B46D9D99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4660392"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0">
            <a:extLst>
              <a:ext uri="{FF2B5EF4-FFF2-40B4-BE49-F238E27FC236}">
                <a16:creationId xmlns:a16="http://schemas.microsoft.com/office/drawing/2014/main" id="{F3B4F435-7C98-7341-BCDE-5B6D3A77F8C2}"/>
              </a:ext>
            </a:extLst>
          </p:cNvPr>
          <p:cNvSpPr txBox="1">
            <a:spLocks noChangeArrowheads="1"/>
          </p:cNvSpPr>
          <p:nvPr/>
        </p:nvSpPr>
        <p:spPr bwMode="auto">
          <a:xfrm>
            <a:off x="1159414" y="5991511"/>
            <a:ext cx="24939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Trương Định</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4098" name="Picture 2" descr="Tháng 9/1861. Trương Định (Trương Công Định) khởi nghĩa chống Pháp ở Gia  Định.">
            <a:extLst>
              <a:ext uri="{FF2B5EF4-FFF2-40B4-BE49-F238E27FC236}">
                <a16:creationId xmlns:a16="http://schemas.microsoft.com/office/drawing/2014/main" id="{A443E00A-D3EC-964C-B791-0CE270F6B5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6" t="2187" r="2269" b="2500"/>
          <a:stretch/>
        </p:blipFill>
        <p:spPr bwMode="auto">
          <a:xfrm>
            <a:off x="5102352" y="0"/>
            <a:ext cx="7089648" cy="58521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064CCAE-0AD0-5040-9CD6-9B40781E6F35}"/>
              </a:ext>
            </a:extLst>
          </p:cNvPr>
          <p:cNvSpPr/>
          <p:nvPr/>
        </p:nvSpPr>
        <p:spPr>
          <a:xfrm>
            <a:off x="6297338" y="5986174"/>
            <a:ext cx="512351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Trương Định nhận phong soái</a:t>
            </a:r>
            <a:endParaRPr kumimoji="0" lang="en-VN" sz="3200" b="0"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78967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p:cTn id="19" dur="1000" fill="hold"/>
                                        <p:tgtEl>
                                          <p:spTgt spid="4098"/>
                                        </p:tgtEl>
                                        <p:attrNameLst>
                                          <p:attrName>ppt_w</p:attrName>
                                        </p:attrNameLst>
                                      </p:cBhvr>
                                      <p:tavLst>
                                        <p:tav tm="0">
                                          <p:val>
                                            <p:fltVal val="0"/>
                                          </p:val>
                                        </p:tav>
                                        <p:tav tm="100000">
                                          <p:val>
                                            <p:strVal val="#ppt_w"/>
                                          </p:val>
                                        </p:tav>
                                      </p:tavLst>
                                    </p:anim>
                                    <p:anim calcmode="lin" valueType="num">
                                      <p:cBhvr>
                                        <p:cTn id="20" dur="1000" fill="hold"/>
                                        <p:tgtEl>
                                          <p:spTgt spid="4098"/>
                                        </p:tgtEl>
                                        <p:attrNameLst>
                                          <p:attrName>ppt_h</p:attrName>
                                        </p:attrNameLst>
                                      </p:cBhvr>
                                      <p:tavLst>
                                        <p:tav tm="0">
                                          <p:val>
                                            <p:fltVal val="0"/>
                                          </p:val>
                                        </p:tav>
                                        <p:tav tm="100000">
                                          <p:val>
                                            <p:strVal val="#ppt_h"/>
                                          </p:val>
                                        </p:tav>
                                      </p:tavLst>
                                    </p:anim>
                                    <p:anim calcmode="lin" valueType="num">
                                      <p:cBhvr>
                                        <p:cTn id="21" dur="1000" fill="hold"/>
                                        <p:tgtEl>
                                          <p:spTgt spid="4098"/>
                                        </p:tgtEl>
                                        <p:attrNameLst>
                                          <p:attrName>style.rotation</p:attrName>
                                        </p:attrNameLst>
                                      </p:cBhvr>
                                      <p:tavLst>
                                        <p:tav tm="0">
                                          <p:val>
                                            <p:fltVal val="90"/>
                                          </p:val>
                                        </p:tav>
                                        <p:tav tm="100000">
                                          <p:val>
                                            <p:fltVal val="0"/>
                                          </p:val>
                                        </p:tav>
                                      </p:tavLst>
                                    </p:anim>
                                    <p:animEffect transition="in" filter="fade">
                                      <p:cBhvr>
                                        <p:cTn id="22" dur="1000"/>
                                        <p:tgtEl>
                                          <p:spTgt spid="409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D6DBDA75-B939-D247-9993-F8A728D53105}"/>
              </a:ext>
            </a:extLst>
          </p:cNvPr>
          <p:cNvSpPr>
            <a:spLocks noGrp="1" noChangeArrowheads="1"/>
          </p:cNvSpPr>
          <p:nvPr>
            <p:ph type="title"/>
          </p:nvPr>
        </p:nvSpPr>
        <p:spPr>
          <a:xfrm>
            <a:off x="117506" y="6271858"/>
            <a:ext cx="4572000" cy="685800"/>
          </a:xfrm>
        </p:spPr>
        <p:txBody>
          <a:bodyPr/>
          <a:lstStyle/>
          <a:p>
            <a:pPr eaLnBrk="1" hangingPunct="1"/>
            <a:r>
              <a:rPr lang="en-US" altLang="en-VN" sz="2400" b="1" i="1" dirty="0">
                <a:solidFill>
                  <a:srgbClr val="0000FF"/>
                </a:solidFill>
              </a:rPr>
              <a:t>(1822 – 1888)</a:t>
            </a:r>
            <a:endParaRPr lang="en-US" altLang="en-VN" sz="2400" b="1" dirty="0">
              <a:solidFill>
                <a:srgbClr val="D60093"/>
              </a:solidFill>
            </a:endParaRPr>
          </a:p>
        </p:txBody>
      </p:sp>
      <p:pic>
        <p:nvPicPr>
          <p:cNvPr id="40963" name="Picture 4" descr="nguyen-dinh-chieu">
            <a:extLst>
              <a:ext uri="{FF2B5EF4-FFF2-40B4-BE49-F238E27FC236}">
                <a16:creationId xmlns:a16="http://schemas.microsoft.com/office/drawing/2014/main" id="{25F2E65F-506A-2B4D-9096-4AE0E4C52EB2}"/>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1055479"/>
            <a:ext cx="4689506" cy="5231021"/>
          </a:xfrm>
          <a:noFill/>
        </p:spPr>
      </p:pic>
      <p:grpSp>
        <p:nvGrpSpPr>
          <p:cNvPr id="4" name="Group 3">
            <a:extLst>
              <a:ext uri="{FF2B5EF4-FFF2-40B4-BE49-F238E27FC236}">
                <a16:creationId xmlns:a16="http://schemas.microsoft.com/office/drawing/2014/main" id="{088D3B56-6255-0A4E-A5E1-BF80AF901C00}"/>
              </a:ext>
            </a:extLst>
          </p:cNvPr>
          <p:cNvGrpSpPr/>
          <p:nvPr/>
        </p:nvGrpSpPr>
        <p:grpSpPr>
          <a:xfrm>
            <a:off x="0" y="12508"/>
            <a:ext cx="4267200" cy="998539"/>
            <a:chOff x="0" y="12508"/>
            <a:chExt cx="4267200" cy="998539"/>
          </a:xfrm>
        </p:grpSpPr>
        <p:sp>
          <p:nvSpPr>
            <p:cNvPr id="2" name="Rounded Rectangle 1">
              <a:extLst>
                <a:ext uri="{FF2B5EF4-FFF2-40B4-BE49-F238E27FC236}">
                  <a16:creationId xmlns:a16="http://schemas.microsoft.com/office/drawing/2014/main" id="{0F3A98F4-892C-C543-A119-3F9D189E94B9}"/>
                </a:ext>
              </a:extLst>
            </p:cNvPr>
            <p:cNvSpPr/>
            <p:nvPr/>
          </p:nvSpPr>
          <p:spPr>
            <a:xfrm>
              <a:off x="0" y="12508"/>
              <a:ext cx="4267200" cy="9985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Arial"/>
                <a:ea typeface="+mn-ea"/>
                <a:cs typeface="+mn-cs"/>
              </a:endParaRPr>
            </a:p>
          </p:txBody>
        </p:sp>
        <p:sp>
          <p:nvSpPr>
            <p:cNvPr id="40965" name="Rectangle 8">
              <a:extLst>
                <a:ext uri="{FF2B5EF4-FFF2-40B4-BE49-F238E27FC236}">
                  <a16:creationId xmlns:a16="http://schemas.microsoft.com/office/drawing/2014/main" id="{F4EC7A9A-32B4-034E-BAC5-A704CA7B25B2}"/>
                </a:ext>
              </a:extLst>
            </p:cNvPr>
            <p:cNvSpPr>
              <a:spLocks noChangeArrowheads="1"/>
            </p:cNvSpPr>
            <p:nvPr/>
          </p:nvSpPr>
          <p:spPr bwMode="auto">
            <a:xfrm>
              <a:off x="41306" y="56940"/>
              <a:ext cx="41845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VĂN TẾ NGHĨA SĨ CẦN GIUỘC</a:t>
              </a:r>
            </a:p>
          </p:txBody>
        </p:sp>
      </p:grpSp>
      <p:grpSp>
        <p:nvGrpSpPr>
          <p:cNvPr id="6" name="Group 5">
            <a:extLst>
              <a:ext uri="{FF2B5EF4-FFF2-40B4-BE49-F238E27FC236}">
                <a16:creationId xmlns:a16="http://schemas.microsoft.com/office/drawing/2014/main" id="{55EA9032-870F-4F43-A353-F615DDB807A0}"/>
              </a:ext>
            </a:extLst>
          </p:cNvPr>
          <p:cNvGrpSpPr/>
          <p:nvPr/>
        </p:nvGrpSpPr>
        <p:grpSpPr>
          <a:xfrm>
            <a:off x="4648200" y="56940"/>
            <a:ext cx="7543800" cy="7051824"/>
            <a:chOff x="4648200" y="56940"/>
            <a:chExt cx="7543800" cy="7051824"/>
          </a:xfrm>
        </p:grpSpPr>
        <p:sp>
          <p:nvSpPr>
            <p:cNvPr id="40966" name="Text Box 9">
              <a:extLst>
                <a:ext uri="{FF2B5EF4-FFF2-40B4-BE49-F238E27FC236}">
                  <a16:creationId xmlns:a16="http://schemas.microsoft.com/office/drawing/2014/main" id="{FDF8C882-F2AE-8D48-8928-083A4A492F3F}"/>
                </a:ext>
              </a:extLst>
            </p:cNvPr>
            <p:cNvSpPr txBox="1">
              <a:spLocks noChangeArrowheads="1"/>
            </p:cNvSpPr>
            <p:nvPr/>
          </p:nvSpPr>
          <p:spPr bwMode="auto">
            <a:xfrm flipV="1">
              <a:off x="6994526" y="631826"/>
              <a:ext cx="2454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968" name="Rectangle 11">
              <a:extLst>
                <a:ext uri="{FF2B5EF4-FFF2-40B4-BE49-F238E27FC236}">
                  <a16:creationId xmlns:a16="http://schemas.microsoft.com/office/drawing/2014/main" id="{59DA3C10-DB73-E947-A4DE-0DAA9F0F9367}"/>
                </a:ext>
              </a:extLst>
            </p:cNvPr>
            <p:cNvSpPr>
              <a:spLocks noChangeArrowheads="1"/>
            </p:cNvSpPr>
            <p:nvPr/>
          </p:nvSpPr>
          <p:spPr bwMode="auto">
            <a:xfrm>
              <a:off x="4648200" y="4653905"/>
              <a:ext cx="601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 name="Rounded Rectangle 4">
              <a:extLst>
                <a:ext uri="{FF2B5EF4-FFF2-40B4-BE49-F238E27FC236}">
                  <a16:creationId xmlns:a16="http://schemas.microsoft.com/office/drawing/2014/main" id="{4A409187-B9C0-8E47-ABAD-CA2171FB84BC}"/>
                </a:ext>
              </a:extLst>
            </p:cNvPr>
            <p:cNvSpPr/>
            <p:nvPr/>
          </p:nvSpPr>
          <p:spPr>
            <a:xfrm>
              <a:off x="5340096" y="56940"/>
              <a:ext cx="6851904" cy="6900718"/>
            </a:xfrm>
            <a:prstGeom prst="roundRect">
              <a:avLst/>
            </a:prstGeom>
            <a:solidFill>
              <a:srgbClr val="F8FA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0967" name="Rectangle 10">
              <a:extLst>
                <a:ext uri="{FF2B5EF4-FFF2-40B4-BE49-F238E27FC236}">
                  <a16:creationId xmlns:a16="http://schemas.microsoft.com/office/drawing/2014/main" id="{C1D8FAF9-2A83-7F4A-9622-1ED796E28558}"/>
                </a:ext>
              </a:extLst>
            </p:cNvPr>
            <p:cNvSpPr>
              <a:spLocks noChangeArrowheads="1"/>
            </p:cNvSpPr>
            <p:nvPr/>
          </p:nvSpPr>
          <p:spPr bwMode="auto">
            <a:xfrm>
              <a:off x="5312506" y="122236"/>
              <a:ext cx="6724057" cy="698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Hỡi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ôi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Súng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giặc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rền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lòng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dân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trời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tỏ</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Mười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vỡ</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ruộng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chưa</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chắc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còn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danh</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tơ</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phao</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trận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đánh</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Tây</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tuy</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mất</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vang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mõ</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đánh</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giặc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cũng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đánh</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giặc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linh</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hồn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theo</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giúp</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cơ</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binh</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muôn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kiếp</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nguyện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thù</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kia;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vua</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cũng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vua</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dạy</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rành</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rành</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ấm</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đủ</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đền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mắt</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anh</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hùng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lau</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chẳng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ráo</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thương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hai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thiên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dân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cây</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hương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sĩ</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thắp</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thêm</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thơm</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cám</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bởi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vương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thổ</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Hỡi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ôi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thương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thay</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linh</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xin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hưởng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strips(downRight)">
                                      <p:cBhvr>
                                        <p:cTn id="7" dur="500"/>
                                        <p:tgtEl>
                                          <p:spTgt spid="40962"/>
                                        </p:tgtEl>
                                      </p:cBhvr>
                                    </p:animEffect>
                                  </p:childTnLst>
                                </p:cTn>
                              </p:par>
                              <p:par>
                                <p:cTn id="8" presetID="18" presetClass="entr" presetSubtype="6" fill="hold" nodeType="withEffect">
                                  <p:stCondLst>
                                    <p:cond delay="0"/>
                                  </p:stCondLst>
                                  <p:childTnLst>
                                    <p:set>
                                      <p:cBhvr>
                                        <p:cTn id="9" dur="1" fill="hold">
                                          <p:stCondLst>
                                            <p:cond delay="0"/>
                                          </p:stCondLst>
                                        </p:cTn>
                                        <p:tgtEl>
                                          <p:spTgt spid="40963"/>
                                        </p:tgtEl>
                                        <p:attrNameLst>
                                          <p:attrName>style.visibility</p:attrName>
                                        </p:attrNameLst>
                                      </p:cBhvr>
                                      <p:to>
                                        <p:strVal val="visible"/>
                                      </p:to>
                                    </p:set>
                                    <p:animEffect transition="in" filter="strips(downRight)">
                                      <p:cBhvr>
                                        <p:cTn id="10" dur="500"/>
                                        <p:tgtEl>
                                          <p:spTgt spid="40963"/>
                                        </p:tgtEl>
                                      </p:cBhvr>
                                    </p:animEffect>
                                  </p:childTnLst>
                                </p:cTn>
                              </p:par>
                              <p:par>
                                <p:cTn id="11" presetID="18" presetClass="entr" presetSubtype="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Right)">
                                      <p:cBhvr>
                                        <p:cTn id="13" dur="500"/>
                                        <p:tgtEl>
                                          <p:spTgt spid="4"/>
                                        </p:tgtEl>
                                      </p:cBhvr>
                                    </p:animEffect>
                                  </p:childTnLst>
                                </p:cTn>
                              </p:par>
                              <p:par>
                                <p:cTn id="14" presetID="18" presetClass="entr" presetSubtype="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Righ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grpSp>
        <p:nvGrpSpPr>
          <p:cNvPr id="923" name="Google Shape;923;p41"/>
          <p:cNvGrpSpPr/>
          <p:nvPr/>
        </p:nvGrpSpPr>
        <p:grpSpPr>
          <a:xfrm>
            <a:off x="10386357" y="4631195"/>
            <a:ext cx="1805643" cy="956111"/>
            <a:chOff x="5389525" y="2570008"/>
            <a:chExt cx="3406872" cy="1803983"/>
          </a:xfrm>
        </p:grpSpPr>
        <p:sp>
          <p:nvSpPr>
            <p:cNvPr id="924" name="Google Shape;924;p41"/>
            <p:cNvSpPr/>
            <p:nvPr/>
          </p:nvSpPr>
          <p:spPr>
            <a:xfrm>
              <a:off x="5392564" y="2652661"/>
              <a:ext cx="3403833" cy="1721322"/>
            </a:xfrm>
            <a:custGeom>
              <a:avLst/>
              <a:gdLst/>
              <a:ahLst/>
              <a:cxnLst/>
              <a:rect l="l" t="t" r="r" b="b"/>
              <a:pathLst>
                <a:path w="33604" h="16994" extrusionOk="0">
                  <a:moveTo>
                    <a:pt x="15106" y="1"/>
                  </a:moveTo>
                  <a:cubicBezTo>
                    <a:pt x="15061" y="1"/>
                    <a:pt x="15015" y="3"/>
                    <a:pt x="14969" y="8"/>
                  </a:cubicBezTo>
                  <a:cubicBezTo>
                    <a:pt x="14419" y="39"/>
                    <a:pt x="13870" y="69"/>
                    <a:pt x="13320" y="161"/>
                  </a:cubicBezTo>
                  <a:cubicBezTo>
                    <a:pt x="13135" y="204"/>
                    <a:pt x="12934" y="213"/>
                    <a:pt x="12730" y="213"/>
                  </a:cubicBezTo>
                  <a:cubicBezTo>
                    <a:pt x="12594" y="213"/>
                    <a:pt x="12457" y="209"/>
                    <a:pt x="12321" y="209"/>
                  </a:cubicBezTo>
                  <a:cubicBezTo>
                    <a:pt x="12084" y="209"/>
                    <a:pt x="11852" y="221"/>
                    <a:pt x="11640" y="283"/>
                  </a:cubicBezTo>
                  <a:cubicBezTo>
                    <a:pt x="11120" y="466"/>
                    <a:pt x="10723" y="1016"/>
                    <a:pt x="10204" y="1230"/>
                  </a:cubicBezTo>
                  <a:cubicBezTo>
                    <a:pt x="9715" y="1413"/>
                    <a:pt x="9135" y="1536"/>
                    <a:pt x="8676" y="1780"/>
                  </a:cubicBezTo>
                  <a:cubicBezTo>
                    <a:pt x="8188" y="2055"/>
                    <a:pt x="7546" y="2086"/>
                    <a:pt x="7088" y="2391"/>
                  </a:cubicBezTo>
                  <a:cubicBezTo>
                    <a:pt x="6630" y="2696"/>
                    <a:pt x="6599" y="3613"/>
                    <a:pt x="6202" y="3949"/>
                  </a:cubicBezTo>
                  <a:cubicBezTo>
                    <a:pt x="5774" y="4316"/>
                    <a:pt x="5255" y="4529"/>
                    <a:pt x="4858" y="4927"/>
                  </a:cubicBezTo>
                  <a:cubicBezTo>
                    <a:pt x="4491" y="5293"/>
                    <a:pt x="3850" y="5476"/>
                    <a:pt x="3483" y="5904"/>
                  </a:cubicBezTo>
                  <a:cubicBezTo>
                    <a:pt x="3147" y="6301"/>
                    <a:pt x="3147" y="7004"/>
                    <a:pt x="2842" y="7462"/>
                  </a:cubicBezTo>
                  <a:cubicBezTo>
                    <a:pt x="2536" y="7920"/>
                    <a:pt x="1925" y="8195"/>
                    <a:pt x="1681" y="8684"/>
                  </a:cubicBezTo>
                  <a:cubicBezTo>
                    <a:pt x="1406" y="9142"/>
                    <a:pt x="1100" y="9631"/>
                    <a:pt x="917" y="10150"/>
                  </a:cubicBezTo>
                  <a:cubicBezTo>
                    <a:pt x="703" y="10670"/>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7" y="16871"/>
                    <a:pt x="18207" y="16840"/>
                    <a:pt x="19002" y="16840"/>
                  </a:cubicBezTo>
                  <a:cubicBezTo>
                    <a:pt x="19796" y="16840"/>
                    <a:pt x="19796" y="16657"/>
                    <a:pt x="20590" y="16657"/>
                  </a:cubicBezTo>
                  <a:cubicBezTo>
                    <a:pt x="21385" y="16657"/>
                    <a:pt x="21385" y="16963"/>
                    <a:pt x="22179" y="16963"/>
                  </a:cubicBezTo>
                  <a:cubicBezTo>
                    <a:pt x="22973" y="16963"/>
                    <a:pt x="22973" y="16382"/>
                    <a:pt x="23798" y="16382"/>
                  </a:cubicBezTo>
                  <a:cubicBezTo>
                    <a:pt x="24592" y="16382"/>
                    <a:pt x="24592" y="16718"/>
                    <a:pt x="25386" y="16718"/>
                  </a:cubicBezTo>
                  <a:cubicBezTo>
                    <a:pt x="26181" y="16718"/>
                    <a:pt x="26181" y="16810"/>
                    <a:pt x="26975" y="16810"/>
                  </a:cubicBezTo>
                  <a:cubicBezTo>
                    <a:pt x="2776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5" y="16746"/>
                    <a:pt x="32454" y="16854"/>
                    <a:pt x="32728" y="16854"/>
                  </a:cubicBezTo>
                  <a:cubicBezTo>
                    <a:pt x="32884" y="16854"/>
                    <a:pt x="33062" y="16818"/>
                    <a:pt x="33329" y="16718"/>
                  </a:cubicBezTo>
                  <a:cubicBezTo>
                    <a:pt x="33329" y="16168"/>
                    <a:pt x="33604" y="15527"/>
                    <a:pt x="33543" y="15007"/>
                  </a:cubicBezTo>
                  <a:cubicBezTo>
                    <a:pt x="33451" y="14458"/>
                    <a:pt x="33329" y="13908"/>
                    <a:pt x="33176" y="13358"/>
                  </a:cubicBezTo>
                  <a:cubicBezTo>
                    <a:pt x="33085" y="12839"/>
                    <a:pt x="32535" y="12411"/>
                    <a:pt x="32382" y="11892"/>
                  </a:cubicBezTo>
                  <a:cubicBezTo>
                    <a:pt x="32229" y="11372"/>
                    <a:pt x="32046" y="10853"/>
                    <a:pt x="31832" y="10364"/>
                  </a:cubicBezTo>
                  <a:cubicBezTo>
                    <a:pt x="31618" y="9845"/>
                    <a:pt x="31893" y="9112"/>
                    <a:pt x="31618" y="8623"/>
                  </a:cubicBezTo>
                  <a:cubicBezTo>
                    <a:pt x="31374" y="8134"/>
                    <a:pt x="31099" y="7645"/>
                    <a:pt x="30824" y="7157"/>
                  </a:cubicBezTo>
                  <a:cubicBezTo>
                    <a:pt x="30518" y="6729"/>
                    <a:pt x="29969" y="6393"/>
                    <a:pt x="29602" y="5996"/>
                  </a:cubicBezTo>
                  <a:cubicBezTo>
                    <a:pt x="29266" y="5568"/>
                    <a:pt x="28563" y="5476"/>
                    <a:pt x="28197" y="5079"/>
                  </a:cubicBezTo>
                  <a:cubicBezTo>
                    <a:pt x="27800" y="4713"/>
                    <a:pt x="27861" y="3796"/>
                    <a:pt x="27464" y="3460"/>
                  </a:cubicBezTo>
                  <a:cubicBezTo>
                    <a:pt x="27036" y="3124"/>
                    <a:pt x="26211" y="3277"/>
                    <a:pt x="25753" y="2971"/>
                  </a:cubicBezTo>
                  <a:cubicBezTo>
                    <a:pt x="25325" y="2666"/>
                    <a:pt x="25142" y="1872"/>
                    <a:pt x="24684" y="1597"/>
                  </a:cubicBezTo>
                  <a:cubicBezTo>
                    <a:pt x="24513" y="1501"/>
                    <a:pt x="24309" y="1476"/>
                    <a:pt x="24093" y="1476"/>
                  </a:cubicBezTo>
                  <a:cubicBezTo>
                    <a:pt x="23854" y="1476"/>
                    <a:pt x="23601" y="1507"/>
                    <a:pt x="23364" y="1507"/>
                  </a:cubicBezTo>
                  <a:cubicBezTo>
                    <a:pt x="23202" y="1507"/>
                    <a:pt x="23049" y="1492"/>
                    <a:pt x="22912" y="1444"/>
                  </a:cubicBezTo>
                  <a:cubicBezTo>
                    <a:pt x="22423" y="1230"/>
                    <a:pt x="21904" y="1016"/>
                    <a:pt x="21385" y="864"/>
                  </a:cubicBezTo>
                  <a:cubicBezTo>
                    <a:pt x="20865" y="711"/>
                    <a:pt x="20346" y="741"/>
                    <a:pt x="19796" y="619"/>
                  </a:cubicBezTo>
                  <a:cubicBezTo>
                    <a:pt x="19246" y="528"/>
                    <a:pt x="18757" y="375"/>
                    <a:pt x="18207" y="314"/>
                  </a:cubicBezTo>
                  <a:cubicBezTo>
                    <a:pt x="17840" y="292"/>
                    <a:pt x="17458" y="271"/>
                    <a:pt x="17082" y="271"/>
                  </a:cubicBezTo>
                  <a:cubicBezTo>
                    <a:pt x="16926" y="271"/>
                    <a:pt x="16771" y="274"/>
                    <a:pt x="16619" y="283"/>
                  </a:cubicBezTo>
                  <a:cubicBezTo>
                    <a:pt x="16087" y="283"/>
                    <a:pt x="15606" y="1"/>
                    <a:pt x="1510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41"/>
            <p:cNvSpPr/>
            <p:nvPr/>
          </p:nvSpPr>
          <p:spPr>
            <a:xfrm>
              <a:off x="5389525" y="3411533"/>
              <a:ext cx="3406872" cy="962458"/>
            </a:xfrm>
            <a:custGeom>
              <a:avLst/>
              <a:gdLst/>
              <a:ahLst/>
              <a:cxnLst/>
              <a:rect l="l" t="t" r="r" b="b"/>
              <a:pathLst>
                <a:path w="33634" h="9502" extrusionOk="0">
                  <a:moveTo>
                    <a:pt x="31037" y="1"/>
                  </a:moveTo>
                  <a:cubicBezTo>
                    <a:pt x="30915" y="153"/>
                    <a:pt x="30793" y="306"/>
                    <a:pt x="30640" y="489"/>
                  </a:cubicBezTo>
                  <a:cubicBezTo>
                    <a:pt x="30619" y="511"/>
                    <a:pt x="30566" y="533"/>
                    <a:pt x="30516" y="533"/>
                  </a:cubicBezTo>
                  <a:cubicBezTo>
                    <a:pt x="30495" y="533"/>
                    <a:pt x="30475" y="529"/>
                    <a:pt x="30457" y="520"/>
                  </a:cubicBezTo>
                  <a:cubicBezTo>
                    <a:pt x="30365" y="948"/>
                    <a:pt x="30243" y="1345"/>
                    <a:pt x="30090" y="1711"/>
                  </a:cubicBezTo>
                  <a:cubicBezTo>
                    <a:pt x="30029" y="1833"/>
                    <a:pt x="29907" y="1895"/>
                    <a:pt x="29815" y="1895"/>
                  </a:cubicBezTo>
                  <a:cubicBezTo>
                    <a:pt x="29693" y="1864"/>
                    <a:pt x="29601" y="1803"/>
                    <a:pt x="29510" y="1772"/>
                  </a:cubicBezTo>
                  <a:cubicBezTo>
                    <a:pt x="28991" y="2475"/>
                    <a:pt x="28288" y="2994"/>
                    <a:pt x="27738" y="3666"/>
                  </a:cubicBezTo>
                  <a:cubicBezTo>
                    <a:pt x="27704" y="3717"/>
                    <a:pt x="27652" y="3740"/>
                    <a:pt x="27597" y="3740"/>
                  </a:cubicBezTo>
                  <a:cubicBezTo>
                    <a:pt x="27552" y="3740"/>
                    <a:pt x="27504" y="3724"/>
                    <a:pt x="27463" y="3697"/>
                  </a:cubicBezTo>
                  <a:cubicBezTo>
                    <a:pt x="27341" y="3636"/>
                    <a:pt x="27249" y="3605"/>
                    <a:pt x="27188" y="3544"/>
                  </a:cubicBezTo>
                  <a:cubicBezTo>
                    <a:pt x="27158" y="4400"/>
                    <a:pt x="26974" y="5408"/>
                    <a:pt x="26486" y="6019"/>
                  </a:cubicBezTo>
                  <a:cubicBezTo>
                    <a:pt x="26291" y="6254"/>
                    <a:pt x="26103" y="6349"/>
                    <a:pt x="25927" y="6349"/>
                  </a:cubicBezTo>
                  <a:cubicBezTo>
                    <a:pt x="25577" y="6349"/>
                    <a:pt x="25273" y="5977"/>
                    <a:pt x="25050" y="5591"/>
                  </a:cubicBezTo>
                  <a:cubicBezTo>
                    <a:pt x="24897" y="5774"/>
                    <a:pt x="24683" y="5988"/>
                    <a:pt x="24530" y="6171"/>
                  </a:cubicBezTo>
                  <a:cubicBezTo>
                    <a:pt x="24485" y="6202"/>
                    <a:pt x="24424" y="6217"/>
                    <a:pt x="24362" y="6217"/>
                  </a:cubicBezTo>
                  <a:cubicBezTo>
                    <a:pt x="24301" y="6217"/>
                    <a:pt x="24240" y="6202"/>
                    <a:pt x="24194" y="6171"/>
                  </a:cubicBezTo>
                  <a:cubicBezTo>
                    <a:pt x="24011" y="5927"/>
                    <a:pt x="23736" y="5744"/>
                    <a:pt x="23522" y="5499"/>
                  </a:cubicBezTo>
                  <a:cubicBezTo>
                    <a:pt x="23247" y="5774"/>
                    <a:pt x="22881" y="5927"/>
                    <a:pt x="22514" y="5927"/>
                  </a:cubicBezTo>
                  <a:cubicBezTo>
                    <a:pt x="21842" y="5958"/>
                    <a:pt x="21201" y="6141"/>
                    <a:pt x="20651" y="6538"/>
                  </a:cubicBezTo>
                  <a:cubicBezTo>
                    <a:pt x="20473" y="6644"/>
                    <a:pt x="20304" y="6689"/>
                    <a:pt x="20140" y="6689"/>
                  </a:cubicBezTo>
                  <a:cubicBezTo>
                    <a:pt x="19741" y="6689"/>
                    <a:pt x="19379" y="6423"/>
                    <a:pt x="19032" y="6141"/>
                  </a:cubicBezTo>
                  <a:cubicBezTo>
                    <a:pt x="18940" y="6385"/>
                    <a:pt x="18726" y="6568"/>
                    <a:pt x="18482" y="6660"/>
                  </a:cubicBezTo>
                  <a:cubicBezTo>
                    <a:pt x="18408" y="6685"/>
                    <a:pt x="18323" y="6692"/>
                    <a:pt x="18234" y="6692"/>
                  </a:cubicBezTo>
                  <a:cubicBezTo>
                    <a:pt x="18118" y="6692"/>
                    <a:pt x="17995" y="6680"/>
                    <a:pt x="17882" y="6680"/>
                  </a:cubicBezTo>
                  <a:cubicBezTo>
                    <a:pt x="17759" y="6680"/>
                    <a:pt x="17647" y="6694"/>
                    <a:pt x="17565" y="6752"/>
                  </a:cubicBezTo>
                  <a:cubicBezTo>
                    <a:pt x="17350" y="6935"/>
                    <a:pt x="17165" y="7000"/>
                    <a:pt x="16987" y="7000"/>
                  </a:cubicBezTo>
                  <a:cubicBezTo>
                    <a:pt x="16658" y="7000"/>
                    <a:pt x="16351" y="6779"/>
                    <a:pt x="15916" y="6660"/>
                  </a:cubicBezTo>
                  <a:cubicBezTo>
                    <a:pt x="15733" y="6568"/>
                    <a:pt x="15549" y="6446"/>
                    <a:pt x="15366" y="6324"/>
                  </a:cubicBezTo>
                  <a:cubicBezTo>
                    <a:pt x="15217" y="6233"/>
                    <a:pt x="15095" y="6196"/>
                    <a:pt x="14991" y="6196"/>
                  </a:cubicBezTo>
                  <a:cubicBezTo>
                    <a:pt x="14710" y="6196"/>
                    <a:pt x="14558" y="6468"/>
                    <a:pt x="14358" y="6691"/>
                  </a:cubicBezTo>
                  <a:cubicBezTo>
                    <a:pt x="14222" y="6804"/>
                    <a:pt x="14052" y="6867"/>
                    <a:pt x="13874" y="6867"/>
                  </a:cubicBezTo>
                  <a:cubicBezTo>
                    <a:pt x="13812" y="6867"/>
                    <a:pt x="13749" y="6859"/>
                    <a:pt x="13686" y="6843"/>
                  </a:cubicBezTo>
                  <a:cubicBezTo>
                    <a:pt x="13403" y="6769"/>
                    <a:pt x="13266" y="6702"/>
                    <a:pt x="13142" y="6702"/>
                  </a:cubicBezTo>
                  <a:cubicBezTo>
                    <a:pt x="13012" y="6702"/>
                    <a:pt x="12898" y="6777"/>
                    <a:pt x="12647" y="6996"/>
                  </a:cubicBezTo>
                  <a:cubicBezTo>
                    <a:pt x="12525" y="7088"/>
                    <a:pt x="12403" y="7149"/>
                    <a:pt x="12250" y="7179"/>
                  </a:cubicBezTo>
                  <a:cubicBezTo>
                    <a:pt x="11822" y="7149"/>
                    <a:pt x="11425" y="6996"/>
                    <a:pt x="11089" y="6752"/>
                  </a:cubicBezTo>
                  <a:cubicBezTo>
                    <a:pt x="10817" y="6561"/>
                    <a:pt x="10448" y="6055"/>
                    <a:pt x="10198" y="6055"/>
                  </a:cubicBezTo>
                  <a:cubicBezTo>
                    <a:pt x="10167" y="6055"/>
                    <a:pt x="10138" y="6063"/>
                    <a:pt x="10112" y="6080"/>
                  </a:cubicBezTo>
                  <a:cubicBezTo>
                    <a:pt x="9773" y="6299"/>
                    <a:pt x="9422" y="6530"/>
                    <a:pt x="9066" y="6530"/>
                  </a:cubicBezTo>
                  <a:cubicBezTo>
                    <a:pt x="8876" y="6530"/>
                    <a:pt x="8684" y="6464"/>
                    <a:pt x="8493" y="6294"/>
                  </a:cubicBezTo>
                  <a:cubicBezTo>
                    <a:pt x="8260" y="6082"/>
                    <a:pt x="8065" y="6001"/>
                    <a:pt x="7891" y="6001"/>
                  </a:cubicBezTo>
                  <a:cubicBezTo>
                    <a:pt x="7313" y="6001"/>
                    <a:pt x="6975" y="6905"/>
                    <a:pt x="6293" y="6905"/>
                  </a:cubicBezTo>
                  <a:cubicBezTo>
                    <a:pt x="5988" y="6905"/>
                    <a:pt x="5743" y="6752"/>
                    <a:pt x="5560" y="6538"/>
                  </a:cubicBezTo>
                  <a:cubicBezTo>
                    <a:pt x="5554" y="6528"/>
                    <a:pt x="5545" y="6523"/>
                    <a:pt x="5532" y="6523"/>
                  </a:cubicBezTo>
                  <a:cubicBezTo>
                    <a:pt x="5353" y="6523"/>
                    <a:pt x="4544" y="7493"/>
                    <a:pt x="4430" y="7607"/>
                  </a:cubicBezTo>
                  <a:cubicBezTo>
                    <a:pt x="4385" y="7652"/>
                    <a:pt x="4328" y="7672"/>
                    <a:pt x="4270" y="7672"/>
                  </a:cubicBezTo>
                  <a:cubicBezTo>
                    <a:pt x="4171" y="7672"/>
                    <a:pt x="4071" y="7612"/>
                    <a:pt x="4032" y="7515"/>
                  </a:cubicBezTo>
                  <a:cubicBezTo>
                    <a:pt x="4002" y="7332"/>
                    <a:pt x="3941" y="7179"/>
                    <a:pt x="3880" y="7027"/>
                  </a:cubicBezTo>
                  <a:cubicBezTo>
                    <a:pt x="3769" y="7052"/>
                    <a:pt x="3661" y="7064"/>
                    <a:pt x="3555" y="7064"/>
                  </a:cubicBezTo>
                  <a:cubicBezTo>
                    <a:pt x="3020" y="7064"/>
                    <a:pt x="2552" y="6758"/>
                    <a:pt x="2169" y="6324"/>
                  </a:cubicBezTo>
                  <a:cubicBezTo>
                    <a:pt x="1994" y="6120"/>
                    <a:pt x="1458" y="5249"/>
                    <a:pt x="1144" y="5249"/>
                  </a:cubicBezTo>
                  <a:cubicBezTo>
                    <a:pt x="1128" y="5249"/>
                    <a:pt x="1114" y="5251"/>
                    <a:pt x="1100" y="5255"/>
                  </a:cubicBezTo>
                  <a:cubicBezTo>
                    <a:pt x="794" y="5316"/>
                    <a:pt x="489" y="5438"/>
                    <a:pt x="153" y="5530"/>
                  </a:cubicBezTo>
                  <a:cubicBezTo>
                    <a:pt x="153" y="5652"/>
                    <a:pt x="122" y="5774"/>
                    <a:pt x="122" y="5896"/>
                  </a:cubicBezTo>
                  <a:cubicBezTo>
                    <a:pt x="0" y="6416"/>
                    <a:pt x="489" y="7027"/>
                    <a:pt x="428" y="7577"/>
                  </a:cubicBezTo>
                  <a:cubicBezTo>
                    <a:pt x="367" y="8126"/>
                    <a:pt x="61" y="8340"/>
                    <a:pt x="61" y="8890"/>
                  </a:cubicBezTo>
                  <a:cubicBezTo>
                    <a:pt x="825" y="9135"/>
                    <a:pt x="733" y="9501"/>
                    <a:pt x="1527" y="9501"/>
                  </a:cubicBezTo>
                  <a:cubicBezTo>
                    <a:pt x="2322" y="9501"/>
                    <a:pt x="2322" y="8982"/>
                    <a:pt x="3116" y="8982"/>
                  </a:cubicBezTo>
                  <a:cubicBezTo>
                    <a:pt x="3910" y="8982"/>
                    <a:pt x="3910" y="8829"/>
                    <a:pt x="4705" y="8829"/>
                  </a:cubicBezTo>
                  <a:cubicBezTo>
                    <a:pt x="5499" y="8829"/>
                    <a:pt x="5499" y="8921"/>
                    <a:pt x="6293" y="8921"/>
                  </a:cubicBezTo>
                  <a:cubicBezTo>
                    <a:pt x="7087" y="8921"/>
                    <a:pt x="7087" y="9409"/>
                    <a:pt x="7882" y="9409"/>
                  </a:cubicBezTo>
                  <a:cubicBezTo>
                    <a:pt x="8676" y="9409"/>
                    <a:pt x="8676" y="9104"/>
                    <a:pt x="9470" y="9104"/>
                  </a:cubicBezTo>
                  <a:cubicBezTo>
                    <a:pt x="10264" y="9104"/>
                    <a:pt x="10264" y="9409"/>
                    <a:pt x="11059" y="9409"/>
                  </a:cubicBezTo>
                  <a:cubicBezTo>
                    <a:pt x="11853" y="9409"/>
                    <a:pt x="11853" y="9501"/>
                    <a:pt x="12647" y="9501"/>
                  </a:cubicBezTo>
                  <a:cubicBezTo>
                    <a:pt x="13441" y="9501"/>
                    <a:pt x="13441" y="8982"/>
                    <a:pt x="14236" y="8982"/>
                  </a:cubicBezTo>
                  <a:cubicBezTo>
                    <a:pt x="15030" y="8982"/>
                    <a:pt x="15030" y="9471"/>
                    <a:pt x="15824" y="9471"/>
                  </a:cubicBezTo>
                  <a:cubicBezTo>
                    <a:pt x="16618" y="9471"/>
                    <a:pt x="16649" y="9379"/>
                    <a:pt x="17443" y="9379"/>
                  </a:cubicBezTo>
                  <a:cubicBezTo>
                    <a:pt x="18237" y="9379"/>
                    <a:pt x="18237" y="9348"/>
                    <a:pt x="19032" y="9348"/>
                  </a:cubicBezTo>
                  <a:cubicBezTo>
                    <a:pt x="19826" y="9348"/>
                    <a:pt x="19826" y="9165"/>
                    <a:pt x="20620" y="9165"/>
                  </a:cubicBezTo>
                  <a:cubicBezTo>
                    <a:pt x="21415" y="9165"/>
                    <a:pt x="21415" y="9471"/>
                    <a:pt x="22209" y="9471"/>
                  </a:cubicBezTo>
                  <a:cubicBezTo>
                    <a:pt x="23003" y="9471"/>
                    <a:pt x="23003" y="8890"/>
                    <a:pt x="23797" y="8890"/>
                  </a:cubicBezTo>
                  <a:cubicBezTo>
                    <a:pt x="24592" y="8890"/>
                    <a:pt x="24592" y="9226"/>
                    <a:pt x="25386" y="9226"/>
                  </a:cubicBezTo>
                  <a:cubicBezTo>
                    <a:pt x="26180" y="9226"/>
                    <a:pt x="26180" y="9318"/>
                    <a:pt x="26974" y="9318"/>
                  </a:cubicBezTo>
                  <a:cubicBezTo>
                    <a:pt x="27769" y="9318"/>
                    <a:pt x="27769" y="9073"/>
                    <a:pt x="28563" y="9073"/>
                  </a:cubicBezTo>
                  <a:cubicBezTo>
                    <a:pt x="29357" y="9073"/>
                    <a:pt x="29357" y="9257"/>
                    <a:pt x="30151" y="9257"/>
                  </a:cubicBezTo>
                  <a:cubicBezTo>
                    <a:pt x="30747" y="9257"/>
                    <a:pt x="30896" y="9154"/>
                    <a:pt x="31268" y="9154"/>
                  </a:cubicBezTo>
                  <a:cubicBezTo>
                    <a:pt x="31392" y="9154"/>
                    <a:pt x="31541" y="9165"/>
                    <a:pt x="31740" y="9196"/>
                  </a:cubicBezTo>
                  <a:cubicBezTo>
                    <a:pt x="32245" y="9254"/>
                    <a:pt x="32466" y="9362"/>
                    <a:pt x="32748" y="9362"/>
                  </a:cubicBezTo>
                  <a:cubicBezTo>
                    <a:pt x="32910" y="9362"/>
                    <a:pt x="33092" y="9326"/>
                    <a:pt x="33359" y="9226"/>
                  </a:cubicBezTo>
                  <a:cubicBezTo>
                    <a:pt x="33359" y="8676"/>
                    <a:pt x="33634" y="8035"/>
                    <a:pt x="33573" y="7515"/>
                  </a:cubicBezTo>
                  <a:cubicBezTo>
                    <a:pt x="33481" y="6966"/>
                    <a:pt x="33359" y="6416"/>
                    <a:pt x="33206" y="5866"/>
                  </a:cubicBezTo>
                  <a:cubicBezTo>
                    <a:pt x="33115" y="5347"/>
                    <a:pt x="32565" y="4919"/>
                    <a:pt x="32412" y="4400"/>
                  </a:cubicBezTo>
                  <a:cubicBezTo>
                    <a:pt x="32259" y="3880"/>
                    <a:pt x="32076" y="3361"/>
                    <a:pt x="31862" y="2872"/>
                  </a:cubicBezTo>
                  <a:cubicBezTo>
                    <a:pt x="31648" y="2353"/>
                    <a:pt x="31923" y="1620"/>
                    <a:pt x="31648" y="1131"/>
                  </a:cubicBezTo>
                  <a:cubicBezTo>
                    <a:pt x="31465" y="764"/>
                    <a:pt x="31282" y="367"/>
                    <a:pt x="31037"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41"/>
            <p:cNvSpPr/>
            <p:nvPr/>
          </p:nvSpPr>
          <p:spPr>
            <a:xfrm>
              <a:off x="5850504" y="2891708"/>
              <a:ext cx="470504" cy="482748"/>
            </a:xfrm>
            <a:custGeom>
              <a:avLst/>
              <a:gdLst/>
              <a:ahLst/>
              <a:cxnLst/>
              <a:rect l="l" t="t" r="r" b="b"/>
              <a:pathLst>
                <a:path w="4645" h="4766" extrusionOk="0">
                  <a:moveTo>
                    <a:pt x="2414" y="0"/>
                  </a:moveTo>
                  <a:cubicBezTo>
                    <a:pt x="2078" y="0"/>
                    <a:pt x="1773" y="62"/>
                    <a:pt x="1467" y="184"/>
                  </a:cubicBezTo>
                  <a:cubicBezTo>
                    <a:pt x="1223" y="275"/>
                    <a:pt x="1131" y="734"/>
                    <a:pt x="948" y="947"/>
                  </a:cubicBezTo>
                  <a:cubicBezTo>
                    <a:pt x="734" y="1131"/>
                    <a:pt x="306" y="1192"/>
                    <a:pt x="184" y="1467"/>
                  </a:cubicBezTo>
                  <a:cubicBezTo>
                    <a:pt x="62" y="1772"/>
                    <a:pt x="1" y="2078"/>
                    <a:pt x="1" y="2383"/>
                  </a:cubicBezTo>
                  <a:cubicBezTo>
                    <a:pt x="1" y="2719"/>
                    <a:pt x="62" y="3025"/>
                    <a:pt x="184" y="3300"/>
                  </a:cubicBezTo>
                  <a:cubicBezTo>
                    <a:pt x="306" y="3575"/>
                    <a:pt x="764" y="3605"/>
                    <a:pt x="978" y="3819"/>
                  </a:cubicBezTo>
                  <a:cubicBezTo>
                    <a:pt x="1131" y="4033"/>
                    <a:pt x="1345" y="4216"/>
                    <a:pt x="1589" y="4338"/>
                  </a:cubicBezTo>
                  <a:cubicBezTo>
                    <a:pt x="1864" y="4461"/>
                    <a:pt x="2109" y="4766"/>
                    <a:pt x="2414" y="4766"/>
                  </a:cubicBezTo>
                  <a:cubicBezTo>
                    <a:pt x="2689" y="4766"/>
                    <a:pt x="2903" y="4369"/>
                    <a:pt x="3178" y="4277"/>
                  </a:cubicBezTo>
                  <a:cubicBezTo>
                    <a:pt x="3453" y="4155"/>
                    <a:pt x="3758" y="4155"/>
                    <a:pt x="3972" y="3972"/>
                  </a:cubicBezTo>
                  <a:cubicBezTo>
                    <a:pt x="4186" y="3758"/>
                    <a:pt x="4339" y="3514"/>
                    <a:pt x="4461" y="3269"/>
                  </a:cubicBezTo>
                  <a:cubicBezTo>
                    <a:pt x="4583" y="2994"/>
                    <a:pt x="4461" y="2689"/>
                    <a:pt x="4461" y="2383"/>
                  </a:cubicBezTo>
                  <a:cubicBezTo>
                    <a:pt x="4461" y="2078"/>
                    <a:pt x="4644" y="1803"/>
                    <a:pt x="4522" y="1528"/>
                  </a:cubicBezTo>
                  <a:cubicBezTo>
                    <a:pt x="4400" y="1253"/>
                    <a:pt x="4094" y="1131"/>
                    <a:pt x="3880" y="947"/>
                  </a:cubicBezTo>
                  <a:cubicBezTo>
                    <a:pt x="3697" y="703"/>
                    <a:pt x="3483" y="520"/>
                    <a:pt x="3239" y="367"/>
                  </a:cubicBezTo>
                  <a:cubicBezTo>
                    <a:pt x="2995" y="275"/>
                    <a:pt x="2720" y="0"/>
                    <a:pt x="241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41"/>
            <p:cNvSpPr/>
            <p:nvPr/>
          </p:nvSpPr>
          <p:spPr>
            <a:xfrm>
              <a:off x="5989780" y="3024804"/>
              <a:ext cx="232162" cy="219698"/>
            </a:xfrm>
            <a:custGeom>
              <a:avLst/>
              <a:gdLst/>
              <a:ahLst/>
              <a:cxnLst/>
              <a:rect l="l" t="t" r="r" b="b"/>
              <a:pathLst>
                <a:path w="2292" h="2169" extrusionOk="0">
                  <a:moveTo>
                    <a:pt x="1009" y="0"/>
                  </a:moveTo>
                  <a:cubicBezTo>
                    <a:pt x="703" y="0"/>
                    <a:pt x="428" y="92"/>
                    <a:pt x="214" y="306"/>
                  </a:cubicBezTo>
                  <a:cubicBezTo>
                    <a:pt x="31" y="489"/>
                    <a:pt x="92" y="764"/>
                    <a:pt x="92" y="1069"/>
                  </a:cubicBezTo>
                  <a:cubicBezTo>
                    <a:pt x="92" y="1375"/>
                    <a:pt x="0" y="1680"/>
                    <a:pt x="214" y="1894"/>
                  </a:cubicBezTo>
                  <a:cubicBezTo>
                    <a:pt x="428" y="2077"/>
                    <a:pt x="703" y="2169"/>
                    <a:pt x="1009" y="2169"/>
                  </a:cubicBezTo>
                  <a:cubicBezTo>
                    <a:pt x="1314" y="2169"/>
                    <a:pt x="1589" y="2108"/>
                    <a:pt x="1833" y="1925"/>
                  </a:cubicBezTo>
                  <a:cubicBezTo>
                    <a:pt x="2078" y="1711"/>
                    <a:pt x="2230" y="1405"/>
                    <a:pt x="2292" y="1069"/>
                  </a:cubicBezTo>
                  <a:cubicBezTo>
                    <a:pt x="2292" y="764"/>
                    <a:pt x="1833" y="642"/>
                    <a:pt x="1620" y="458"/>
                  </a:cubicBezTo>
                  <a:cubicBezTo>
                    <a:pt x="1436" y="244"/>
                    <a:pt x="1314" y="0"/>
                    <a:pt x="100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41"/>
            <p:cNvSpPr/>
            <p:nvPr/>
          </p:nvSpPr>
          <p:spPr>
            <a:xfrm>
              <a:off x="6785023" y="2570008"/>
              <a:ext cx="455006" cy="434433"/>
            </a:xfrm>
            <a:custGeom>
              <a:avLst/>
              <a:gdLst/>
              <a:ahLst/>
              <a:cxnLst/>
              <a:rect l="l" t="t" r="r" b="b"/>
              <a:pathLst>
                <a:path w="4492" h="4289" extrusionOk="0">
                  <a:moveTo>
                    <a:pt x="1737" y="1"/>
                  </a:moveTo>
                  <a:cubicBezTo>
                    <a:pt x="1674" y="1"/>
                    <a:pt x="1615" y="9"/>
                    <a:pt x="1558" y="30"/>
                  </a:cubicBezTo>
                  <a:cubicBezTo>
                    <a:pt x="1039" y="366"/>
                    <a:pt x="611" y="763"/>
                    <a:pt x="275" y="1252"/>
                  </a:cubicBezTo>
                  <a:cubicBezTo>
                    <a:pt x="123" y="1527"/>
                    <a:pt x="31" y="1832"/>
                    <a:pt x="0" y="2138"/>
                  </a:cubicBezTo>
                  <a:cubicBezTo>
                    <a:pt x="61" y="2443"/>
                    <a:pt x="184" y="2749"/>
                    <a:pt x="336" y="2993"/>
                  </a:cubicBezTo>
                  <a:cubicBezTo>
                    <a:pt x="398" y="3299"/>
                    <a:pt x="550" y="3574"/>
                    <a:pt x="703" y="3849"/>
                  </a:cubicBezTo>
                  <a:cubicBezTo>
                    <a:pt x="978" y="4001"/>
                    <a:pt x="1253" y="4154"/>
                    <a:pt x="1558" y="4215"/>
                  </a:cubicBezTo>
                  <a:cubicBezTo>
                    <a:pt x="1760" y="4260"/>
                    <a:pt x="1977" y="4288"/>
                    <a:pt x="2187" y="4288"/>
                  </a:cubicBezTo>
                  <a:cubicBezTo>
                    <a:pt x="2264" y="4288"/>
                    <a:pt x="2340" y="4284"/>
                    <a:pt x="2414" y="4276"/>
                  </a:cubicBezTo>
                  <a:cubicBezTo>
                    <a:pt x="2487" y="4284"/>
                    <a:pt x="2563" y="4288"/>
                    <a:pt x="2640" y="4288"/>
                  </a:cubicBezTo>
                  <a:cubicBezTo>
                    <a:pt x="2850" y="4288"/>
                    <a:pt x="3068" y="4260"/>
                    <a:pt x="3269" y="4215"/>
                  </a:cubicBezTo>
                  <a:cubicBezTo>
                    <a:pt x="3544" y="4093"/>
                    <a:pt x="3941" y="4062"/>
                    <a:pt x="4155" y="3879"/>
                  </a:cubicBezTo>
                  <a:cubicBezTo>
                    <a:pt x="4338" y="3665"/>
                    <a:pt x="4277" y="3238"/>
                    <a:pt x="4399" y="2963"/>
                  </a:cubicBezTo>
                  <a:cubicBezTo>
                    <a:pt x="4460" y="2688"/>
                    <a:pt x="4491" y="2413"/>
                    <a:pt x="4430" y="2138"/>
                  </a:cubicBezTo>
                  <a:cubicBezTo>
                    <a:pt x="4460" y="1863"/>
                    <a:pt x="4399" y="1618"/>
                    <a:pt x="4277" y="1374"/>
                  </a:cubicBezTo>
                  <a:cubicBezTo>
                    <a:pt x="4186" y="1099"/>
                    <a:pt x="4186" y="794"/>
                    <a:pt x="3972" y="580"/>
                  </a:cubicBezTo>
                  <a:cubicBezTo>
                    <a:pt x="3788" y="366"/>
                    <a:pt x="3544" y="183"/>
                    <a:pt x="3269" y="61"/>
                  </a:cubicBezTo>
                  <a:cubicBezTo>
                    <a:pt x="3202" y="36"/>
                    <a:pt x="3131" y="26"/>
                    <a:pt x="3057" y="26"/>
                  </a:cubicBezTo>
                  <a:cubicBezTo>
                    <a:pt x="2858" y="26"/>
                    <a:pt x="2636" y="91"/>
                    <a:pt x="2414" y="91"/>
                  </a:cubicBezTo>
                  <a:cubicBezTo>
                    <a:pt x="2179" y="91"/>
                    <a:pt x="1944" y="1"/>
                    <a:pt x="173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1"/>
            <p:cNvSpPr/>
            <p:nvPr/>
          </p:nvSpPr>
          <p:spPr>
            <a:xfrm>
              <a:off x="6930478" y="2653472"/>
              <a:ext cx="219400" cy="248059"/>
            </a:xfrm>
            <a:custGeom>
              <a:avLst/>
              <a:gdLst/>
              <a:ahLst/>
              <a:cxnLst/>
              <a:rect l="l" t="t" r="r" b="b"/>
              <a:pathLst>
                <a:path w="2166" h="2449" extrusionOk="0">
                  <a:moveTo>
                    <a:pt x="978" y="0"/>
                  </a:moveTo>
                  <a:cubicBezTo>
                    <a:pt x="672" y="0"/>
                    <a:pt x="458" y="397"/>
                    <a:pt x="275" y="611"/>
                  </a:cubicBezTo>
                  <a:cubicBezTo>
                    <a:pt x="92" y="794"/>
                    <a:pt x="92" y="1008"/>
                    <a:pt x="92" y="1314"/>
                  </a:cubicBezTo>
                  <a:cubicBezTo>
                    <a:pt x="92" y="1619"/>
                    <a:pt x="0" y="1864"/>
                    <a:pt x="214" y="2078"/>
                  </a:cubicBezTo>
                  <a:cubicBezTo>
                    <a:pt x="397" y="2291"/>
                    <a:pt x="672" y="2444"/>
                    <a:pt x="978" y="2444"/>
                  </a:cubicBezTo>
                  <a:cubicBezTo>
                    <a:pt x="1011" y="2447"/>
                    <a:pt x="1043" y="2449"/>
                    <a:pt x="1075" y="2449"/>
                  </a:cubicBezTo>
                  <a:cubicBezTo>
                    <a:pt x="1674" y="2449"/>
                    <a:pt x="2166" y="1923"/>
                    <a:pt x="2108" y="1314"/>
                  </a:cubicBezTo>
                  <a:cubicBezTo>
                    <a:pt x="2108" y="1008"/>
                    <a:pt x="1986" y="733"/>
                    <a:pt x="1772" y="520"/>
                  </a:cubicBezTo>
                  <a:cubicBezTo>
                    <a:pt x="1589" y="336"/>
                    <a:pt x="1314" y="0"/>
                    <a:pt x="9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1"/>
            <p:cNvSpPr/>
            <p:nvPr/>
          </p:nvSpPr>
          <p:spPr>
            <a:xfrm>
              <a:off x="6327082" y="3508874"/>
              <a:ext cx="448726" cy="443245"/>
            </a:xfrm>
            <a:custGeom>
              <a:avLst/>
              <a:gdLst/>
              <a:ahLst/>
              <a:cxnLst/>
              <a:rect l="l" t="t" r="r" b="b"/>
              <a:pathLst>
                <a:path w="4430" h="4376" extrusionOk="0">
                  <a:moveTo>
                    <a:pt x="1672" y="0"/>
                  </a:moveTo>
                  <a:cubicBezTo>
                    <a:pt x="1593" y="0"/>
                    <a:pt x="1515" y="13"/>
                    <a:pt x="1436" y="48"/>
                  </a:cubicBezTo>
                  <a:cubicBezTo>
                    <a:pt x="856" y="231"/>
                    <a:pt x="397" y="659"/>
                    <a:pt x="153" y="1209"/>
                  </a:cubicBezTo>
                  <a:cubicBezTo>
                    <a:pt x="61" y="1483"/>
                    <a:pt x="0" y="1789"/>
                    <a:pt x="31" y="2094"/>
                  </a:cubicBezTo>
                  <a:cubicBezTo>
                    <a:pt x="31" y="2400"/>
                    <a:pt x="275" y="2614"/>
                    <a:pt x="397" y="2889"/>
                  </a:cubicBezTo>
                  <a:cubicBezTo>
                    <a:pt x="489" y="3164"/>
                    <a:pt x="397" y="3591"/>
                    <a:pt x="611" y="3805"/>
                  </a:cubicBezTo>
                  <a:cubicBezTo>
                    <a:pt x="794" y="4019"/>
                    <a:pt x="1192" y="4019"/>
                    <a:pt x="1467" y="4141"/>
                  </a:cubicBezTo>
                  <a:cubicBezTo>
                    <a:pt x="1668" y="4186"/>
                    <a:pt x="1869" y="4214"/>
                    <a:pt x="2070" y="4214"/>
                  </a:cubicBezTo>
                  <a:cubicBezTo>
                    <a:pt x="2144" y="4214"/>
                    <a:pt x="2218" y="4210"/>
                    <a:pt x="2291" y="4202"/>
                  </a:cubicBezTo>
                  <a:cubicBezTo>
                    <a:pt x="2549" y="4202"/>
                    <a:pt x="2849" y="4376"/>
                    <a:pt x="3102" y="4376"/>
                  </a:cubicBezTo>
                  <a:cubicBezTo>
                    <a:pt x="3149" y="4376"/>
                    <a:pt x="3195" y="4369"/>
                    <a:pt x="3238" y="4355"/>
                  </a:cubicBezTo>
                  <a:cubicBezTo>
                    <a:pt x="3544" y="4233"/>
                    <a:pt x="3788" y="4050"/>
                    <a:pt x="4033" y="3836"/>
                  </a:cubicBezTo>
                  <a:cubicBezTo>
                    <a:pt x="4246" y="3622"/>
                    <a:pt x="4277" y="3225"/>
                    <a:pt x="4369" y="2950"/>
                  </a:cubicBezTo>
                  <a:cubicBezTo>
                    <a:pt x="4430" y="2675"/>
                    <a:pt x="4430" y="2369"/>
                    <a:pt x="4369" y="2094"/>
                  </a:cubicBezTo>
                  <a:cubicBezTo>
                    <a:pt x="4430" y="1819"/>
                    <a:pt x="4430" y="1514"/>
                    <a:pt x="4369" y="1239"/>
                  </a:cubicBezTo>
                  <a:cubicBezTo>
                    <a:pt x="4277" y="964"/>
                    <a:pt x="4246" y="567"/>
                    <a:pt x="4033" y="353"/>
                  </a:cubicBezTo>
                  <a:cubicBezTo>
                    <a:pt x="3819" y="170"/>
                    <a:pt x="3391" y="231"/>
                    <a:pt x="3116" y="139"/>
                  </a:cubicBezTo>
                  <a:cubicBezTo>
                    <a:pt x="2942" y="81"/>
                    <a:pt x="2768" y="60"/>
                    <a:pt x="2593" y="60"/>
                  </a:cubicBezTo>
                  <a:cubicBezTo>
                    <a:pt x="2493" y="60"/>
                    <a:pt x="2392" y="67"/>
                    <a:pt x="2291" y="78"/>
                  </a:cubicBezTo>
                  <a:cubicBezTo>
                    <a:pt x="2073" y="78"/>
                    <a:pt x="1871" y="0"/>
                    <a:pt x="167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1"/>
            <p:cNvSpPr/>
            <p:nvPr/>
          </p:nvSpPr>
          <p:spPr>
            <a:xfrm>
              <a:off x="6457040" y="3587881"/>
              <a:ext cx="225984" cy="253833"/>
            </a:xfrm>
            <a:custGeom>
              <a:avLst/>
              <a:gdLst/>
              <a:ahLst/>
              <a:cxnLst/>
              <a:rect l="l" t="t" r="r" b="b"/>
              <a:pathLst>
                <a:path w="2231" h="2506" extrusionOk="0">
                  <a:moveTo>
                    <a:pt x="1008" y="1"/>
                  </a:moveTo>
                  <a:cubicBezTo>
                    <a:pt x="703" y="1"/>
                    <a:pt x="397" y="337"/>
                    <a:pt x="214" y="520"/>
                  </a:cubicBezTo>
                  <a:cubicBezTo>
                    <a:pt x="0" y="734"/>
                    <a:pt x="31" y="1009"/>
                    <a:pt x="31" y="1314"/>
                  </a:cubicBezTo>
                  <a:cubicBezTo>
                    <a:pt x="0" y="1589"/>
                    <a:pt x="92" y="1864"/>
                    <a:pt x="245" y="2048"/>
                  </a:cubicBezTo>
                  <a:cubicBezTo>
                    <a:pt x="428" y="2292"/>
                    <a:pt x="703" y="2445"/>
                    <a:pt x="1008" y="2506"/>
                  </a:cubicBezTo>
                  <a:cubicBezTo>
                    <a:pt x="1314" y="2506"/>
                    <a:pt x="1650" y="2414"/>
                    <a:pt x="1925" y="2231"/>
                  </a:cubicBezTo>
                  <a:cubicBezTo>
                    <a:pt x="2108" y="1986"/>
                    <a:pt x="2230" y="1650"/>
                    <a:pt x="2230" y="1314"/>
                  </a:cubicBezTo>
                  <a:cubicBezTo>
                    <a:pt x="2230" y="978"/>
                    <a:pt x="2108" y="673"/>
                    <a:pt x="1925" y="398"/>
                  </a:cubicBezTo>
                  <a:cubicBezTo>
                    <a:pt x="1650" y="184"/>
                    <a:pt x="1344" y="31"/>
                    <a:pt x="100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1"/>
            <p:cNvSpPr/>
            <p:nvPr/>
          </p:nvSpPr>
          <p:spPr>
            <a:xfrm>
              <a:off x="7224427" y="3636197"/>
              <a:ext cx="492079" cy="448613"/>
            </a:xfrm>
            <a:custGeom>
              <a:avLst/>
              <a:gdLst/>
              <a:ahLst/>
              <a:cxnLst/>
              <a:rect l="l" t="t" r="r" b="b"/>
              <a:pathLst>
                <a:path w="4858" h="4429" extrusionOk="0">
                  <a:moveTo>
                    <a:pt x="2858" y="1"/>
                  </a:moveTo>
                  <a:cubicBezTo>
                    <a:pt x="2728" y="1"/>
                    <a:pt x="2598" y="16"/>
                    <a:pt x="2475" y="43"/>
                  </a:cubicBezTo>
                  <a:cubicBezTo>
                    <a:pt x="2401" y="35"/>
                    <a:pt x="2325" y="31"/>
                    <a:pt x="2249" y="31"/>
                  </a:cubicBezTo>
                  <a:cubicBezTo>
                    <a:pt x="2040" y="31"/>
                    <a:pt x="1829" y="60"/>
                    <a:pt x="1650" y="104"/>
                  </a:cubicBezTo>
                  <a:cubicBezTo>
                    <a:pt x="1344" y="196"/>
                    <a:pt x="1069" y="318"/>
                    <a:pt x="825" y="501"/>
                  </a:cubicBezTo>
                  <a:cubicBezTo>
                    <a:pt x="275" y="837"/>
                    <a:pt x="0" y="1509"/>
                    <a:pt x="122" y="2151"/>
                  </a:cubicBezTo>
                  <a:cubicBezTo>
                    <a:pt x="153" y="2426"/>
                    <a:pt x="214" y="2731"/>
                    <a:pt x="367" y="3006"/>
                  </a:cubicBezTo>
                  <a:cubicBezTo>
                    <a:pt x="428" y="3312"/>
                    <a:pt x="581" y="3587"/>
                    <a:pt x="764" y="3862"/>
                  </a:cubicBezTo>
                  <a:cubicBezTo>
                    <a:pt x="978" y="4076"/>
                    <a:pt x="1253" y="4259"/>
                    <a:pt x="1528" y="4412"/>
                  </a:cubicBezTo>
                  <a:cubicBezTo>
                    <a:pt x="1564" y="4424"/>
                    <a:pt x="1601" y="4429"/>
                    <a:pt x="1640" y="4429"/>
                  </a:cubicBezTo>
                  <a:cubicBezTo>
                    <a:pt x="1897" y="4429"/>
                    <a:pt x="2209" y="4198"/>
                    <a:pt x="2475" y="4198"/>
                  </a:cubicBezTo>
                  <a:cubicBezTo>
                    <a:pt x="2750" y="4198"/>
                    <a:pt x="3025" y="4198"/>
                    <a:pt x="3269" y="4106"/>
                  </a:cubicBezTo>
                  <a:cubicBezTo>
                    <a:pt x="3544" y="3984"/>
                    <a:pt x="3910" y="4014"/>
                    <a:pt x="4124" y="3801"/>
                  </a:cubicBezTo>
                  <a:cubicBezTo>
                    <a:pt x="4338" y="3587"/>
                    <a:pt x="4277" y="3190"/>
                    <a:pt x="4369" y="2915"/>
                  </a:cubicBezTo>
                  <a:cubicBezTo>
                    <a:pt x="4460" y="2670"/>
                    <a:pt x="4827" y="2426"/>
                    <a:pt x="4827" y="2151"/>
                  </a:cubicBezTo>
                  <a:cubicBezTo>
                    <a:pt x="4857" y="1815"/>
                    <a:pt x="4827" y="1509"/>
                    <a:pt x="4705" y="1204"/>
                  </a:cubicBezTo>
                  <a:cubicBezTo>
                    <a:pt x="4613" y="899"/>
                    <a:pt x="4430" y="624"/>
                    <a:pt x="4216" y="410"/>
                  </a:cubicBezTo>
                  <a:cubicBezTo>
                    <a:pt x="4002" y="196"/>
                    <a:pt x="3605" y="165"/>
                    <a:pt x="3330" y="74"/>
                  </a:cubicBezTo>
                  <a:cubicBezTo>
                    <a:pt x="3179" y="23"/>
                    <a:pt x="3018" y="1"/>
                    <a:pt x="28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1"/>
            <p:cNvSpPr/>
            <p:nvPr/>
          </p:nvSpPr>
          <p:spPr>
            <a:xfrm>
              <a:off x="7348205" y="3730296"/>
              <a:ext cx="256878" cy="244514"/>
            </a:xfrm>
            <a:custGeom>
              <a:avLst/>
              <a:gdLst/>
              <a:ahLst/>
              <a:cxnLst/>
              <a:rect l="l" t="t" r="r" b="b"/>
              <a:pathLst>
                <a:path w="2536" h="2414" extrusionOk="0">
                  <a:moveTo>
                    <a:pt x="1253" y="0"/>
                  </a:moveTo>
                  <a:cubicBezTo>
                    <a:pt x="947" y="0"/>
                    <a:pt x="794" y="367"/>
                    <a:pt x="611" y="550"/>
                  </a:cubicBezTo>
                  <a:cubicBezTo>
                    <a:pt x="397" y="764"/>
                    <a:pt x="0" y="886"/>
                    <a:pt x="0" y="1191"/>
                  </a:cubicBezTo>
                  <a:cubicBezTo>
                    <a:pt x="0" y="1527"/>
                    <a:pt x="275" y="1772"/>
                    <a:pt x="489" y="1955"/>
                  </a:cubicBezTo>
                  <a:cubicBezTo>
                    <a:pt x="672" y="2200"/>
                    <a:pt x="947" y="2352"/>
                    <a:pt x="1253" y="2413"/>
                  </a:cubicBezTo>
                  <a:cubicBezTo>
                    <a:pt x="1558" y="2413"/>
                    <a:pt x="1894" y="2291"/>
                    <a:pt x="2139" y="2077"/>
                  </a:cubicBezTo>
                  <a:cubicBezTo>
                    <a:pt x="2352" y="1833"/>
                    <a:pt x="2505" y="1527"/>
                    <a:pt x="2536" y="1222"/>
                  </a:cubicBezTo>
                  <a:cubicBezTo>
                    <a:pt x="2536" y="917"/>
                    <a:pt x="2139" y="703"/>
                    <a:pt x="1955" y="519"/>
                  </a:cubicBezTo>
                  <a:cubicBezTo>
                    <a:pt x="1741" y="306"/>
                    <a:pt x="1558" y="0"/>
                    <a:pt x="125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1"/>
            <p:cNvSpPr/>
            <p:nvPr/>
          </p:nvSpPr>
          <p:spPr>
            <a:xfrm>
              <a:off x="7722580" y="3040200"/>
              <a:ext cx="495219" cy="470492"/>
            </a:xfrm>
            <a:custGeom>
              <a:avLst/>
              <a:gdLst/>
              <a:ahLst/>
              <a:cxnLst/>
              <a:rect l="l" t="t" r="r" b="b"/>
              <a:pathLst>
                <a:path w="4889" h="4645" extrusionOk="0">
                  <a:moveTo>
                    <a:pt x="2414" y="1"/>
                  </a:moveTo>
                  <a:cubicBezTo>
                    <a:pt x="2108" y="62"/>
                    <a:pt x="1833" y="154"/>
                    <a:pt x="1559" y="337"/>
                  </a:cubicBezTo>
                  <a:cubicBezTo>
                    <a:pt x="1284" y="398"/>
                    <a:pt x="1009" y="520"/>
                    <a:pt x="764" y="703"/>
                  </a:cubicBezTo>
                  <a:cubicBezTo>
                    <a:pt x="550" y="917"/>
                    <a:pt x="367" y="1162"/>
                    <a:pt x="214" y="1437"/>
                  </a:cubicBezTo>
                  <a:cubicBezTo>
                    <a:pt x="92" y="1742"/>
                    <a:pt x="31" y="2048"/>
                    <a:pt x="1" y="2353"/>
                  </a:cubicBezTo>
                  <a:cubicBezTo>
                    <a:pt x="1" y="2689"/>
                    <a:pt x="62" y="2995"/>
                    <a:pt x="153" y="3300"/>
                  </a:cubicBezTo>
                  <a:cubicBezTo>
                    <a:pt x="276" y="3575"/>
                    <a:pt x="734" y="3636"/>
                    <a:pt x="917" y="3850"/>
                  </a:cubicBezTo>
                  <a:cubicBezTo>
                    <a:pt x="1131" y="4033"/>
                    <a:pt x="1345" y="4216"/>
                    <a:pt x="1589" y="4308"/>
                  </a:cubicBezTo>
                  <a:cubicBezTo>
                    <a:pt x="1833" y="4461"/>
                    <a:pt x="2108" y="4583"/>
                    <a:pt x="2414" y="4644"/>
                  </a:cubicBezTo>
                  <a:cubicBezTo>
                    <a:pt x="2719" y="4644"/>
                    <a:pt x="2933" y="4400"/>
                    <a:pt x="3208" y="4278"/>
                  </a:cubicBezTo>
                  <a:cubicBezTo>
                    <a:pt x="3453" y="4186"/>
                    <a:pt x="3697" y="4033"/>
                    <a:pt x="3880" y="3819"/>
                  </a:cubicBezTo>
                  <a:cubicBezTo>
                    <a:pt x="4064" y="3605"/>
                    <a:pt x="4400" y="3514"/>
                    <a:pt x="4522" y="3239"/>
                  </a:cubicBezTo>
                  <a:cubicBezTo>
                    <a:pt x="4705" y="2964"/>
                    <a:pt x="4827" y="2658"/>
                    <a:pt x="4888" y="2353"/>
                  </a:cubicBezTo>
                  <a:cubicBezTo>
                    <a:pt x="4888" y="2048"/>
                    <a:pt x="4491" y="1834"/>
                    <a:pt x="4369" y="1559"/>
                  </a:cubicBezTo>
                  <a:cubicBezTo>
                    <a:pt x="4277" y="1284"/>
                    <a:pt x="4277" y="917"/>
                    <a:pt x="4064" y="703"/>
                  </a:cubicBezTo>
                  <a:cubicBezTo>
                    <a:pt x="3880" y="490"/>
                    <a:pt x="3453" y="551"/>
                    <a:pt x="3208" y="459"/>
                  </a:cubicBezTo>
                  <a:cubicBezTo>
                    <a:pt x="2933" y="367"/>
                    <a:pt x="2719" y="1"/>
                    <a:pt x="241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1"/>
            <p:cNvSpPr/>
            <p:nvPr/>
          </p:nvSpPr>
          <p:spPr>
            <a:xfrm>
              <a:off x="7830861" y="3183730"/>
              <a:ext cx="235302" cy="221724"/>
            </a:xfrm>
            <a:custGeom>
              <a:avLst/>
              <a:gdLst/>
              <a:ahLst/>
              <a:cxnLst/>
              <a:rect l="l" t="t" r="r" b="b"/>
              <a:pathLst>
                <a:path w="2323" h="2189" extrusionOk="0">
                  <a:moveTo>
                    <a:pt x="931" y="0"/>
                  </a:moveTo>
                  <a:cubicBezTo>
                    <a:pt x="777" y="0"/>
                    <a:pt x="635" y="27"/>
                    <a:pt x="520" y="142"/>
                  </a:cubicBezTo>
                  <a:cubicBezTo>
                    <a:pt x="337" y="325"/>
                    <a:pt x="1" y="631"/>
                    <a:pt x="1" y="936"/>
                  </a:cubicBezTo>
                  <a:cubicBezTo>
                    <a:pt x="1" y="1241"/>
                    <a:pt x="337" y="1547"/>
                    <a:pt x="520" y="1761"/>
                  </a:cubicBezTo>
                  <a:cubicBezTo>
                    <a:pt x="734" y="2005"/>
                    <a:pt x="1039" y="2158"/>
                    <a:pt x="1345" y="2188"/>
                  </a:cubicBezTo>
                  <a:cubicBezTo>
                    <a:pt x="1650" y="2188"/>
                    <a:pt x="1803" y="1791"/>
                    <a:pt x="1986" y="1608"/>
                  </a:cubicBezTo>
                  <a:cubicBezTo>
                    <a:pt x="2200" y="1425"/>
                    <a:pt x="2322" y="1180"/>
                    <a:pt x="2322" y="936"/>
                  </a:cubicBezTo>
                  <a:cubicBezTo>
                    <a:pt x="2322" y="692"/>
                    <a:pt x="2231" y="447"/>
                    <a:pt x="2017" y="264"/>
                  </a:cubicBezTo>
                  <a:cubicBezTo>
                    <a:pt x="1857" y="104"/>
                    <a:pt x="1650" y="14"/>
                    <a:pt x="1438" y="14"/>
                  </a:cubicBezTo>
                  <a:cubicBezTo>
                    <a:pt x="1407" y="14"/>
                    <a:pt x="1376" y="16"/>
                    <a:pt x="1345" y="20"/>
                  </a:cubicBezTo>
                  <a:cubicBezTo>
                    <a:pt x="1204" y="20"/>
                    <a:pt x="1063" y="0"/>
                    <a:pt x="93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6" name="Google Shape;936;p41"/>
          <p:cNvGrpSpPr/>
          <p:nvPr/>
        </p:nvGrpSpPr>
        <p:grpSpPr>
          <a:xfrm>
            <a:off x="9739888" y="4680490"/>
            <a:ext cx="1768475" cy="893517"/>
            <a:chOff x="1866724" y="1193292"/>
            <a:chExt cx="6154785" cy="3109690"/>
          </a:xfrm>
        </p:grpSpPr>
        <p:sp>
          <p:nvSpPr>
            <p:cNvPr id="937" name="Google Shape;937;p4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Rectangle 7">
            <a:extLst>
              <a:ext uri="{FF2B5EF4-FFF2-40B4-BE49-F238E27FC236}">
                <a16:creationId xmlns:a16="http://schemas.microsoft.com/office/drawing/2014/main" id="{0378C71D-7571-AF44-AED2-7A69A1A4F892}"/>
              </a:ext>
            </a:extLst>
          </p:cNvPr>
          <p:cNvSpPr/>
          <p:nvPr/>
        </p:nvSpPr>
        <p:spPr>
          <a:xfrm>
            <a:off x="2438051" y="1096005"/>
            <a:ext cx="724288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pic>
        <p:nvPicPr>
          <p:cNvPr id="2" name="Picture 1" descr="A picture containing text&#10;&#10;Description automatically generated">
            <a:extLst>
              <a:ext uri="{FF2B5EF4-FFF2-40B4-BE49-F238E27FC236}">
                <a16:creationId xmlns:a16="http://schemas.microsoft.com/office/drawing/2014/main" id="{212C8E3E-05FD-2F5E-9E0F-841BF900F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529" y="-297"/>
            <a:ext cx="12193057" cy="685859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9454" y="4189056"/>
            <a:ext cx="2286000" cy="2286000"/>
          </a:xfrm>
          <a:prstGeom prst="rect">
            <a:avLst/>
          </a:prstGeom>
        </p:spPr>
      </p:pic>
      <p:pic>
        <p:nvPicPr>
          <p:cNvPr id="4" name="Picture 3">
            <a:hlinkClick r:id="rId6" action="ppaction://hlinksldjump"/>
          </p:cNvPr>
          <p:cNvPicPr>
            <a:picLocks noChangeAspect="1"/>
          </p:cNvPicPr>
          <p:nvPr/>
        </p:nvPicPr>
        <p:blipFill>
          <a:blip r:embed="rId7"/>
          <a:stretch>
            <a:fillRect/>
          </a:stretch>
        </p:blipFill>
        <p:spPr>
          <a:xfrm>
            <a:off x="985906" y="4123882"/>
            <a:ext cx="1792379" cy="1670449"/>
          </a:xfrm>
          <a:prstGeom prst="rect">
            <a:avLst/>
          </a:prstGeom>
        </p:spPr>
      </p:pic>
      <p:pic>
        <p:nvPicPr>
          <p:cNvPr id="6" name="Picture 5">
            <a:hlinkClick r:id="rId8" action="ppaction://hlinksldjump"/>
          </p:cNvPr>
          <p:cNvPicPr>
            <a:picLocks noChangeAspect="1"/>
          </p:cNvPicPr>
          <p:nvPr/>
        </p:nvPicPr>
        <p:blipFill>
          <a:blip r:embed="rId9"/>
          <a:stretch>
            <a:fillRect/>
          </a:stretch>
        </p:blipFill>
        <p:spPr>
          <a:xfrm>
            <a:off x="3168917" y="4192114"/>
            <a:ext cx="1847248" cy="1700931"/>
          </a:xfrm>
          <a:prstGeom prst="rect">
            <a:avLst/>
          </a:prstGeom>
        </p:spPr>
      </p:pic>
      <p:pic>
        <p:nvPicPr>
          <p:cNvPr id="8" name="Picture 7">
            <a:hlinkClick r:id="rId10" action="ppaction://hlinksldjump"/>
          </p:cNvPr>
          <p:cNvPicPr>
            <a:picLocks noChangeAspect="1"/>
          </p:cNvPicPr>
          <p:nvPr/>
        </p:nvPicPr>
        <p:blipFill>
          <a:blip r:embed="rId11"/>
          <a:stretch>
            <a:fillRect/>
          </a:stretch>
        </p:blipFill>
        <p:spPr>
          <a:xfrm>
            <a:off x="5051035" y="4123882"/>
            <a:ext cx="1835055" cy="1707028"/>
          </a:xfrm>
          <a:prstGeom prst="rect">
            <a:avLst/>
          </a:prstGeom>
        </p:spPr>
      </p:pic>
      <p:sp>
        <p:nvSpPr>
          <p:cNvPr id="9" name="Oval 8"/>
          <p:cNvSpPr/>
          <p:nvPr/>
        </p:nvSpPr>
        <p:spPr>
          <a:xfrm>
            <a:off x="3695699" y="1487488"/>
            <a:ext cx="233363" cy="2333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4808537" y="1833563"/>
            <a:ext cx="177800" cy="15875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3454463" y="2362200"/>
            <a:ext cx="241236" cy="22383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2618644" y="3231355"/>
            <a:ext cx="241236" cy="22383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3326684" y="3674266"/>
            <a:ext cx="241236" cy="22383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4324350" y="3714750"/>
            <a:ext cx="209550" cy="1833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5860255" y="3639667"/>
            <a:ext cx="216617" cy="19414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4479130" y="2890667"/>
            <a:ext cx="216617" cy="1941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5105400" y="2730600"/>
            <a:ext cx="178594" cy="1600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5-Point Star 62"/>
          <p:cNvSpPr/>
          <p:nvPr/>
        </p:nvSpPr>
        <p:spPr>
          <a:xfrm>
            <a:off x="3995565" y="114301"/>
            <a:ext cx="749161" cy="698473"/>
          </a:xfrm>
          <a:custGeom>
            <a:avLst/>
            <a:gdLst>
              <a:gd name="connsiteX0" fmla="*/ 1 w 1063374"/>
              <a:gd name="connsiteY0" fmla="*/ 396535 h 1038144"/>
              <a:gd name="connsiteX1" fmla="*/ 406175 w 1063374"/>
              <a:gd name="connsiteY1" fmla="*/ 396538 h 1038144"/>
              <a:gd name="connsiteX2" fmla="*/ 531687 w 1063374"/>
              <a:gd name="connsiteY2" fmla="*/ 0 h 1038144"/>
              <a:gd name="connsiteX3" fmla="*/ 657199 w 1063374"/>
              <a:gd name="connsiteY3" fmla="*/ 396538 h 1038144"/>
              <a:gd name="connsiteX4" fmla="*/ 1063373 w 1063374"/>
              <a:gd name="connsiteY4" fmla="*/ 396535 h 1038144"/>
              <a:gd name="connsiteX5" fmla="*/ 734770 w 1063374"/>
              <a:gd name="connsiteY5" fmla="*/ 641606 h 1038144"/>
              <a:gd name="connsiteX6" fmla="*/ 860287 w 1063374"/>
              <a:gd name="connsiteY6" fmla="*/ 1038141 h 1038144"/>
              <a:gd name="connsiteX7" fmla="*/ 531687 w 1063374"/>
              <a:gd name="connsiteY7" fmla="*/ 793066 h 1038144"/>
              <a:gd name="connsiteX8" fmla="*/ 203087 w 1063374"/>
              <a:gd name="connsiteY8" fmla="*/ 1038141 h 1038144"/>
              <a:gd name="connsiteX9" fmla="*/ 328604 w 1063374"/>
              <a:gd name="connsiteY9" fmla="*/ 641606 h 1038144"/>
              <a:gd name="connsiteX10" fmla="*/ 1 w 1063374"/>
              <a:gd name="connsiteY10" fmla="*/ 396535 h 1038144"/>
              <a:gd name="connsiteX0" fmla="*/ 0 w 1063372"/>
              <a:gd name="connsiteY0" fmla="*/ 396535 h 1183284"/>
              <a:gd name="connsiteX1" fmla="*/ 406174 w 1063372"/>
              <a:gd name="connsiteY1" fmla="*/ 396538 h 1183284"/>
              <a:gd name="connsiteX2" fmla="*/ 531686 w 1063372"/>
              <a:gd name="connsiteY2" fmla="*/ 0 h 1183284"/>
              <a:gd name="connsiteX3" fmla="*/ 657198 w 1063372"/>
              <a:gd name="connsiteY3" fmla="*/ 396538 h 1183284"/>
              <a:gd name="connsiteX4" fmla="*/ 1063372 w 1063372"/>
              <a:gd name="connsiteY4" fmla="*/ 396535 h 1183284"/>
              <a:gd name="connsiteX5" fmla="*/ 734769 w 1063372"/>
              <a:gd name="connsiteY5" fmla="*/ 641606 h 1183284"/>
              <a:gd name="connsiteX6" fmla="*/ 860286 w 1063372"/>
              <a:gd name="connsiteY6" fmla="*/ 1038141 h 1183284"/>
              <a:gd name="connsiteX7" fmla="*/ 531686 w 1063372"/>
              <a:gd name="connsiteY7" fmla="*/ 793066 h 1183284"/>
              <a:gd name="connsiteX8" fmla="*/ 116001 w 1063372"/>
              <a:gd name="connsiteY8" fmla="*/ 1183284 h 1183284"/>
              <a:gd name="connsiteX9" fmla="*/ 328603 w 1063372"/>
              <a:gd name="connsiteY9" fmla="*/ 641606 h 1183284"/>
              <a:gd name="connsiteX10" fmla="*/ 0 w 1063372"/>
              <a:gd name="connsiteY10" fmla="*/ 396535 h 1183284"/>
              <a:gd name="connsiteX0" fmla="*/ 0 w 1077886"/>
              <a:gd name="connsiteY0" fmla="*/ 527164 h 1183284"/>
              <a:gd name="connsiteX1" fmla="*/ 420688 w 1077886"/>
              <a:gd name="connsiteY1" fmla="*/ 396538 h 1183284"/>
              <a:gd name="connsiteX2" fmla="*/ 546200 w 1077886"/>
              <a:gd name="connsiteY2" fmla="*/ 0 h 1183284"/>
              <a:gd name="connsiteX3" fmla="*/ 671712 w 1077886"/>
              <a:gd name="connsiteY3" fmla="*/ 396538 h 1183284"/>
              <a:gd name="connsiteX4" fmla="*/ 1077886 w 1077886"/>
              <a:gd name="connsiteY4" fmla="*/ 396535 h 1183284"/>
              <a:gd name="connsiteX5" fmla="*/ 749283 w 1077886"/>
              <a:gd name="connsiteY5" fmla="*/ 641606 h 1183284"/>
              <a:gd name="connsiteX6" fmla="*/ 874800 w 1077886"/>
              <a:gd name="connsiteY6" fmla="*/ 1038141 h 1183284"/>
              <a:gd name="connsiteX7" fmla="*/ 546200 w 1077886"/>
              <a:gd name="connsiteY7" fmla="*/ 793066 h 1183284"/>
              <a:gd name="connsiteX8" fmla="*/ 130515 w 1077886"/>
              <a:gd name="connsiteY8" fmla="*/ 1183284 h 1183284"/>
              <a:gd name="connsiteX9" fmla="*/ 343117 w 1077886"/>
              <a:gd name="connsiteY9" fmla="*/ 641606 h 1183284"/>
              <a:gd name="connsiteX10" fmla="*/ 0 w 1077886"/>
              <a:gd name="connsiteY10" fmla="*/ 527164 h 1183284"/>
              <a:gd name="connsiteX0" fmla="*/ 0 w 1048857"/>
              <a:gd name="connsiteY0" fmla="*/ 527164 h 1183284"/>
              <a:gd name="connsiteX1" fmla="*/ 420688 w 1048857"/>
              <a:gd name="connsiteY1" fmla="*/ 396538 h 1183284"/>
              <a:gd name="connsiteX2" fmla="*/ 546200 w 1048857"/>
              <a:gd name="connsiteY2" fmla="*/ 0 h 1183284"/>
              <a:gd name="connsiteX3" fmla="*/ 671712 w 1048857"/>
              <a:gd name="connsiteY3" fmla="*/ 396538 h 1183284"/>
              <a:gd name="connsiteX4" fmla="*/ 1048857 w 1048857"/>
              <a:gd name="connsiteY4" fmla="*/ 265907 h 1183284"/>
              <a:gd name="connsiteX5" fmla="*/ 749283 w 1048857"/>
              <a:gd name="connsiteY5" fmla="*/ 641606 h 1183284"/>
              <a:gd name="connsiteX6" fmla="*/ 874800 w 1048857"/>
              <a:gd name="connsiteY6" fmla="*/ 1038141 h 1183284"/>
              <a:gd name="connsiteX7" fmla="*/ 546200 w 1048857"/>
              <a:gd name="connsiteY7" fmla="*/ 793066 h 1183284"/>
              <a:gd name="connsiteX8" fmla="*/ 130515 w 1048857"/>
              <a:gd name="connsiteY8" fmla="*/ 1183284 h 1183284"/>
              <a:gd name="connsiteX9" fmla="*/ 343117 w 1048857"/>
              <a:gd name="connsiteY9" fmla="*/ 641606 h 1183284"/>
              <a:gd name="connsiteX10" fmla="*/ 0 w 1048857"/>
              <a:gd name="connsiteY10" fmla="*/ 527164 h 1183284"/>
              <a:gd name="connsiteX0" fmla="*/ 0 w 1048857"/>
              <a:gd name="connsiteY0" fmla="*/ 425564 h 1081684"/>
              <a:gd name="connsiteX1" fmla="*/ 420688 w 1048857"/>
              <a:gd name="connsiteY1" fmla="*/ 294938 h 1081684"/>
              <a:gd name="connsiteX2" fmla="*/ 531686 w 1048857"/>
              <a:gd name="connsiteY2" fmla="*/ 0 h 1081684"/>
              <a:gd name="connsiteX3" fmla="*/ 671712 w 1048857"/>
              <a:gd name="connsiteY3" fmla="*/ 294938 h 1081684"/>
              <a:gd name="connsiteX4" fmla="*/ 1048857 w 1048857"/>
              <a:gd name="connsiteY4" fmla="*/ 164307 h 1081684"/>
              <a:gd name="connsiteX5" fmla="*/ 749283 w 1048857"/>
              <a:gd name="connsiteY5" fmla="*/ 540006 h 1081684"/>
              <a:gd name="connsiteX6" fmla="*/ 874800 w 1048857"/>
              <a:gd name="connsiteY6" fmla="*/ 936541 h 1081684"/>
              <a:gd name="connsiteX7" fmla="*/ 546200 w 1048857"/>
              <a:gd name="connsiteY7" fmla="*/ 691466 h 1081684"/>
              <a:gd name="connsiteX8" fmla="*/ 130515 w 1048857"/>
              <a:gd name="connsiteY8" fmla="*/ 1081684 h 1081684"/>
              <a:gd name="connsiteX9" fmla="*/ 343117 w 1048857"/>
              <a:gd name="connsiteY9" fmla="*/ 540006 h 1081684"/>
              <a:gd name="connsiteX10" fmla="*/ 0 w 1048857"/>
              <a:gd name="connsiteY10" fmla="*/ 425564 h 108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857" h="1081684">
                <a:moveTo>
                  <a:pt x="0" y="425564"/>
                </a:moveTo>
                <a:lnTo>
                  <a:pt x="420688" y="294938"/>
                </a:lnTo>
                <a:lnTo>
                  <a:pt x="531686" y="0"/>
                </a:lnTo>
                <a:lnTo>
                  <a:pt x="671712" y="294938"/>
                </a:lnTo>
                <a:lnTo>
                  <a:pt x="1048857" y="164307"/>
                </a:lnTo>
                <a:lnTo>
                  <a:pt x="749283" y="540006"/>
                </a:lnTo>
                <a:lnTo>
                  <a:pt x="874800" y="936541"/>
                </a:lnTo>
                <a:lnTo>
                  <a:pt x="546200" y="691466"/>
                </a:lnTo>
                <a:lnTo>
                  <a:pt x="130515" y="1081684"/>
                </a:lnTo>
                <a:lnTo>
                  <a:pt x="343117" y="540006"/>
                </a:lnTo>
                <a:lnTo>
                  <a:pt x="0" y="425564"/>
                </a:lnTo>
                <a:close/>
              </a:path>
            </a:pathLst>
          </a:custGeom>
          <a:solidFill>
            <a:srgbClr val="FCB400"/>
          </a:solidFill>
          <a:ln w="28575">
            <a:solidFill>
              <a:srgbClr val="391D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5993323" y="2840787"/>
            <a:ext cx="625588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mn-cs"/>
              </a:rPr>
              <a:t>MÓN QUÀ NĂM MỚI</a:t>
            </a:r>
          </a:p>
        </p:txBody>
      </p:sp>
      <p:sp>
        <p:nvSpPr>
          <p:cNvPr id="10" name="Rectangle 9"/>
          <p:cNvSpPr/>
          <p:nvPr/>
        </p:nvSpPr>
        <p:spPr>
          <a:xfrm>
            <a:off x="7048790" y="3660903"/>
            <a:ext cx="308683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SURPRISE </a:t>
            </a: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GIFT</a:t>
            </a:r>
          </a:p>
        </p:txBody>
      </p:sp>
      <p:pic>
        <p:nvPicPr>
          <p:cNvPr id="11" name="Kazoom - Quincas Moreir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39358" y="3341330"/>
            <a:ext cx="609600" cy="609600"/>
          </a:xfrm>
          <a:prstGeom prst="rect">
            <a:avLst/>
          </a:prstGeom>
        </p:spPr>
      </p:pic>
      <p:pic>
        <p:nvPicPr>
          <p:cNvPr id="2050" name="Picture 2" descr="Thiệp chúc mừng năm mới 2022 - Mẫu thiệp chúc tết đẹp nhất">
            <a:extLst>
              <a:ext uri="{FF2B5EF4-FFF2-40B4-BE49-F238E27FC236}">
                <a16:creationId xmlns:a16="http://schemas.microsoft.com/office/drawing/2014/main" id="{BCCBCED6-4CCB-FC45-A0F4-B8A04E4674CC}"/>
              </a:ext>
            </a:extLst>
          </p:cNvPr>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t="11851" b="8448"/>
          <a:stretch/>
        </p:blipFill>
        <p:spPr bwMode="auto">
          <a:xfrm>
            <a:off x="2728101" y="770703"/>
            <a:ext cx="688989" cy="8658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14" action="ppaction://hlinksldjump"/>
          </p:cNvPr>
          <p:cNvPicPr>
            <a:picLocks noChangeAspect="1"/>
          </p:cNvPicPr>
          <p:nvPr/>
        </p:nvPicPr>
        <p:blipFill>
          <a:blip r:embed="rId15"/>
          <a:stretch>
            <a:fillRect/>
          </a:stretch>
        </p:blipFill>
        <p:spPr>
          <a:xfrm>
            <a:off x="4238858" y="5479003"/>
            <a:ext cx="1554615" cy="1450974"/>
          </a:xfrm>
          <a:prstGeom prst="rect">
            <a:avLst/>
          </a:prstGeom>
        </p:spPr>
      </p:pic>
      <p:pic>
        <p:nvPicPr>
          <p:cNvPr id="5" name="Picture 4">
            <a:hlinkClick r:id="rId16" action="ppaction://hlinksldjump"/>
          </p:cNvPr>
          <p:cNvPicPr>
            <a:picLocks noChangeAspect="1"/>
          </p:cNvPicPr>
          <p:nvPr/>
        </p:nvPicPr>
        <p:blipFill>
          <a:blip r:embed="rId17"/>
          <a:stretch>
            <a:fillRect/>
          </a:stretch>
        </p:blipFill>
        <p:spPr>
          <a:xfrm>
            <a:off x="1958188" y="5282555"/>
            <a:ext cx="1737511" cy="1609483"/>
          </a:xfrm>
          <a:prstGeom prst="rect">
            <a:avLst/>
          </a:prstGeom>
        </p:spPr>
      </p:pic>
    </p:spTree>
    <p:extLst>
      <p:ext uri="{BB962C8B-B14F-4D97-AF65-F5344CB8AC3E}">
        <p14:creationId xmlns:p14="http://schemas.microsoft.com/office/powerpoint/2010/main" val="4235585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repeatCount="indefinite" fill="hold" grpId="0" nodeType="withEffect">
                                  <p:stCondLst>
                                    <p:cond delay="0"/>
                                  </p:stCondLst>
                                  <p:childTnLst>
                                    <p:animClr clrSpc="hsl" dir="cw">
                                      <p:cBhvr override="childStyle">
                                        <p:cTn id="6" dur="500" fill="hold"/>
                                        <p:tgtEl>
                                          <p:spTgt spid="9"/>
                                        </p:tgtEl>
                                        <p:attrNameLst>
                                          <p:attrName>style.color</p:attrName>
                                        </p:attrNameLst>
                                      </p:cBhvr>
                                      <p:by>
                                        <p:hsl h="0" s="12549" l="25098"/>
                                      </p:by>
                                    </p:animClr>
                                    <p:animClr clrSpc="hsl" dir="cw">
                                      <p:cBhvr>
                                        <p:cTn id="7" dur="500" fill="hold"/>
                                        <p:tgtEl>
                                          <p:spTgt spid="9"/>
                                        </p:tgtEl>
                                        <p:attrNameLst>
                                          <p:attrName>fillcolor</p:attrName>
                                        </p:attrNameLst>
                                      </p:cBhvr>
                                      <p:by>
                                        <p:hsl h="0" s="12549" l="25098"/>
                                      </p:by>
                                    </p:animClr>
                                    <p:animClr clrSpc="hsl" dir="cw">
                                      <p:cBhvr>
                                        <p:cTn id="8" dur="500" fill="hold"/>
                                        <p:tgtEl>
                                          <p:spTgt spid="9"/>
                                        </p:tgtEl>
                                        <p:attrNameLst>
                                          <p:attrName>stroke.color</p:attrName>
                                        </p:attrNameLst>
                                      </p:cBhvr>
                                      <p:by>
                                        <p:hsl h="0" s="12549" l="25098"/>
                                      </p:by>
                                    </p:animClr>
                                    <p:set>
                                      <p:cBhvr>
                                        <p:cTn id="9" dur="500" fill="hold"/>
                                        <p:tgtEl>
                                          <p:spTgt spid="9"/>
                                        </p:tgtEl>
                                        <p:attrNameLst>
                                          <p:attrName>fill.type</p:attrName>
                                        </p:attrNameLst>
                                      </p:cBhvr>
                                      <p:to>
                                        <p:strVal val="solid"/>
                                      </p:to>
                                    </p:set>
                                  </p:childTnLst>
                                </p:cTn>
                              </p:par>
                              <p:par>
                                <p:cTn id="10" presetID="30" presetClass="emph" presetSubtype="0" repeatCount="indefinite" fill="hold" grpId="0" nodeType="withEffect">
                                  <p:stCondLst>
                                    <p:cond delay="250"/>
                                  </p:stCondLst>
                                  <p:childTnLst>
                                    <p:animClr clrSpc="hsl" dir="cw">
                                      <p:cBhvr override="childStyle">
                                        <p:cTn id="11" dur="500" fill="hold"/>
                                        <p:tgtEl>
                                          <p:spTgt spid="25"/>
                                        </p:tgtEl>
                                        <p:attrNameLst>
                                          <p:attrName>style.color</p:attrName>
                                        </p:attrNameLst>
                                      </p:cBhvr>
                                      <p:by>
                                        <p:hsl h="0" s="12549" l="25098"/>
                                      </p:by>
                                    </p:animClr>
                                    <p:animClr clrSpc="hsl" dir="cw">
                                      <p:cBhvr>
                                        <p:cTn id="12" dur="500" fill="hold"/>
                                        <p:tgtEl>
                                          <p:spTgt spid="25"/>
                                        </p:tgtEl>
                                        <p:attrNameLst>
                                          <p:attrName>fillcolor</p:attrName>
                                        </p:attrNameLst>
                                      </p:cBhvr>
                                      <p:by>
                                        <p:hsl h="0" s="12549" l="25098"/>
                                      </p:by>
                                    </p:animClr>
                                    <p:animClr clrSpc="hsl" dir="cw">
                                      <p:cBhvr>
                                        <p:cTn id="13" dur="500" fill="hold"/>
                                        <p:tgtEl>
                                          <p:spTgt spid="25"/>
                                        </p:tgtEl>
                                        <p:attrNameLst>
                                          <p:attrName>stroke.color</p:attrName>
                                        </p:attrNameLst>
                                      </p:cBhvr>
                                      <p:by>
                                        <p:hsl h="0" s="12549" l="25098"/>
                                      </p:by>
                                    </p:animClr>
                                    <p:set>
                                      <p:cBhvr>
                                        <p:cTn id="14" dur="500" fill="hold"/>
                                        <p:tgtEl>
                                          <p:spTgt spid="25"/>
                                        </p:tgtEl>
                                        <p:attrNameLst>
                                          <p:attrName>fill.type</p:attrName>
                                        </p:attrNameLst>
                                      </p:cBhvr>
                                      <p:to>
                                        <p:strVal val="solid"/>
                                      </p:to>
                                    </p:set>
                                  </p:childTnLst>
                                </p:cTn>
                              </p:par>
                              <p:par>
                                <p:cTn id="15" presetID="30" presetClass="emph" presetSubtype="0" repeatCount="indefinite" fill="hold" grpId="0" nodeType="withEffect">
                                  <p:stCondLst>
                                    <p:cond delay="500"/>
                                  </p:stCondLst>
                                  <p:childTnLst>
                                    <p:animClr clrSpc="hsl" dir="cw">
                                      <p:cBhvr override="childStyle">
                                        <p:cTn id="16" dur="500" fill="hold"/>
                                        <p:tgtEl>
                                          <p:spTgt spid="26"/>
                                        </p:tgtEl>
                                        <p:attrNameLst>
                                          <p:attrName>style.color</p:attrName>
                                        </p:attrNameLst>
                                      </p:cBhvr>
                                      <p:by>
                                        <p:hsl h="0" s="12549" l="25098"/>
                                      </p:by>
                                    </p:animClr>
                                    <p:animClr clrSpc="hsl" dir="cw">
                                      <p:cBhvr>
                                        <p:cTn id="17" dur="500" fill="hold"/>
                                        <p:tgtEl>
                                          <p:spTgt spid="26"/>
                                        </p:tgtEl>
                                        <p:attrNameLst>
                                          <p:attrName>fillcolor</p:attrName>
                                        </p:attrNameLst>
                                      </p:cBhvr>
                                      <p:by>
                                        <p:hsl h="0" s="12549" l="25098"/>
                                      </p:by>
                                    </p:animClr>
                                    <p:animClr clrSpc="hsl" dir="cw">
                                      <p:cBhvr>
                                        <p:cTn id="18" dur="500" fill="hold"/>
                                        <p:tgtEl>
                                          <p:spTgt spid="26"/>
                                        </p:tgtEl>
                                        <p:attrNameLst>
                                          <p:attrName>stroke.color</p:attrName>
                                        </p:attrNameLst>
                                      </p:cBhvr>
                                      <p:by>
                                        <p:hsl h="0" s="12549" l="25098"/>
                                      </p:by>
                                    </p:animClr>
                                    <p:set>
                                      <p:cBhvr>
                                        <p:cTn id="19" dur="500" fill="hold"/>
                                        <p:tgtEl>
                                          <p:spTgt spid="26"/>
                                        </p:tgtEl>
                                        <p:attrNameLst>
                                          <p:attrName>fill.type</p:attrName>
                                        </p:attrNameLst>
                                      </p:cBhvr>
                                      <p:to>
                                        <p:strVal val="solid"/>
                                      </p:to>
                                    </p:set>
                                  </p:childTnLst>
                                </p:cTn>
                              </p:par>
                              <p:par>
                                <p:cTn id="20" presetID="30" presetClass="emph" presetSubtype="0" repeatCount="indefinite" fill="hold" grpId="0" nodeType="withEffect">
                                  <p:stCondLst>
                                    <p:cond delay="750"/>
                                  </p:stCondLst>
                                  <p:childTnLst>
                                    <p:animClr clrSpc="hsl" dir="cw">
                                      <p:cBhvr override="childStyle">
                                        <p:cTn id="21" dur="500" fill="hold"/>
                                        <p:tgtEl>
                                          <p:spTgt spid="12"/>
                                        </p:tgtEl>
                                        <p:attrNameLst>
                                          <p:attrName>style.color</p:attrName>
                                        </p:attrNameLst>
                                      </p:cBhvr>
                                      <p:by>
                                        <p:hsl h="0" s="12549" l="25098"/>
                                      </p:by>
                                    </p:animClr>
                                    <p:animClr clrSpc="hsl" dir="cw">
                                      <p:cBhvr>
                                        <p:cTn id="22" dur="500" fill="hold"/>
                                        <p:tgtEl>
                                          <p:spTgt spid="12"/>
                                        </p:tgtEl>
                                        <p:attrNameLst>
                                          <p:attrName>fillcolor</p:attrName>
                                        </p:attrNameLst>
                                      </p:cBhvr>
                                      <p:by>
                                        <p:hsl h="0" s="12549" l="25098"/>
                                      </p:by>
                                    </p:animClr>
                                    <p:animClr clrSpc="hsl" dir="cw">
                                      <p:cBhvr>
                                        <p:cTn id="23" dur="500" fill="hold"/>
                                        <p:tgtEl>
                                          <p:spTgt spid="12"/>
                                        </p:tgtEl>
                                        <p:attrNameLst>
                                          <p:attrName>stroke.color</p:attrName>
                                        </p:attrNameLst>
                                      </p:cBhvr>
                                      <p:by>
                                        <p:hsl h="0" s="12549" l="25098"/>
                                      </p:by>
                                    </p:animClr>
                                    <p:set>
                                      <p:cBhvr>
                                        <p:cTn id="24" dur="500" fill="hold"/>
                                        <p:tgtEl>
                                          <p:spTgt spid="12"/>
                                        </p:tgtEl>
                                        <p:attrNameLst>
                                          <p:attrName>fill.type</p:attrName>
                                        </p:attrNameLst>
                                      </p:cBhvr>
                                      <p:to>
                                        <p:strVal val="solid"/>
                                      </p:to>
                                    </p:set>
                                  </p:childTnLst>
                                </p:cTn>
                              </p:par>
                              <p:par>
                                <p:cTn id="25" presetID="30" presetClass="emph" presetSubtype="0" repeatCount="indefinite" fill="hold" grpId="0" nodeType="withEffect">
                                  <p:stCondLst>
                                    <p:cond delay="0"/>
                                  </p:stCondLst>
                                  <p:childTnLst>
                                    <p:animClr clrSpc="hsl" dir="cw">
                                      <p:cBhvr override="childStyle">
                                        <p:cTn id="26" dur="500" fill="hold"/>
                                        <p:tgtEl>
                                          <p:spTgt spid="13"/>
                                        </p:tgtEl>
                                        <p:attrNameLst>
                                          <p:attrName>style.color</p:attrName>
                                        </p:attrNameLst>
                                      </p:cBhvr>
                                      <p:by>
                                        <p:hsl h="0" s="12549" l="25098"/>
                                      </p:by>
                                    </p:animClr>
                                    <p:animClr clrSpc="hsl" dir="cw">
                                      <p:cBhvr>
                                        <p:cTn id="27" dur="500" fill="hold"/>
                                        <p:tgtEl>
                                          <p:spTgt spid="13"/>
                                        </p:tgtEl>
                                        <p:attrNameLst>
                                          <p:attrName>fillcolor</p:attrName>
                                        </p:attrNameLst>
                                      </p:cBhvr>
                                      <p:by>
                                        <p:hsl h="0" s="12549" l="25098"/>
                                      </p:by>
                                    </p:animClr>
                                    <p:animClr clrSpc="hsl" dir="cw">
                                      <p:cBhvr>
                                        <p:cTn id="28" dur="500" fill="hold"/>
                                        <p:tgtEl>
                                          <p:spTgt spid="13"/>
                                        </p:tgtEl>
                                        <p:attrNameLst>
                                          <p:attrName>stroke.color</p:attrName>
                                        </p:attrNameLst>
                                      </p:cBhvr>
                                      <p:by>
                                        <p:hsl h="0" s="12549" l="25098"/>
                                      </p:by>
                                    </p:animClr>
                                    <p:set>
                                      <p:cBhvr>
                                        <p:cTn id="29" dur="500" fill="hold"/>
                                        <p:tgtEl>
                                          <p:spTgt spid="13"/>
                                        </p:tgtEl>
                                        <p:attrNameLst>
                                          <p:attrName>fill.type</p:attrName>
                                        </p:attrNameLst>
                                      </p:cBhvr>
                                      <p:to>
                                        <p:strVal val="solid"/>
                                      </p:to>
                                    </p:set>
                                  </p:childTnLst>
                                </p:cTn>
                              </p:par>
                              <p:par>
                                <p:cTn id="30" presetID="30" presetClass="emph" presetSubtype="0" repeatCount="indefinite" fill="hold" grpId="0" nodeType="withEffect">
                                  <p:stCondLst>
                                    <p:cond delay="250"/>
                                  </p:stCondLst>
                                  <p:childTnLst>
                                    <p:animClr clrSpc="hsl" dir="cw">
                                      <p:cBhvr override="childStyle">
                                        <p:cTn id="31" dur="500" fill="hold"/>
                                        <p:tgtEl>
                                          <p:spTgt spid="14"/>
                                        </p:tgtEl>
                                        <p:attrNameLst>
                                          <p:attrName>style.color</p:attrName>
                                        </p:attrNameLst>
                                      </p:cBhvr>
                                      <p:by>
                                        <p:hsl h="0" s="12549" l="25098"/>
                                      </p:by>
                                    </p:animClr>
                                    <p:animClr clrSpc="hsl" dir="cw">
                                      <p:cBhvr>
                                        <p:cTn id="32" dur="500" fill="hold"/>
                                        <p:tgtEl>
                                          <p:spTgt spid="14"/>
                                        </p:tgtEl>
                                        <p:attrNameLst>
                                          <p:attrName>fillcolor</p:attrName>
                                        </p:attrNameLst>
                                      </p:cBhvr>
                                      <p:by>
                                        <p:hsl h="0" s="12549" l="25098"/>
                                      </p:by>
                                    </p:animClr>
                                    <p:animClr clrSpc="hsl" dir="cw">
                                      <p:cBhvr>
                                        <p:cTn id="33" dur="500" fill="hold"/>
                                        <p:tgtEl>
                                          <p:spTgt spid="14"/>
                                        </p:tgtEl>
                                        <p:attrNameLst>
                                          <p:attrName>stroke.color</p:attrName>
                                        </p:attrNameLst>
                                      </p:cBhvr>
                                      <p:by>
                                        <p:hsl h="0" s="12549" l="25098"/>
                                      </p:by>
                                    </p:animClr>
                                    <p:set>
                                      <p:cBhvr>
                                        <p:cTn id="34" dur="500" fill="hold"/>
                                        <p:tgtEl>
                                          <p:spTgt spid="14"/>
                                        </p:tgtEl>
                                        <p:attrNameLst>
                                          <p:attrName>fill.type</p:attrName>
                                        </p:attrNameLst>
                                      </p:cBhvr>
                                      <p:to>
                                        <p:strVal val="solid"/>
                                      </p:to>
                                    </p:set>
                                  </p:childTnLst>
                                </p:cTn>
                              </p:par>
                              <p:par>
                                <p:cTn id="35" presetID="30" presetClass="emph" presetSubtype="0" repeatCount="indefinite" fill="hold" grpId="0" nodeType="withEffect">
                                  <p:stCondLst>
                                    <p:cond delay="500"/>
                                  </p:stCondLst>
                                  <p:childTnLst>
                                    <p:animClr clrSpc="hsl" dir="cw">
                                      <p:cBhvr override="childStyle">
                                        <p:cTn id="36" dur="500" fill="hold"/>
                                        <p:tgtEl>
                                          <p:spTgt spid="15"/>
                                        </p:tgtEl>
                                        <p:attrNameLst>
                                          <p:attrName>style.color</p:attrName>
                                        </p:attrNameLst>
                                      </p:cBhvr>
                                      <p:by>
                                        <p:hsl h="0" s="12549" l="25098"/>
                                      </p:by>
                                    </p:animClr>
                                    <p:animClr clrSpc="hsl" dir="cw">
                                      <p:cBhvr>
                                        <p:cTn id="37" dur="500" fill="hold"/>
                                        <p:tgtEl>
                                          <p:spTgt spid="15"/>
                                        </p:tgtEl>
                                        <p:attrNameLst>
                                          <p:attrName>fillcolor</p:attrName>
                                        </p:attrNameLst>
                                      </p:cBhvr>
                                      <p:by>
                                        <p:hsl h="0" s="12549" l="25098"/>
                                      </p:by>
                                    </p:animClr>
                                    <p:animClr clrSpc="hsl" dir="cw">
                                      <p:cBhvr>
                                        <p:cTn id="38" dur="500" fill="hold"/>
                                        <p:tgtEl>
                                          <p:spTgt spid="15"/>
                                        </p:tgtEl>
                                        <p:attrNameLst>
                                          <p:attrName>stroke.color</p:attrName>
                                        </p:attrNameLst>
                                      </p:cBhvr>
                                      <p:by>
                                        <p:hsl h="0" s="12549" l="25098"/>
                                      </p:by>
                                    </p:animClr>
                                    <p:set>
                                      <p:cBhvr>
                                        <p:cTn id="39" dur="500" fill="hold"/>
                                        <p:tgtEl>
                                          <p:spTgt spid="15"/>
                                        </p:tgtEl>
                                        <p:attrNameLst>
                                          <p:attrName>fill.type</p:attrName>
                                        </p:attrNameLst>
                                      </p:cBhvr>
                                      <p:to>
                                        <p:strVal val="solid"/>
                                      </p:to>
                                    </p:set>
                                  </p:childTnLst>
                                </p:cTn>
                              </p:par>
                              <p:par>
                                <p:cTn id="40" presetID="30" presetClass="emph" presetSubtype="0" repeatCount="indefinite" fill="hold" grpId="0" nodeType="withEffect">
                                  <p:stCondLst>
                                    <p:cond delay="750"/>
                                  </p:stCondLst>
                                  <p:childTnLst>
                                    <p:animClr clrSpc="hsl" dir="cw">
                                      <p:cBhvr override="childStyle">
                                        <p:cTn id="41" dur="500" fill="hold"/>
                                        <p:tgtEl>
                                          <p:spTgt spid="16"/>
                                        </p:tgtEl>
                                        <p:attrNameLst>
                                          <p:attrName>style.color</p:attrName>
                                        </p:attrNameLst>
                                      </p:cBhvr>
                                      <p:by>
                                        <p:hsl h="0" s="12549" l="25098"/>
                                      </p:by>
                                    </p:animClr>
                                    <p:animClr clrSpc="hsl" dir="cw">
                                      <p:cBhvr>
                                        <p:cTn id="42" dur="500" fill="hold"/>
                                        <p:tgtEl>
                                          <p:spTgt spid="16"/>
                                        </p:tgtEl>
                                        <p:attrNameLst>
                                          <p:attrName>fillcolor</p:attrName>
                                        </p:attrNameLst>
                                      </p:cBhvr>
                                      <p:by>
                                        <p:hsl h="0" s="12549" l="25098"/>
                                      </p:by>
                                    </p:animClr>
                                    <p:animClr clrSpc="hsl" dir="cw">
                                      <p:cBhvr>
                                        <p:cTn id="43" dur="500" fill="hold"/>
                                        <p:tgtEl>
                                          <p:spTgt spid="16"/>
                                        </p:tgtEl>
                                        <p:attrNameLst>
                                          <p:attrName>stroke.color</p:attrName>
                                        </p:attrNameLst>
                                      </p:cBhvr>
                                      <p:by>
                                        <p:hsl h="0" s="12549" l="25098"/>
                                      </p:by>
                                    </p:animClr>
                                    <p:set>
                                      <p:cBhvr>
                                        <p:cTn id="44" dur="500" fill="hold"/>
                                        <p:tgtEl>
                                          <p:spTgt spid="16"/>
                                        </p:tgtEl>
                                        <p:attrNameLst>
                                          <p:attrName>fill.type</p:attrName>
                                        </p:attrNameLst>
                                      </p:cBhvr>
                                      <p:to>
                                        <p:strVal val="solid"/>
                                      </p:to>
                                    </p:set>
                                  </p:childTnLst>
                                </p:cTn>
                              </p:par>
                              <p:par>
                                <p:cTn id="45" presetID="30" presetClass="emph" presetSubtype="0" repeatCount="indefinite" fill="hold" grpId="0" nodeType="withEffect">
                                  <p:stCondLst>
                                    <p:cond delay="0"/>
                                  </p:stCondLst>
                                  <p:childTnLst>
                                    <p:animClr clrSpc="hsl" dir="cw">
                                      <p:cBhvr override="childStyle">
                                        <p:cTn id="46" dur="500" fill="hold"/>
                                        <p:tgtEl>
                                          <p:spTgt spid="17"/>
                                        </p:tgtEl>
                                        <p:attrNameLst>
                                          <p:attrName>style.color</p:attrName>
                                        </p:attrNameLst>
                                      </p:cBhvr>
                                      <p:by>
                                        <p:hsl h="0" s="12549" l="25098"/>
                                      </p:by>
                                    </p:animClr>
                                    <p:animClr clrSpc="hsl" dir="cw">
                                      <p:cBhvr>
                                        <p:cTn id="47" dur="500" fill="hold"/>
                                        <p:tgtEl>
                                          <p:spTgt spid="17"/>
                                        </p:tgtEl>
                                        <p:attrNameLst>
                                          <p:attrName>fillcolor</p:attrName>
                                        </p:attrNameLst>
                                      </p:cBhvr>
                                      <p:by>
                                        <p:hsl h="0" s="12549" l="25098"/>
                                      </p:by>
                                    </p:animClr>
                                    <p:animClr clrSpc="hsl" dir="cw">
                                      <p:cBhvr>
                                        <p:cTn id="48" dur="500" fill="hold"/>
                                        <p:tgtEl>
                                          <p:spTgt spid="17"/>
                                        </p:tgtEl>
                                        <p:attrNameLst>
                                          <p:attrName>stroke.color</p:attrName>
                                        </p:attrNameLst>
                                      </p:cBhvr>
                                      <p:by>
                                        <p:hsl h="0" s="12549" l="25098"/>
                                      </p:by>
                                    </p:animClr>
                                    <p:set>
                                      <p:cBhvr>
                                        <p:cTn id="49" dur="500" fill="hold"/>
                                        <p:tgtEl>
                                          <p:spTgt spid="17"/>
                                        </p:tgtEl>
                                        <p:attrNameLst>
                                          <p:attrName>fill.type</p:attrName>
                                        </p:attrNameLst>
                                      </p:cBhvr>
                                      <p:to>
                                        <p:strVal val="solid"/>
                                      </p:to>
                                    </p:set>
                                  </p:childTnLst>
                                </p:cTn>
                              </p:par>
                              <p:par>
                                <p:cTn id="50" presetID="30" presetClass="emph" presetSubtype="0" repeatCount="indefinite" fill="hold" grpId="0" nodeType="withEffect">
                                  <p:stCondLst>
                                    <p:cond delay="250"/>
                                  </p:stCondLst>
                                  <p:childTnLst>
                                    <p:animClr clrSpc="hsl" dir="cw">
                                      <p:cBhvr override="childStyle">
                                        <p:cTn id="51" dur="500" fill="hold"/>
                                        <p:tgtEl>
                                          <p:spTgt spid="18"/>
                                        </p:tgtEl>
                                        <p:attrNameLst>
                                          <p:attrName>style.color</p:attrName>
                                        </p:attrNameLst>
                                      </p:cBhvr>
                                      <p:by>
                                        <p:hsl h="0" s="12549" l="25098"/>
                                      </p:by>
                                    </p:animClr>
                                    <p:animClr clrSpc="hsl" dir="cw">
                                      <p:cBhvr>
                                        <p:cTn id="52" dur="500" fill="hold"/>
                                        <p:tgtEl>
                                          <p:spTgt spid="18"/>
                                        </p:tgtEl>
                                        <p:attrNameLst>
                                          <p:attrName>fillcolor</p:attrName>
                                        </p:attrNameLst>
                                      </p:cBhvr>
                                      <p:by>
                                        <p:hsl h="0" s="12549" l="25098"/>
                                      </p:by>
                                    </p:animClr>
                                    <p:animClr clrSpc="hsl" dir="cw">
                                      <p:cBhvr>
                                        <p:cTn id="53" dur="500" fill="hold"/>
                                        <p:tgtEl>
                                          <p:spTgt spid="18"/>
                                        </p:tgtEl>
                                        <p:attrNameLst>
                                          <p:attrName>stroke.color</p:attrName>
                                        </p:attrNameLst>
                                      </p:cBhvr>
                                      <p:by>
                                        <p:hsl h="0" s="12549" l="25098"/>
                                      </p:by>
                                    </p:animClr>
                                    <p:set>
                                      <p:cBhvr>
                                        <p:cTn id="54" dur="500" fill="hold"/>
                                        <p:tgtEl>
                                          <p:spTgt spid="18"/>
                                        </p:tgtEl>
                                        <p:attrNameLst>
                                          <p:attrName>fill.type</p:attrName>
                                        </p:attrNameLst>
                                      </p:cBhvr>
                                      <p:to>
                                        <p:strVal val="solid"/>
                                      </p:to>
                                    </p:set>
                                  </p:childTnLst>
                                </p:cTn>
                              </p:par>
                              <p:par>
                                <p:cTn id="55" presetID="26" presetClass="emph" presetSubtype="0" repeatCount="indefinite" fill="hold" grpId="0" nodeType="withEffect">
                                  <p:stCondLst>
                                    <p:cond delay="250"/>
                                  </p:stCondLst>
                                  <p:childTnLst>
                                    <p:animEffect transition="out" filter="fade">
                                      <p:cBhvr>
                                        <p:cTn id="56" dur="500" tmFilter="0, 0; .2, .5; .8, .5; 1, 0"/>
                                        <p:tgtEl>
                                          <p:spTgt spid="2"/>
                                        </p:tgtEl>
                                      </p:cBhvr>
                                    </p:animEffect>
                                    <p:animScale>
                                      <p:cBhvr>
                                        <p:cTn id="57" dur="250" autoRev="1" fill="hold"/>
                                        <p:tgtEl>
                                          <p:spTgt spid="2"/>
                                        </p:tgtEl>
                                      </p:cBhvr>
                                      <p:by x="105000" y="105000"/>
                                    </p:animScale>
                                  </p:childTnLst>
                                </p:cTn>
                              </p:par>
                              <p:par>
                                <p:cTn id="58" presetID="37" presetClass="entr" presetSubtype="0" fill="hold" grpId="1" nodeType="withEffect">
                                  <p:stCondLst>
                                    <p:cond delay="25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1000"/>
                                        <p:tgtEl>
                                          <p:spTgt spid="2"/>
                                        </p:tgtEl>
                                      </p:cBhvr>
                                    </p:animEffect>
                                    <p:anim calcmode="lin" valueType="num">
                                      <p:cBhvr>
                                        <p:cTn id="61" dur="1000" fill="hold"/>
                                        <p:tgtEl>
                                          <p:spTgt spid="2"/>
                                        </p:tgtEl>
                                        <p:attrNameLst>
                                          <p:attrName>ppt_x</p:attrName>
                                        </p:attrNameLst>
                                      </p:cBhvr>
                                      <p:tavLst>
                                        <p:tav tm="0">
                                          <p:val>
                                            <p:strVal val="#ppt_x"/>
                                          </p:val>
                                        </p:tav>
                                        <p:tav tm="100000">
                                          <p:val>
                                            <p:strVal val="#ppt_x"/>
                                          </p:val>
                                        </p:tav>
                                      </p:tavLst>
                                    </p:anim>
                                    <p:anim calcmode="lin" valueType="num">
                                      <p:cBhvr>
                                        <p:cTn id="62" dur="900" decel="100000" fill="hold"/>
                                        <p:tgtEl>
                                          <p:spTgt spid="2"/>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64" presetID="23" presetClass="entr" presetSubtype="16" fill="hold" grpId="2" nodeType="withEffect">
                                  <p:stCondLst>
                                    <p:cond delay="250"/>
                                  </p:stCondLst>
                                  <p:childTnLst>
                                    <p:set>
                                      <p:cBhvr>
                                        <p:cTn id="65" dur="1" fill="hold">
                                          <p:stCondLst>
                                            <p:cond delay="0"/>
                                          </p:stCondLst>
                                        </p:cTn>
                                        <p:tgtEl>
                                          <p:spTgt spid="2"/>
                                        </p:tgtEl>
                                        <p:attrNameLst>
                                          <p:attrName>style.visibility</p:attrName>
                                        </p:attrNameLst>
                                      </p:cBhvr>
                                      <p:to>
                                        <p:strVal val="visible"/>
                                      </p:to>
                                    </p:set>
                                    <p:anim calcmode="lin" valueType="num">
                                      <p:cBhvr>
                                        <p:cTn id="66" dur="500" fill="hold"/>
                                        <p:tgtEl>
                                          <p:spTgt spid="2"/>
                                        </p:tgtEl>
                                        <p:attrNameLst>
                                          <p:attrName>ppt_w</p:attrName>
                                        </p:attrNameLst>
                                      </p:cBhvr>
                                      <p:tavLst>
                                        <p:tav tm="0">
                                          <p:val>
                                            <p:fltVal val="0"/>
                                          </p:val>
                                        </p:tav>
                                        <p:tav tm="100000">
                                          <p:val>
                                            <p:strVal val="#ppt_w"/>
                                          </p:val>
                                        </p:tav>
                                      </p:tavLst>
                                    </p:anim>
                                    <p:anim calcmode="lin" valueType="num">
                                      <p:cBhvr>
                                        <p:cTn id="67" dur="500" fill="hold"/>
                                        <p:tgtEl>
                                          <p:spTgt spid="2"/>
                                        </p:tgtEl>
                                        <p:attrNameLst>
                                          <p:attrName>ppt_h</p:attrName>
                                        </p:attrNameLst>
                                      </p:cBhvr>
                                      <p:tavLst>
                                        <p:tav tm="0">
                                          <p:val>
                                            <p:fltVal val="0"/>
                                          </p:val>
                                        </p:tav>
                                        <p:tav tm="100000">
                                          <p:val>
                                            <p:strVal val="#ppt_h"/>
                                          </p:val>
                                        </p:tav>
                                      </p:tavLst>
                                    </p:anim>
                                  </p:childTnLst>
                                </p:cTn>
                              </p:par>
                              <p:par>
                                <p:cTn id="68" presetID="1" presetClass="mediacall" presetSubtype="0" fill="hold" nodeType="withEffect">
                                  <p:stCondLst>
                                    <p:cond delay="250"/>
                                  </p:stCondLst>
                                  <p:childTnLst>
                                    <p:cmd type="call" cmd="playFrom(0.0)">
                                      <p:cBhvr>
                                        <p:cTn id="69" dur="23100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11"/>
                </p:tgtEl>
              </p:cMediaNode>
            </p:audio>
          </p:childTnLst>
        </p:cTn>
      </p:par>
    </p:tnLst>
    <p:bldLst>
      <p:bldP spid="9" grpId="0" animBg="1"/>
      <p:bldP spid="25" grpId="0" animBg="1"/>
      <p:bldP spid="26" grpId="0" animBg="1"/>
      <p:bldP spid="12" grpId="0" animBg="1"/>
      <p:bldP spid="13" grpId="0" animBg="1"/>
      <p:bldP spid="14" grpId="0" animBg="1"/>
      <p:bldP spid="15" grpId="0" animBg="1"/>
      <p:bldP spid="16" grpId="0" animBg="1"/>
      <p:bldP spid="17" grpId="0" animBg="1"/>
      <p:bldP spid="18" grpId="0" animBg="1"/>
      <p:bldP spid="2" grpId="0"/>
      <p:bldP spid="2" grpId="1"/>
      <p:bldP spid="2"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5" name="Google Shape;1765;p26"/>
          <p:cNvSpPr/>
          <p:nvPr/>
        </p:nvSpPr>
        <p:spPr>
          <a:xfrm rot="126755">
            <a:off x="2840002" y="1349726"/>
            <a:ext cx="6271863" cy="4437417"/>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6" name="Google Shape;1766;p26"/>
          <p:cNvSpPr/>
          <p:nvPr/>
        </p:nvSpPr>
        <p:spPr>
          <a:xfrm rot="-135875">
            <a:off x="2546420" y="962460"/>
            <a:ext cx="1451029" cy="125390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7" name="Google Shape;1767;p26"/>
          <p:cNvSpPr/>
          <p:nvPr/>
        </p:nvSpPr>
        <p:spPr>
          <a:xfrm rot="4829593">
            <a:off x="8020405" y="1167086"/>
            <a:ext cx="1451051" cy="125385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71" name="Google Shape;1771;p26"/>
          <p:cNvGrpSpPr/>
          <p:nvPr/>
        </p:nvGrpSpPr>
        <p:grpSpPr>
          <a:xfrm>
            <a:off x="11425718" y="5898485"/>
            <a:ext cx="258695" cy="255316"/>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1777" name="Google Shape;1777;p26">
            <a:hlinkClick r:id="rId3" action="ppaction://hlinksldjump"/>
          </p:cNvPr>
          <p:cNvSpPr txBox="1"/>
          <p:nvPr/>
        </p:nvSpPr>
        <p:spPr>
          <a:xfrm>
            <a:off x="11221667" y="809936"/>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dirty="0">
                <a:ln>
                  <a:noFill/>
                </a:ln>
                <a:solidFill>
                  <a:srgbClr val="000000"/>
                </a:solidFill>
                <a:effectLst/>
                <a:uLnTx/>
                <a:uFillTx/>
                <a:latin typeface="Jua"/>
                <a:ea typeface="Jua"/>
                <a:cs typeface="Jua"/>
                <a:sym typeface="Jua"/>
              </a:rPr>
              <a:t>01</a:t>
            </a:r>
            <a:endParaRPr kumimoji="0" sz="2000" b="1" i="0" u="none" strike="noStrike" kern="0" cap="none" spc="0" normalizeH="0" baseline="0" noProof="0" dirty="0">
              <a:ln>
                <a:noFill/>
              </a:ln>
              <a:solidFill>
                <a:srgbClr val="000000"/>
              </a:solidFill>
              <a:effectLst/>
              <a:uLnTx/>
              <a:uFillTx/>
              <a:latin typeface="Jua"/>
              <a:ea typeface="Jua"/>
              <a:cs typeface="Jua"/>
              <a:sym typeface="Jua"/>
            </a:endParaRPr>
          </a:p>
        </p:txBody>
      </p:sp>
      <p:sp>
        <p:nvSpPr>
          <p:cNvPr id="1778" name="Google Shape;1778;p26">
            <a:hlinkClick r:id="rId4" action="ppaction://hlinksldjump"/>
          </p:cNvPr>
          <p:cNvSpPr txBox="1"/>
          <p:nvPr/>
        </p:nvSpPr>
        <p:spPr>
          <a:xfrm>
            <a:off x="11221667" y="1562369"/>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02</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79" name="Google Shape;1779;p26">
            <a:hlinkClick r:id="rId5" action="ppaction://hlinksldjump"/>
          </p:cNvPr>
          <p:cNvSpPr txBox="1"/>
          <p:nvPr/>
        </p:nvSpPr>
        <p:spPr>
          <a:xfrm>
            <a:off x="11221667" y="2279765"/>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03</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0" name="Google Shape;1780;p26">
            <a:hlinkClick r:id="rId6" action="ppaction://hlinksldjump"/>
          </p:cNvPr>
          <p:cNvSpPr txBox="1"/>
          <p:nvPr/>
        </p:nvSpPr>
        <p:spPr>
          <a:xfrm>
            <a:off x="11221667" y="3018664"/>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04</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1" name="Google Shape;1781;p26">
            <a:hlinkClick r:id="rId7" action="ppaction://hlinksldjump"/>
          </p:cNvPr>
          <p:cNvSpPr txBox="1"/>
          <p:nvPr/>
        </p:nvSpPr>
        <p:spPr>
          <a:xfrm>
            <a:off x="11221667" y="3779063"/>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05</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2" name="Google Shape;1782;p26">
            <a:hlinkClick r:id="rId8" action="ppaction://hlinksldjump"/>
          </p:cNvPr>
          <p:cNvSpPr txBox="1"/>
          <p:nvPr/>
        </p:nvSpPr>
        <p:spPr>
          <a:xfrm>
            <a:off x="11221667" y="4528713"/>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06</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3" name="Google Shape;1783;p26">
            <a:hlinkClick r:id="rId9" action="ppaction://hlinksldjump"/>
          </p:cNvPr>
          <p:cNvSpPr/>
          <p:nvPr/>
        </p:nvSpPr>
        <p:spPr>
          <a:xfrm>
            <a:off x="11297433" y="5829367"/>
            <a:ext cx="591200" cy="394400"/>
          </a:xfrm>
          <a:prstGeom prst="roundRect">
            <a:avLst>
              <a:gd name="adj" fmla="val 16667"/>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4" name="Google Shape;1784;p26">
            <a:hlinkClick r:id="rId9" action="ppaction://hlinksldjump"/>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5" name="Google Shape;1785;p26">
            <a:hlinkClick r:id="rId10" action="ppaction://hlinksldjump"/>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Rectangle 7">
            <a:extLst>
              <a:ext uri="{FF2B5EF4-FFF2-40B4-BE49-F238E27FC236}">
                <a16:creationId xmlns:a16="http://schemas.microsoft.com/office/drawing/2014/main" id="{86141CC6-2949-9F46-A238-8C0D9B3BC78C}"/>
              </a:ext>
            </a:extLst>
          </p:cNvPr>
          <p:cNvSpPr/>
          <p:nvPr/>
        </p:nvSpPr>
        <p:spPr>
          <a:xfrm>
            <a:off x="3528636" y="2967335"/>
            <a:ext cx="51347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uLnTx/>
                <a:uFillTx/>
                <a:latin typeface="Times New Roman" panose="02020603050405020304" pitchFamily="18" charset="0"/>
                <a:ea typeface="+mn-ea"/>
                <a:cs typeface="Times New Roman" panose="02020603050405020304" pitchFamily="18" charset="0"/>
              </a:rPr>
              <a:t>VẬN DỤNG</a:t>
            </a:r>
          </a:p>
        </p:txBody>
      </p:sp>
      <p:grpSp>
        <p:nvGrpSpPr>
          <p:cNvPr id="31" name="Google Shape;5144;p55">
            <a:extLst>
              <a:ext uri="{FF2B5EF4-FFF2-40B4-BE49-F238E27FC236}">
                <a16:creationId xmlns:a16="http://schemas.microsoft.com/office/drawing/2014/main" id="{0FF2625A-18DC-FB4B-9086-78561E53041A}"/>
              </a:ext>
            </a:extLst>
          </p:cNvPr>
          <p:cNvGrpSpPr/>
          <p:nvPr/>
        </p:nvGrpSpPr>
        <p:grpSpPr>
          <a:xfrm>
            <a:off x="1883229" y="3515257"/>
            <a:ext cx="1516099" cy="2299696"/>
            <a:chOff x="1348984" y="1749033"/>
            <a:chExt cx="899228" cy="1363995"/>
          </a:xfrm>
        </p:grpSpPr>
        <p:sp>
          <p:nvSpPr>
            <p:cNvPr id="32" name="Google Shape;5145;p55">
              <a:extLst>
                <a:ext uri="{FF2B5EF4-FFF2-40B4-BE49-F238E27FC236}">
                  <a16:creationId xmlns:a16="http://schemas.microsoft.com/office/drawing/2014/main" id="{B7488652-E21E-A94B-9A5D-0086CB25275C}"/>
                </a:ext>
              </a:extLst>
            </p:cNvPr>
            <p:cNvSpPr/>
            <p:nvPr/>
          </p:nvSpPr>
          <p:spPr>
            <a:xfrm>
              <a:off x="1438560" y="2796855"/>
              <a:ext cx="650988" cy="234391"/>
            </a:xfrm>
            <a:custGeom>
              <a:avLst/>
              <a:gdLst/>
              <a:ahLst/>
              <a:cxnLst/>
              <a:rect l="l" t="t" r="r" b="b"/>
              <a:pathLst>
                <a:path w="29390" h="10582" extrusionOk="0">
                  <a:moveTo>
                    <a:pt x="15675" y="1568"/>
                  </a:moveTo>
                  <a:cubicBezTo>
                    <a:pt x="12932" y="1568"/>
                    <a:pt x="4311" y="785"/>
                    <a:pt x="2743" y="4311"/>
                  </a:cubicBezTo>
                  <a:cubicBezTo>
                    <a:pt x="0" y="10189"/>
                    <a:pt x="13324" y="9797"/>
                    <a:pt x="16458" y="9797"/>
                  </a:cubicBezTo>
                  <a:cubicBezTo>
                    <a:pt x="20377" y="9797"/>
                    <a:pt x="29390" y="10581"/>
                    <a:pt x="28606" y="4311"/>
                  </a:cubicBezTo>
                  <a:cubicBezTo>
                    <a:pt x="28214" y="1"/>
                    <a:pt x="19593" y="1568"/>
                    <a:pt x="15675" y="1568"/>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5146;p55">
              <a:extLst>
                <a:ext uri="{FF2B5EF4-FFF2-40B4-BE49-F238E27FC236}">
                  <a16:creationId xmlns:a16="http://schemas.microsoft.com/office/drawing/2014/main" id="{A35754AE-FF01-0B4D-AF70-D6045323BEBC}"/>
                </a:ext>
              </a:extLst>
            </p:cNvPr>
            <p:cNvSpPr/>
            <p:nvPr/>
          </p:nvSpPr>
          <p:spPr>
            <a:xfrm>
              <a:off x="1866637" y="3041262"/>
              <a:ext cx="192727" cy="71766"/>
            </a:xfrm>
            <a:custGeom>
              <a:avLst/>
              <a:gdLst/>
              <a:ahLst/>
              <a:cxnLst/>
              <a:rect l="l" t="t" r="r" b="b"/>
              <a:pathLst>
                <a:path w="8701" h="3240" extrusionOk="0">
                  <a:moveTo>
                    <a:pt x="5562" y="0"/>
                  </a:moveTo>
                  <a:cubicBezTo>
                    <a:pt x="5156" y="0"/>
                    <a:pt x="4727" y="47"/>
                    <a:pt x="4311" y="111"/>
                  </a:cubicBezTo>
                  <a:cubicBezTo>
                    <a:pt x="3136" y="174"/>
                    <a:pt x="1" y="535"/>
                    <a:pt x="424" y="2353"/>
                  </a:cubicBezTo>
                  <a:cubicBezTo>
                    <a:pt x="608" y="3120"/>
                    <a:pt x="2221" y="3239"/>
                    <a:pt x="3571" y="3239"/>
                  </a:cubicBezTo>
                  <a:cubicBezTo>
                    <a:pt x="4179" y="3239"/>
                    <a:pt x="4734" y="3215"/>
                    <a:pt x="5079" y="3215"/>
                  </a:cubicBezTo>
                  <a:cubicBezTo>
                    <a:pt x="6459" y="3215"/>
                    <a:pt x="8700" y="2102"/>
                    <a:pt x="7242" y="535"/>
                  </a:cubicBezTo>
                  <a:cubicBezTo>
                    <a:pt x="6859" y="132"/>
                    <a:pt x="6243" y="0"/>
                    <a:pt x="5562" y="0"/>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5147;p55">
              <a:extLst>
                <a:ext uri="{FF2B5EF4-FFF2-40B4-BE49-F238E27FC236}">
                  <a16:creationId xmlns:a16="http://schemas.microsoft.com/office/drawing/2014/main" id="{948E5AC2-D0B5-EE4D-A954-541010BF66EC}"/>
                </a:ext>
              </a:extLst>
            </p:cNvPr>
            <p:cNvSpPr/>
            <p:nvPr/>
          </p:nvSpPr>
          <p:spPr>
            <a:xfrm>
              <a:off x="1348984" y="1749033"/>
              <a:ext cx="899224" cy="924231"/>
            </a:xfrm>
            <a:custGeom>
              <a:avLst/>
              <a:gdLst/>
              <a:ahLst/>
              <a:cxnLst/>
              <a:rect l="l" t="t" r="r" b="b"/>
              <a:pathLst>
                <a:path w="40597" h="41726" extrusionOk="0">
                  <a:moveTo>
                    <a:pt x="16866" y="38231"/>
                  </a:moveTo>
                  <a:cubicBezTo>
                    <a:pt x="16694" y="38278"/>
                    <a:pt x="16631" y="38293"/>
                    <a:pt x="16584" y="38325"/>
                  </a:cubicBezTo>
                  <a:cubicBezTo>
                    <a:pt x="14656" y="39453"/>
                    <a:pt x="12524" y="39704"/>
                    <a:pt x="10361" y="39720"/>
                  </a:cubicBezTo>
                  <a:cubicBezTo>
                    <a:pt x="9327" y="39720"/>
                    <a:pt x="8292" y="39720"/>
                    <a:pt x="7258" y="39720"/>
                  </a:cubicBezTo>
                  <a:cubicBezTo>
                    <a:pt x="4405" y="39720"/>
                    <a:pt x="1584" y="37651"/>
                    <a:pt x="800" y="34563"/>
                  </a:cubicBezTo>
                  <a:cubicBezTo>
                    <a:pt x="63" y="31757"/>
                    <a:pt x="659" y="29312"/>
                    <a:pt x="2226" y="27008"/>
                  </a:cubicBezTo>
                  <a:cubicBezTo>
                    <a:pt x="2571" y="26506"/>
                    <a:pt x="3104" y="26130"/>
                    <a:pt x="3637" y="25628"/>
                  </a:cubicBezTo>
                  <a:cubicBezTo>
                    <a:pt x="1004" y="24124"/>
                    <a:pt x="0" y="21882"/>
                    <a:pt x="910" y="18967"/>
                  </a:cubicBezTo>
                  <a:cubicBezTo>
                    <a:pt x="1678" y="16459"/>
                    <a:pt x="3794" y="15785"/>
                    <a:pt x="6145" y="15456"/>
                  </a:cubicBezTo>
                  <a:cubicBezTo>
                    <a:pt x="5925" y="14813"/>
                    <a:pt x="5706" y="14217"/>
                    <a:pt x="5533" y="13606"/>
                  </a:cubicBezTo>
                  <a:cubicBezTo>
                    <a:pt x="5392" y="13136"/>
                    <a:pt x="5220" y="12634"/>
                    <a:pt x="5236" y="12148"/>
                  </a:cubicBezTo>
                  <a:cubicBezTo>
                    <a:pt x="5267" y="10706"/>
                    <a:pt x="5392" y="9280"/>
                    <a:pt x="6364" y="8089"/>
                  </a:cubicBezTo>
                  <a:cubicBezTo>
                    <a:pt x="7070" y="7211"/>
                    <a:pt x="7932" y="6553"/>
                    <a:pt x="8997" y="6224"/>
                  </a:cubicBezTo>
                  <a:cubicBezTo>
                    <a:pt x="10424" y="5785"/>
                    <a:pt x="11897" y="5675"/>
                    <a:pt x="13355" y="6098"/>
                  </a:cubicBezTo>
                  <a:cubicBezTo>
                    <a:pt x="13559" y="6161"/>
                    <a:pt x="13762" y="6192"/>
                    <a:pt x="13998" y="6239"/>
                  </a:cubicBezTo>
                  <a:cubicBezTo>
                    <a:pt x="14515" y="4515"/>
                    <a:pt x="15534" y="3120"/>
                    <a:pt x="16850" y="1992"/>
                  </a:cubicBezTo>
                  <a:cubicBezTo>
                    <a:pt x="18543" y="549"/>
                    <a:pt x="20549" y="1"/>
                    <a:pt x="22775" y="267"/>
                  </a:cubicBezTo>
                  <a:cubicBezTo>
                    <a:pt x="24358" y="455"/>
                    <a:pt x="25800" y="1004"/>
                    <a:pt x="27117" y="1913"/>
                  </a:cubicBezTo>
                  <a:cubicBezTo>
                    <a:pt x="28246" y="2697"/>
                    <a:pt x="28810" y="3778"/>
                    <a:pt x="29217" y="5032"/>
                  </a:cubicBezTo>
                  <a:cubicBezTo>
                    <a:pt x="29703" y="6584"/>
                    <a:pt x="29797" y="8152"/>
                    <a:pt x="29358" y="9860"/>
                  </a:cubicBezTo>
                  <a:cubicBezTo>
                    <a:pt x="29719" y="9750"/>
                    <a:pt x="29970" y="9688"/>
                    <a:pt x="30221" y="9609"/>
                  </a:cubicBezTo>
                  <a:cubicBezTo>
                    <a:pt x="31177" y="9296"/>
                    <a:pt x="32148" y="9076"/>
                    <a:pt x="33167" y="9327"/>
                  </a:cubicBezTo>
                  <a:cubicBezTo>
                    <a:pt x="35330" y="9844"/>
                    <a:pt x="36945" y="11051"/>
                    <a:pt x="37838" y="13120"/>
                  </a:cubicBezTo>
                  <a:cubicBezTo>
                    <a:pt x="38324" y="14280"/>
                    <a:pt x="38716" y="15471"/>
                    <a:pt x="38638" y="16741"/>
                  </a:cubicBezTo>
                  <a:cubicBezTo>
                    <a:pt x="38622" y="17055"/>
                    <a:pt x="38622" y="17384"/>
                    <a:pt x="38528" y="17666"/>
                  </a:cubicBezTo>
                  <a:cubicBezTo>
                    <a:pt x="38120" y="19077"/>
                    <a:pt x="37854" y="20550"/>
                    <a:pt x="36725" y="21616"/>
                  </a:cubicBezTo>
                  <a:cubicBezTo>
                    <a:pt x="36396" y="21945"/>
                    <a:pt x="36067" y="22274"/>
                    <a:pt x="35659" y="22666"/>
                  </a:cubicBezTo>
                  <a:cubicBezTo>
                    <a:pt x="35895" y="22744"/>
                    <a:pt x="36036" y="22791"/>
                    <a:pt x="36208" y="22823"/>
                  </a:cubicBezTo>
                  <a:cubicBezTo>
                    <a:pt x="38073" y="23105"/>
                    <a:pt x="39359" y="24265"/>
                    <a:pt x="40048" y="25911"/>
                  </a:cubicBezTo>
                  <a:cubicBezTo>
                    <a:pt x="40456" y="26882"/>
                    <a:pt x="40503" y="28042"/>
                    <a:pt x="40550" y="29124"/>
                  </a:cubicBezTo>
                  <a:cubicBezTo>
                    <a:pt x="40597" y="30738"/>
                    <a:pt x="39892" y="32118"/>
                    <a:pt x="38982" y="33434"/>
                  </a:cubicBezTo>
                  <a:cubicBezTo>
                    <a:pt x="38042" y="34814"/>
                    <a:pt x="36804" y="35582"/>
                    <a:pt x="35236" y="36036"/>
                  </a:cubicBezTo>
                  <a:cubicBezTo>
                    <a:pt x="34390" y="36271"/>
                    <a:pt x="33575" y="36585"/>
                    <a:pt x="32681" y="36569"/>
                  </a:cubicBezTo>
                  <a:cubicBezTo>
                    <a:pt x="32211" y="36569"/>
                    <a:pt x="31913" y="36773"/>
                    <a:pt x="31835" y="37259"/>
                  </a:cubicBezTo>
                  <a:cubicBezTo>
                    <a:pt x="31333" y="39939"/>
                    <a:pt x="28199" y="41365"/>
                    <a:pt x="26051" y="41569"/>
                  </a:cubicBezTo>
                  <a:cubicBezTo>
                    <a:pt x="25346" y="41632"/>
                    <a:pt x="24609" y="41726"/>
                    <a:pt x="23904" y="41663"/>
                  </a:cubicBezTo>
                  <a:cubicBezTo>
                    <a:pt x="21741" y="41475"/>
                    <a:pt x="19609" y="41177"/>
                    <a:pt x="17979" y="39532"/>
                  </a:cubicBezTo>
                  <a:cubicBezTo>
                    <a:pt x="17587" y="39124"/>
                    <a:pt x="17242" y="38669"/>
                    <a:pt x="16866" y="3823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5148;p55">
              <a:extLst>
                <a:ext uri="{FF2B5EF4-FFF2-40B4-BE49-F238E27FC236}">
                  <a16:creationId xmlns:a16="http://schemas.microsoft.com/office/drawing/2014/main" id="{F9BF471B-00B4-0B40-BC44-D53F93FD9A9F}"/>
                </a:ext>
              </a:extLst>
            </p:cNvPr>
            <p:cNvSpPr/>
            <p:nvPr/>
          </p:nvSpPr>
          <p:spPr>
            <a:xfrm>
              <a:off x="1686112" y="1753529"/>
              <a:ext cx="562101" cy="806570"/>
            </a:xfrm>
            <a:custGeom>
              <a:avLst/>
              <a:gdLst/>
              <a:ahLst/>
              <a:cxnLst/>
              <a:rect l="l" t="t" r="r" b="b"/>
              <a:pathLst>
                <a:path w="25377" h="36414" extrusionOk="0">
                  <a:moveTo>
                    <a:pt x="6492" y="0"/>
                  </a:moveTo>
                  <a:cubicBezTo>
                    <a:pt x="5430" y="0"/>
                    <a:pt x="4424" y="200"/>
                    <a:pt x="3480" y="613"/>
                  </a:cubicBezTo>
                  <a:cubicBezTo>
                    <a:pt x="941" y="3466"/>
                    <a:pt x="0" y="7651"/>
                    <a:pt x="2445" y="10958"/>
                  </a:cubicBezTo>
                  <a:cubicBezTo>
                    <a:pt x="3793" y="12792"/>
                    <a:pt x="5674" y="13795"/>
                    <a:pt x="7822" y="14438"/>
                  </a:cubicBezTo>
                  <a:cubicBezTo>
                    <a:pt x="8950" y="14783"/>
                    <a:pt x="10408" y="15190"/>
                    <a:pt x="10925" y="16381"/>
                  </a:cubicBezTo>
                  <a:cubicBezTo>
                    <a:pt x="11693" y="18200"/>
                    <a:pt x="11395" y="20864"/>
                    <a:pt x="9546" y="21930"/>
                  </a:cubicBezTo>
                  <a:cubicBezTo>
                    <a:pt x="8558" y="22494"/>
                    <a:pt x="7383" y="22776"/>
                    <a:pt x="6474" y="23482"/>
                  </a:cubicBezTo>
                  <a:cubicBezTo>
                    <a:pt x="5486" y="24234"/>
                    <a:pt x="4750" y="25441"/>
                    <a:pt x="4452" y="26632"/>
                  </a:cubicBezTo>
                  <a:cubicBezTo>
                    <a:pt x="3902" y="28774"/>
                    <a:pt x="5925" y="29237"/>
                    <a:pt x="8030" y="29237"/>
                  </a:cubicBezTo>
                  <a:cubicBezTo>
                    <a:pt x="9407" y="29237"/>
                    <a:pt x="10818" y="29039"/>
                    <a:pt x="11568" y="28983"/>
                  </a:cubicBezTo>
                  <a:cubicBezTo>
                    <a:pt x="12428" y="28925"/>
                    <a:pt x="13347" y="28814"/>
                    <a:pt x="14245" y="28814"/>
                  </a:cubicBezTo>
                  <a:cubicBezTo>
                    <a:pt x="14804" y="28814"/>
                    <a:pt x="15355" y="28857"/>
                    <a:pt x="15878" y="28983"/>
                  </a:cubicBezTo>
                  <a:cubicBezTo>
                    <a:pt x="17618" y="29407"/>
                    <a:pt x="17838" y="31241"/>
                    <a:pt x="17665" y="32777"/>
                  </a:cubicBezTo>
                  <a:cubicBezTo>
                    <a:pt x="17540" y="33968"/>
                    <a:pt x="17085" y="35206"/>
                    <a:pt x="17101" y="36413"/>
                  </a:cubicBezTo>
                  <a:cubicBezTo>
                    <a:pt x="17211" y="36382"/>
                    <a:pt x="17336" y="36366"/>
                    <a:pt x="17461" y="36366"/>
                  </a:cubicBezTo>
                  <a:cubicBezTo>
                    <a:pt x="17483" y="36366"/>
                    <a:pt x="17505" y="36367"/>
                    <a:pt x="17526" y="36367"/>
                  </a:cubicBezTo>
                  <a:cubicBezTo>
                    <a:pt x="18394" y="36367"/>
                    <a:pt x="19190" y="36063"/>
                    <a:pt x="20016" y="35833"/>
                  </a:cubicBezTo>
                  <a:cubicBezTo>
                    <a:pt x="21584" y="35379"/>
                    <a:pt x="22822" y="34611"/>
                    <a:pt x="23762" y="33231"/>
                  </a:cubicBezTo>
                  <a:cubicBezTo>
                    <a:pt x="24672" y="31915"/>
                    <a:pt x="25377" y="30535"/>
                    <a:pt x="25330" y="28921"/>
                  </a:cubicBezTo>
                  <a:cubicBezTo>
                    <a:pt x="25283" y="27839"/>
                    <a:pt x="25236" y="26679"/>
                    <a:pt x="24828" y="25708"/>
                  </a:cubicBezTo>
                  <a:cubicBezTo>
                    <a:pt x="24139" y="24062"/>
                    <a:pt x="22853" y="22902"/>
                    <a:pt x="20988" y="22620"/>
                  </a:cubicBezTo>
                  <a:cubicBezTo>
                    <a:pt x="20816" y="22588"/>
                    <a:pt x="20675" y="22541"/>
                    <a:pt x="20439" y="22463"/>
                  </a:cubicBezTo>
                  <a:cubicBezTo>
                    <a:pt x="20847" y="22071"/>
                    <a:pt x="21176" y="21742"/>
                    <a:pt x="21505" y="21413"/>
                  </a:cubicBezTo>
                  <a:cubicBezTo>
                    <a:pt x="22634" y="20347"/>
                    <a:pt x="22900" y="18874"/>
                    <a:pt x="23308" y="17463"/>
                  </a:cubicBezTo>
                  <a:cubicBezTo>
                    <a:pt x="23402" y="17181"/>
                    <a:pt x="23402" y="16852"/>
                    <a:pt x="23418" y="16538"/>
                  </a:cubicBezTo>
                  <a:cubicBezTo>
                    <a:pt x="23496" y="15268"/>
                    <a:pt x="23104" y="14077"/>
                    <a:pt x="22618" y="12917"/>
                  </a:cubicBezTo>
                  <a:cubicBezTo>
                    <a:pt x="21725" y="10848"/>
                    <a:pt x="20110" y="9641"/>
                    <a:pt x="17947" y="9124"/>
                  </a:cubicBezTo>
                  <a:cubicBezTo>
                    <a:pt x="17638" y="9048"/>
                    <a:pt x="17333" y="9015"/>
                    <a:pt x="17032" y="9015"/>
                  </a:cubicBezTo>
                  <a:cubicBezTo>
                    <a:pt x="16340" y="9015"/>
                    <a:pt x="15666" y="9188"/>
                    <a:pt x="15001" y="9406"/>
                  </a:cubicBezTo>
                  <a:cubicBezTo>
                    <a:pt x="14750" y="9485"/>
                    <a:pt x="14499" y="9547"/>
                    <a:pt x="14138" y="9657"/>
                  </a:cubicBezTo>
                  <a:cubicBezTo>
                    <a:pt x="14577" y="7949"/>
                    <a:pt x="14483" y="6381"/>
                    <a:pt x="13997" y="4829"/>
                  </a:cubicBezTo>
                  <a:cubicBezTo>
                    <a:pt x="13590" y="3575"/>
                    <a:pt x="13026" y="2494"/>
                    <a:pt x="11897" y="1710"/>
                  </a:cubicBezTo>
                  <a:cubicBezTo>
                    <a:pt x="10580" y="801"/>
                    <a:pt x="9138" y="252"/>
                    <a:pt x="7555" y="64"/>
                  </a:cubicBezTo>
                  <a:cubicBezTo>
                    <a:pt x="7195" y="22"/>
                    <a:pt x="6840" y="0"/>
                    <a:pt x="6492" y="0"/>
                  </a:cubicBezTo>
                  <a:close/>
                </a:path>
              </a:pathLst>
            </a:custGeom>
            <a:solidFill>
              <a:schemeClr val="dk1">
                <a:alpha val="894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5149;p55">
              <a:extLst>
                <a:ext uri="{FF2B5EF4-FFF2-40B4-BE49-F238E27FC236}">
                  <a16:creationId xmlns:a16="http://schemas.microsoft.com/office/drawing/2014/main" id="{E91AC357-6637-7149-93DA-6E9AEE697DF2}"/>
                </a:ext>
              </a:extLst>
            </p:cNvPr>
            <p:cNvSpPr/>
            <p:nvPr/>
          </p:nvSpPr>
          <p:spPr>
            <a:xfrm>
              <a:off x="1624644" y="1936114"/>
              <a:ext cx="335750" cy="993760"/>
            </a:xfrm>
            <a:custGeom>
              <a:avLst/>
              <a:gdLst/>
              <a:ahLst/>
              <a:cxnLst/>
              <a:rect l="l" t="t" r="r" b="b"/>
              <a:pathLst>
                <a:path w="15158" h="44865" extrusionOk="0">
                  <a:moveTo>
                    <a:pt x="8651" y="0"/>
                  </a:moveTo>
                  <a:cubicBezTo>
                    <a:pt x="8631" y="0"/>
                    <a:pt x="8611" y="1"/>
                    <a:pt x="8590" y="3"/>
                  </a:cubicBezTo>
                  <a:cubicBezTo>
                    <a:pt x="8230" y="35"/>
                    <a:pt x="7885" y="427"/>
                    <a:pt x="7556" y="693"/>
                  </a:cubicBezTo>
                  <a:cubicBezTo>
                    <a:pt x="7446" y="787"/>
                    <a:pt x="7368" y="944"/>
                    <a:pt x="7336" y="1101"/>
                  </a:cubicBezTo>
                  <a:cubicBezTo>
                    <a:pt x="7117" y="2229"/>
                    <a:pt x="6866" y="3358"/>
                    <a:pt x="6694" y="4502"/>
                  </a:cubicBezTo>
                  <a:cubicBezTo>
                    <a:pt x="6396" y="6477"/>
                    <a:pt x="6145" y="8452"/>
                    <a:pt x="5863" y="10442"/>
                  </a:cubicBezTo>
                  <a:cubicBezTo>
                    <a:pt x="5832" y="10693"/>
                    <a:pt x="5706" y="10944"/>
                    <a:pt x="5581" y="11320"/>
                  </a:cubicBezTo>
                  <a:cubicBezTo>
                    <a:pt x="4923" y="10568"/>
                    <a:pt x="4343" y="9909"/>
                    <a:pt x="3763" y="9267"/>
                  </a:cubicBezTo>
                  <a:cubicBezTo>
                    <a:pt x="3418" y="8906"/>
                    <a:pt x="3057" y="8546"/>
                    <a:pt x="2665" y="8232"/>
                  </a:cubicBezTo>
                  <a:cubicBezTo>
                    <a:pt x="2529" y="8119"/>
                    <a:pt x="2371" y="8064"/>
                    <a:pt x="2210" y="8064"/>
                  </a:cubicBezTo>
                  <a:cubicBezTo>
                    <a:pt x="2038" y="8064"/>
                    <a:pt x="1863" y="8127"/>
                    <a:pt x="1709" y="8248"/>
                  </a:cubicBezTo>
                  <a:cubicBezTo>
                    <a:pt x="1412" y="8499"/>
                    <a:pt x="1553" y="8781"/>
                    <a:pt x="1694" y="9094"/>
                  </a:cubicBezTo>
                  <a:cubicBezTo>
                    <a:pt x="2603" y="10975"/>
                    <a:pt x="3481" y="12872"/>
                    <a:pt x="4390" y="14769"/>
                  </a:cubicBezTo>
                  <a:cubicBezTo>
                    <a:pt x="4719" y="15490"/>
                    <a:pt x="4876" y="16211"/>
                    <a:pt x="4766" y="17026"/>
                  </a:cubicBezTo>
                  <a:cubicBezTo>
                    <a:pt x="4578" y="18452"/>
                    <a:pt x="4499" y="19894"/>
                    <a:pt x="4358" y="21320"/>
                  </a:cubicBezTo>
                  <a:cubicBezTo>
                    <a:pt x="4311" y="21932"/>
                    <a:pt x="4249" y="22527"/>
                    <a:pt x="4170" y="23280"/>
                  </a:cubicBezTo>
                  <a:cubicBezTo>
                    <a:pt x="3528" y="22559"/>
                    <a:pt x="3057" y="21947"/>
                    <a:pt x="2493" y="21414"/>
                  </a:cubicBezTo>
                  <a:cubicBezTo>
                    <a:pt x="2070" y="21023"/>
                    <a:pt x="1568" y="20678"/>
                    <a:pt x="1067" y="20396"/>
                  </a:cubicBezTo>
                  <a:cubicBezTo>
                    <a:pt x="998" y="20355"/>
                    <a:pt x="903" y="20338"/>
                    <a:pt x="801" y="20338"/>
                  </a:cubicBezTo>
                  <a:cubicBezTo>
                    <a:pt x="626" y="20338"/>
                    <a:pt x="428" y="20389"/>
                    <a:pt x="299" y="20458"/>
                  </a:cubicBezTo>
                  <a:cubicBezTo>
                    <a:pt x="1" y="20631"/>
                    <a:pt x="111" y="20944"/>
                    <a:pt x="236" y="21211"/>
                  </a:cubicBezTo>
                  <a:cubicBezTo>
                    <a:pt x="518" y="21806"/>
                    <a:pt x="785" y="22402"/>
                    <a:pt x="1082" y="22982"/>
                  </a:cubicBezTo>
                  <a:cubicBezTo>
                    <a:pt x="1929" y="24596"/>
                    <a:pt x="2775" y="26195"/>
                    <a:pt x="3637" y="27794"/>
                  </a:cubicBezTo>
                  <a:cubicBezTo>
                    <a:pt x="3888" y="28248"/>
                    <a:pt x="3951" y="28719"/>
                    <a:pt x="3888" y="29236"/>
                  </a:cubicBezTo>
                  <a:cubicBezTo>
                    <a:pt x="3731" y="30600"/>
                    <a:pt x="3575" y="31963"/>
                    <a:pt x="3528" y="33327"/>
                  </a:cubicBezTo>
                  <a:cubicBezTo>
                    <a:pt x="3402" y="36258"/>
                    <a:pt x="3339" y="39205"/>
                    <a:pt x="3245" y="42136"/>
                  </a:cubicBezTo>
                  <a:cubicBezTo>
                    <a:pt x="3230" y="42967"/>
                    <a:pt x="3151" y="43813"/>
                    <a:pt x="3089" y="44738"/>
                  </a:cubicBezTo>
                  <a:cubicBezTo>
                    <a:pt x="3567" y="44781"/>
                    <a:pt x="4005" y="44865"/>
                    <a:pt x="4427" y="44865"/>
                  </a:cubicBezTo>
                  <a:cubicBezTo>
                    <a:pt x="4462" y="44865"/>
                    <a:pt x="4496" y="44864"/>
                    <a:pt x="4531" y="44863"/>
                  </a:cubicBezTo>
                  <a:cubicBezTo>
                    <a:pt x="5597" y="44848"/>
                    <a:pt x="6662" y="44785"/>
                    <a:pt x="7713" y="44738"/>
                  </a:cubicBezTo>
                  <a:cubicBezTo>
                    <a:pt x="7767" y="44736"/>
                    <a:pt x="7822" y="44735"/>
                    <a:pt x="7877" y="44735"/>
                  </a:cubicBezTo>
                  <a:cubicBezTo>
                    <a:pt x="8159" y="44735"/>
                    <a:pt x="8442" y="44756"/>
                    <a:pt x="8724" y="44756"/>
                  </a:cubicBezTo>
                  <a:cubicBezTo>
                    <a:pt x="8857" y="44756"/>
                    <a:pt x="8990" y="44751"/>
                    <a:pt x="9123" y="44738"/>
                  </a:cubicBezTo>
                  <a:cubicBezTo>
                    <a:pt x="9954" y="44644"/>
                    <a:pt x="10785" y="44456"/>
                    <a:pt x="11631" y="44393"/>
                  </a:cubicBezTo>
                  <a:cubicBezTo>
                    <a:pt x="12101" y="44362"/>
                    <a:pt x="12462" y="44221"/>
                    <a:pt x="12807" y="43876"/>
                  </a:cubicBezTo>
                  <a:cubicBezTo>
                    <a:pt x="12775" y="43437"/>
                    <a:pt x="12760" y="43061"/>
                    <a:pt x="12728" y="42700"/>
                  </a:cubicBezTo>
                  <a:cubicBezTo>
                    <a:pt x="12603" y="41133"/>
                    <a:pt x="12415" y="39581"/>
                    <a:pt x="12352" y="38029"/>
                  </a:cubicBezTo>
                  <a:cubicBezTo>
                    <a:pt x="12274" y="36054"/>
                    <a:pt x="12321" y="34079"/>
                    <a:pt x="12227" y="32120"/>
                  </a:cubicBezTo>
                  <a:cubicBezTo>
                    <a:pt x="12164" y="30725"/>
                    <a:pt x="12070" y="29314"/>
                    <a:pt x="11851" y="27935"/>
                  </a:cubicBezTo>
                  <a:cubicBezTo>
                    <a:pt x="11678" y="26806"/>
                    <a:pt x="11945" y="25772"/>
                    <a:pt x="12242" y="24737"/>
                  </a:cubicBezTo>
                  <a:cubicBezTo>
                    <a:pt x="12728" y="23123"/>
                    <a:pt x="13308" y="21540"/>
                    <a:pt x="13873" y="19957"/>
                  </a:cubicBezTo>
                  <a:cubicBezTo>
                    <a:pt x="14155" y="19126"/>
                    <a:pt x="14515" y="18327"/>
                    <a:pt x="14813" y="17496"/>
                  </a:cubicBezTo>
                  <a:cubicBezTo>
                    <a:pt x="15001" y="16979"/>
                    <a:pt x="15158" y="16414"/>
                    <a:pt x="14484" y="15897"/>
                  </a:cubicBezTo>
                  <a:cubicBezTo>
                    <a:pt x="13089" y="16461"/>
                    <a:pt x="12321" y="17778"/>
                    <a:pt x="11271" y="18938"/>
                  </a:cubicBezTo>
                  <a:cubicBezTo>
                    <a:pt x="11239" y="18687"/>
                    <a:pt x="11208" y="18577"/>
                    <a:pt x="11208" y="18468"/>
                  </a:cubicBezTo>
                  <a:cubicBezTo>
                    <a:pt x="11004" y="16164"/>
                    <a:pt x="10816" y="13859"/>
                    <a:pt x="10628" y="11555"/>
                  </a:cubicBezTo>
                  <a:cubicBezTo>
                    <a:pt x="10409" y="8875"/>
                    <a:pt x="10189" y="6195"/>
                    <a:pt x="9938" y="3514"/>
                  </a:cubicBezTo>
                  <a:cubicBezTo>
                    <a:pt x="9844" y="2621"/>
                    <a:pt x="9656" y="1728"/>
                    <a:pt x="9452" y="865"/>
                  </a:cubicBezTo>
                  <a:cubicBezTo>
                    <a:pt x="9348" y="447"/>
                    <a:pt x="9058" y="0"/>
                    <a:pt x="8651" y="0"/>
                  </a:cubicBezTo>
                  <a:close/>
                </a:path>
              </a:pathLst>
            </a:custGeom>
            <a:solidFill>
              <a:srgbClr val="9973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5150;p55">
              <a:extLst>
                <a:ext uri="{FF2B5EF4-FFF2-40B4-BE49-F238E27FC236}">
                  <a16:creationId xmlns:a16="http://schemas.microsoft.com/office/drawing/2014/main" id="{64E4D001-9C0F-1A4A-9D75-2FCAC37FF783}"/>
                </a:ext>
              </a:extLst>
            </p:cNvPr>
            <p:cNvSpPr/>
            <p:nvPr/>
          </p:nvSpPr>
          <p:spPr>
            <a:xfrm>
              <a:off x="1728817" y="1975232"/>
              <a:ext cx="76750" cy="911738"/>
            </a:xfrm>
            <a:custGeom>
              <a:avLst/>
              <a:gdLst/>
              <a:ahLst/>
              <a:cxnLst/>
              <a:rect l="l" t="t" r="r" b="b"/>
              <a:pathLst>
                <a:path w="3465" h="41162" extrusionOk="0">
                  <a:moveTo>
                    <a:pt x="3300" y="1"/>
                  </a:moveTo>
                  <a:cubicBezTo>
                    <a:pt x="3217" y="1"/>
                    <a:pt x="3135" y="56"/>
                    <a:pt x="3135" y="165"/>
                  </a:cubicBezTo>
                  <a:cubicBezTo>
                    <a:pt x="3088" y="3676"/>
                    <a:pt x="2351" y="7140"/>
                    <a:pt x="2273" y="10667"/>
                  </a:cubicBezTo>
                  <a:cubicBezTo>
                    <a:pt x="2179" y="14147"/>
                    <a:pt x="2320" y="17642"/>
                    <a:pt x="1975" y="21106"/>
                  </a:cubicBezTo>
                  <a:cubicBezTo>
                    <a:pt x="1662" y="24429"/>
                    <a:pt x="658" y="27658"/>
                    <a:pt x="392" y="30997"/>
                  </a:cubicBezTo>
                  <a:cubicBezTo>
                    <a:pt x="126" y="34288"/>
                    <a:pt x="0" y="37705"/>
                    <a:pt x="173" y="40997"/>
                  </a:cubicBezTo>
                  <a:cubicBezTo>
                    <a:pt x="180" y="41107"/>
                    <a:pt x="267" y="41161"/>
                    <a:pt x="349" y="41161"/>
                  </a:cubicBezTo>
                  <a:cubicBezTo>
                    <a:pt x="431" y="41161"/>
                    <a:pt x="510" y="41107"/>
                    <a:pt x="502" y="40997"/>
                  </a:cubicBezTo>
                  <a:cubicBezTo>
                    <a:pt x="329" y="37690"/>
                    <a:pt x="517" y="34320"/>
                    <a:pt x="721" y="30997"/>
                  </a:cubicBezTo>
                  <a:cubicBezTo>
                    <a:pt x="909" y="27658"/>
                    <a:pt x="1928" y="24429"/>
                    <a:pt x="2304" y="21106"/>
                  </a:cubicBezTo>
                  <a:cubicBezTo>
                    <a:pt x="2696" y="17658"/>
                    <a:pt x="2524" y="14131"/>
                    <a:pt x="2602" y="10667"/>
                  </a:cubicBezTo>
                  <a:cubicBezTo>
                    <a:pt x="2665" y="7140"/>
                    <a:pt x="3417" y="3676"/>
                    <a:pt x="3464" y="165"/>
                  </a:cubicBezTo>
                  <a:cubicBezTo>
                    <a:pt x="3464" y="56"/>
                    <a:pt x="3382" y="1"/>
                    <a:pt x="3300"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5151;p55">
              <a:extLst>
                <a:ext uri="{FF2B5EF4-FFF2-40B4-BE49-F238E27FC236}">
                  <a16:creationId xmlns:a16="http://schemas.microsoft.com/office/drawing/2014/main" id="{19F8DC86-FE6A-D44F-94FB-58BD03ACA2FE}"/>
                </a:ext>
              </a:extLst>
            </p:cNvPr>
            <p:cNvSpPr/>
            <p:nvPr/>
          </p:nvSpPr>
          <p:spPr>
            <a:xfrm>
              <a:off x="1745474" y="2071675"/>
              <a:ext cx="99675" cy="700095"/>
            </a:xfrm>
            <a:custGeom>
              <a:avLst/>
              <a:gdLst/>
              <a:ahLst/>
              <a:cxnLst/>
              <a:rect l="l" t="t" r="r" b="b"/>
              <a:pathLst>
                <a:path w="4500" h="31607" extrusionOk="0">
                  <a:moveTo>
                    <a:pt x="3225" y="0"/>
                  </a:moveTo>
                  <a:cubicBezTo>
                    <a:pt x="3143" y="0"/>
                    <a:pt x="3065" y="51"/>
                    <a:pt x="3073" y="153"/>
                  </a:cubicBezTo>
                  <a:cubicBezTo>
                    <a:pt x="3402" y="3006"/>
                    <a:pt x="3073" y="5843"/>
                    <a:pt x="2932" y="8680"/>
                  </a:cubicBezTo>
                  <a:cubicBezTo>
                    <a:pt x="2791" y="11705"/>
                    <a:pt x="2759" y="14636"/>
                    <a:pt x="2273" y="17630"/>
                  </a:cubicBezTo>
                  <a:cubicBezTo>
                    <a:pt x="1693" y="21266"/>
                    <a:pt x="0" y="25295"/>
                    <a:pt x="565" y="29025"/>
                  </a:cubicBezTo>
                  <a:cubicBezTo>
                    <a:pt x="706" y="30013"/>
                    <a:pt x="1051" y="31204"/>
                    <a:pt x="2101" y="31564"/>
                  </a:cubicBezTo>
                  <a:cubicBezTo>
                    <a:pt x="2188" y="31593"/>
                    <a:pt x="2272" y="31607"/>
                    <a:pt x="2352" y="31607"/>
                  </a:cubicBezTo>
                  <a:cubicBezTo>
                    <a:pt x="2929" y="31607"/>
                    <a:pt x="3349" y="30933"/>
                    <a:pt x="3527" y="30452"/>
                  </a:cubicBezTo>
                  <a:cubicBezTo>
                    <a:pt x="4154" y="28774"/>
                    <a:pt x="4499" y="25216"/>
                    <a:pt x="2712" y="24056"/>
                  </a:cubicBezTo>
                  <a:cubicBezTo>
                    <a:pt x="2687" y="24036"/>
                    <a:pt x="2660" y="24027"/>
                    <a:pt x="2633" y="24027"/>
                  </a:cubicBezTo>
                  <a:cubicBezTo>
                    <a:pt x="2578" y="24027"/>
                    <a:pt x="2525" y="24066"/>
                    <a:pt x="2493" y="24119"/>
                  </a:cubicBezTo>
                  <a:cubicBezTo>
                    <a:pt x="1819" y="25013"/>
                    <a:pt x="1129" y="28273"/>
                    <a:pt x="2681" y="28712"/>
                  </a:cubicBezTo>
                  <a:cubicBezTo>
                    <a:pt x="2695" y="28715"/>
                    <a:pt x="2708" y="28716"/>
                    <a:pt x="2721" y="28716"/>
                  </a:cubicBezTo>
                  <a:cubicBezTo>
                    <a:pt x="2894" y="28716"/>
                    <a:pt x="2949" y="28442"/>
                    <a:pt x="2759" y="28398"/>
                  </a:cubicBezTo>
                  <a:cubicBezTo>
                    <a:pt x="1975" y="28179"/>
                    <a:pt x="2132" y="26909"/>
                    <a:pt x="2179" y="26298"/>
                  </a:cubicBezTo>
                  <a:cubicBezTo>
                    <a:pt x="2194" y="26047"/>
                    <a:pt x="2473" y="24476"/>
                    <a:pt x="2715" y="24476"/>
                  </a:cubicBezTo>
                  <a:cubicBezTo>
                    <a:pt x="2730" y="24476"/>
                    <a:pt x="2744" y="24482"/>
                    <a:pt x="2759" y="24495"/>
                  </a:cubicBezTo>
                  <a:cubicBezTo>
                    <a:pt x="3653" y="25232"/>
                    <a:pt x="3653" y="26956"/>
                    <a:pt x="3637" y="28006"/>
                  </a:cubicBezTo>
                  <a:cubicBezTo>
                    <a:pt x="3621" y="28884"/>
                    <a:pt x="3512" y="30875"/>
                    <a:pt x="2477" y="31251"/>
                  </a:cubicBezTo>
                  <a:cubicBezTo>
                    <a:pt x="2402" y="31277"/>
                    <a:pt x="2330" y="31290"/>
                    <a:pt x="2260" y="31290"/>
                  </a:cubicBezTo>
                  <a:cubicBezTo>
                    <a:pt x="1542" y="31290"/>
                    <a:pt x="1101" y="29997"/>
                    <a:pt x="972" y="29511"/>
                  </a:cubicBezTo>
                  <a:cubicBezTo>
                    <a:pt x="753" y="28633"/>
                    <a:pt x="800" y="27677"/>
                    <a:pt x="863" y="26784"/>
                  </a:cubicBezTo>
                  <a:cubicBezTo>
                    <a:pt x="957" y="25310"/>
                    <a:pt x="1254" y="23837"/>
                    <a:pt x="1662" y="22411"/>
                  </a:cubicBezTo>
                  <a:cubicBezTo>
                    <a:pt x="2289" y="20138"/>
                    <a:pt x="2634" y="17724"/>
                    <a:pt x="2916" y="15388"/>
                  </a:cubicBezTo>
                  <a:cubicBezTo>
                    <a:pt x="3214" y="12990"/>
                    <a:pt x="3167" y="10592"/>
                    <a:pt x="3292" y="8178"/>
                  </a:cubicBezTo>
                  <a:cubicBezTo>
                    <a:pt x="3417" y="5498"/>
                    <a:pt x="3715" y="2849"/>
                    <a:pt x="3402" y="153"/>
                  </a:cubicBezTo>
                  <a:cubicBezTo>
                    <a:pt x="3394" y="51"/>
                    <a:pt x="3308" y="0"/>
                    <a:pt x="3225" y="0"/>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5152;p55">
              <a:extLst>
                <a:ext uri="{FF2B5EF4-FFF2-40B4-BE49-F238E27FC236}">
                  <a16:creationId xmlns:a16="http://schemas.microsoft.com/office/drawing/2014/main" id="{5FE78599-9529-9240-8959-13892A549BC7}"/>
                </a:ext>
              </a:extLst>
            </p:cNvPr>
            <p:cNvSpPr/>
            <p:nvPr/>
          </p:nvSpPr>
          <p:spPr>
            <a:xfrm>
              <a:off x="1813875" y="2233815"/>
              <a:ext cx="47933" cy="658807"/>
            </a:xfrm>
            <a:custGeom>
              <a:avLst/>
              <a:gdLst/>
              <a:ahLst/>
              <a:cxnLst/>
              <a:rect l="l" t="t" r="r" b="b"/>
              <a:pathLst>
                <a:path w="2164" h="29743" extrusionOk="0">
                  <a:moveTo>
                    <a:pt x="1094" y="0"/>
                  </a:moveTo>
                  <a:cubicBezTo>
                    <a:pt x="1011" y="0"/>
                    <a:pt x="933" y="51"/>
                    <a:pt x="941" y="153"/>
                  </a:cubicBezTo>
                  <a:cubicBezTo>
                    <a:pt x="1270" y="2708"/>
                    <a:pt x="1411" y="5278"/>
                    <a:pt x="1270" y="7849"/>
                  </a:cubicBezTo>
                  <a:cubicBezTo>
                    <a:pt x="1113" y="10420"/>
                    <a:pt x="0" y="12896"/>
                    <a:pt x="110" y="15451"/>
                  </a:cubicBezTo>
                  <a:cubicBezTo>
                    <a:pt x="157" y="16439"/>
                    <a:pt x="690" y="17395"/>
                    <a:pt x="1035" y="18304"/>
                  </a:cubicBezTo>
                  <a:cubicBezTo>
                    <a:pt x="1474" y="19417"/>
                    <a:pt x="1693" y="20545"/>
                    <a:pt x="1646" y="21752"/>
                  </a:cubicBezTo>
                  <a:cubicBezTo>
                    <a:pt x="1599" y="22990"/>
                    <a:pt x="1239" y="24182"/>
                    <a:pt x="1223" y="25420"/>
                  </a:cubicBezTo>
                  <a:cubicBezTo>
                    <a:pt x="1207" y="26815"/>
                    <a:pt x="1442" y="28210"/>
                    <a:pt x="1552" y="29589"/>
                  </a:cubicBezTo>
                  <a:cubicBezTo>
                    <a:pt x="1560" y="29691"/>
                    <a:pt x="1646" y="29742"/>
                    <a:pt x="1728" y="29742"/>
                  </a:cubicBezTo>
                  <a:cubicBezTo>
                    <a:pt x="1811" y="29742"/>
                    <a:pt x="1889" y="29691"/>
                    <a:pt x="1881" y="29589"/>
                  </a:cubicBezTo>
                  <a:cubicBezTo>
                    <a:pt x="1787" y="28351"/>
                    <a:pt x="1615" y="27113"/>
                    <a:pt x="1552" y="25875"/>
                  </a:cubicBezTo>
                  <a:cubicBezTo>
                    <a:pt x="1489" y="24480"/>
                    <a:pt x="1850" y="23132"/>
                    <a:pt x="1975" y="21752"/>
                  </a:cubicBezTo>
                  <a:cubicBezTo>
                    <a:pt x="2163" y="19589"/>
                    <a:pt x="988" y="17849"/>
                    <a:pt x="486" y="15827"/>
                  </a:cubicBezTo>
                  <a:cubicBezTo>
                    <a:pt x="141" y="14417"/>
                    <a:pt x="737" y="12802"/>
                    <a:pt x="1082" y="11438"/>
                  </a:cubicBezTo>
                  <a:cubicBezTo>
                    <a:pt x="1364" y="10263"/>
                    <a:pt x="1505" y="9056"/>
                    <a:pt x="1583" y="7849"/>
                  </a:cubicBezTo>
                  <a:cubicBezTo>
                    <a:pt x="1787" y="5294"/>
                    <a:pt x="1583" y="2692"/>
                    <a:pt x="1270" y="153"/>
                  </a:cubicBezTo>
                  <a:cubicBezTo>
                    <a:pt x="1262" y="51"/>
                    <a:pt x="1176" y="0"/>
                    <a:pt x="1094" y="0"/>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153;p55">
              <a:extLst>
                <a:ext uri="{FF2B5EF4-FFF2-40B4-BE49-F238E27FC236}">
                  <a16:creationId xmlns:a16="http://schemas.microsoft.com/office/drawing/2014/main" id="{E6DE092C-DEF8-D944-A8D1-A461198D2D93}"/>
                </a:ext>
              </a:extLst>
            </p:cNvPr>
            <p:cNvSpPr/>
            <p:nvPr/>
          </p:nvSpPr>
          <p:spPr>
            <a:xfrm>
              <a:off x="1685425" y="2154694"/>
              <a:ext cx="70481" cy="363902"/>
            </a:xfrm>
            <a:custGeom>
              <a:avLst/>
              <a:gdLst/>
              <a:ahLst/>
              <a:cxnLst/>
              <a:rect l="l" t="t" r="r" b="b"/>
              <a:pathLst>
                <a:path w="3182" h="16429" extrusionOk="0">
                  <a:moveTo>
                    <a:pt x="197" y="1"/>
                  </a:moveTo>
                  <a:cubicBezTo>
                    <a:pt x="97" y="1"/>
                    <a:pt x="0" y="77"/>
                    <a:pt x="47" y="198"/>
                  </a:cubicBezTo>
                  <a:cubicBezTo>
                    <a:pt x="470" y="1342"/>
                    <a:pt x="1269" y="2220"/>
                    <a:pt x="1943" y="3208"/>
                  </a:cubicBezTo>
                  <a:cubicBezTo>
                    <a:pt x="2868" y="4571"/>
                    <a:pt x="2806" y="6343"/>
                    <a:pt x="2837" y="7926"/>
                  </a:cubicBezTo>
                  <a:cubicBezTo>
                    <a:pt x="2884" y="10716"/>
                    <a:pt x="2085" y="13474"/>
                    <a:pt x="2037" y="16264"/>
                  </a:cubicBezTo>
                  <a:cubicBezTo>
                    <a:pt x="2037" y="16374"/>
                    <a:pt x="2120" y="16429"/>
                    <a:pt x="2202" y="16429"/>
                  </a:cubicBezTo>
                  <a:cubicBezTo>
                    <a:pt x="2284" y="16429"/>
                    <a:pt x="2367" y="16374"/>
                    <a:pt x="2367" y="16264"/>
                  </a:cubicBezTo>
                  <a:cubicBezTo>
                    <a:pt x="2414" y="13459"/>
                    <a:pt x="3119" y="10716"/>
                    <a:pt x="3166" y="7926"/>
                  </a:cubicBezTo>
                  <a:cubicBezTo>
                    <a:pt x="3182" y="6531"/>
                    <a:pt x="3103" y="5089"/>
                    <a:pt x="2633" y="3772"/>
                  </a:cubicBezTo>
                  <a:cubicBezTo>
                    <a:pt x="2132" y="2424"/>
                    <a:pt x="878" y="1484"/>
                    <a:pt x="360" y="120"/>
                  </a:cubicBezTo>
                  <a:cubicBezTo>
                    <a:pt x="335" y="37"/>
                    <a:pt x="265" y="1"/>
                    <a:pt x="197"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154;p55">
              <a:extLst>
                <a:ext uri="{FF2B5EF4-FFF2-40B4-BE49-F238E27FC236}">
                  <a16:creationId xmlns:a16="http://schemas.microsoft.com/office/drawing/2014/main" id="{E34DAED7-E02B-514E-B59A-F6EFBDAB40CF}"/>
                </a:ext>
              </a:extLst>
            </p:cNvPr>
            <p:cNvSpPr/>
            <p:nvPr/>
          </p:nvSpPr>
          <p:spPr>
            <a:xfrm>
              <a:off x="1837487" y="2328286"/>
              <a:ext cx="99985" cy="319558"/>
            </a:xfrm>
            <a:custGeom>
              <a:avLst/>
              <a:gdLst/>
              <a:ahLst/>
              <a:cxnLst/>
              <a:rect l="l" t="t" r="r" b="b"/>
              <a:pathLst>
                <a:path w="4514" h="14427" extrusionOk="0">
                  <a:moveTo>
                    <a:pt x="4317" y="1"/>
                  </a:moveTo>
                  <a:cubicBezTo>
                    <a:pt x="4249" y="1"/>
                    <a:pt x="4179" y="37"/>
                    <a:pt x="4154" y="120"/>
                  </a:cubicBezTo>
                  <a:cubicBezTo>
                    <a:pt x="3684" y="1468"/>
                    <a:pt x="2477" y="2361"/>
                    <a:pt x="1740" y="3553"/>
                  </a:cubicBezTo>
                  <a:cubicBezTo>
                    <a:pt x="1082" y="4587"/>
                    <a:pt x="1035" y="5982"/>
                    <a:pt x="894" y="7158"/>
                  </a:cubicBezTo>
                  <a:cubicBezTo>
                    <a:pt x="580" y="9744"/>
                    <a:pt x="0" y="11938"/>
                    <a:pt x="1301" y="14352"/>
                  </a:cubicBezTo>
                  <a:cubicBezTo>
                    <a:pt x="1330" y="14405"/>
                    <a:pt x="1376" y="14427"/>
                    <a:pt x="1423" y="14427"/>
                  </a:cubicBezTo>
                  <a:cubicBezTo>
                    <a:pt x="1532" y="14427"/>
                    <a:pt x="1649" y="14311"/>
                    <a:pt x="1583" y="14180"/>
                  </a:cubicBezTo>
                  <a:cubicBezTo>
                    <a:pt x="267" y="11735"/>
                    <a:pt x="956" y="9368"/>
                    <a:pt x="1270" y="6750"/>
                  </a:cubicBezTo>
                  <a:cubicBezTo>
                    <a:pt x="1474" y="5089"/>
                    <a:pt x="1818" y="3803"/>
                    <a:pt x="2947" y="2503"/>
                  </a:cubicBezTo>
                  <a:cubicBezTo>
                    <a:pt x="3558" y="1782"/>
                    <a:pt x="4154" y="1108"/>
                    <a:pt x="4467" y="198"/>
                  </a:cubicBezTo>
                  <a:cubicBezTo>
                    <a:pt x="4514" y="78"/>
                    <a:pt x="4417" y="1"/>
                    <a:pt x="4317"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155;p55">
              <a:extLst>
                <a:ext uri="{FF2B5EF4-FFF2-40B4-BE49-F238E27FC236}">
                  <a16:creationId xmlns:a16="http://schemas.microsoft.com/office/drawing/2014/main" id="{BFE2D7A8-9DD5-5245-A0C8-B1667150A850}"/>
                </a:ext>
              </a:extLst>
            </p:cNvPr>
            <p:cNvSpPr/>
            <p:nvPr/>
          </p:nvSpPr>
          <p:spPr>
            <a:xfrm>
              <a:off x="1650117" y="2411040"/>
              <a:ext cx="94337" cy="497112"/>
            </a:xfrm>
            <a:custGeom>
              <a:avLst/>
              <a:gdLst/>
              <a:ahLst/>
              <a:cxnLst/>
              <a:rect l="l" t="t" r="r" b="b"/>
              <a:pathLst>
                <a:path w="4259" h="22443" extrusionOk="0">
                  <a:moveTo>
                    <a:pt x="232" y="0"/>
                  </a:moveTo>
                  <a:cubicBezTo>
                    <a:pt x="111" y="0"/>
                    <a:pt x="0" y="167"/>
                    <a:pt x="120" y="287"/>
                  </a:cubicBezTo>
                  <a:cubicBezTo>
                    <a:pt x="1139" y="1321"/>
                    <a:pt x="2425" y="2168"/>
                    <a:pt x="3193" y="3437"/>
                  </a:cubicBezTo>
                  <a:cubicBezTo>
                    <a:pt x="3741" y="4331"/>
                    <a:pt x="3631" y="5381"/>
                    <a:pt x="3584" y="6384"/>
                  </a:cubicBezTo>
                  <a:cubicBezTo>
                    <a:pt x="3537" y="7513"/>
                    <a:pt x="3459" y="8657"/>
                    <a:pt x="3381" y="9801"/>
                  </a:cubicBezTo>
                  <a:cubicBezTo>
                    <a:pt x="3052" y="13955"/>
                    <a:pt x="2769" y="18109"/>
                    <a:pt x="2769" y="22278"/>
                  </a:cubicBezTo>
                  <a:cubicBezTo>
                    <a:pt x="2769" y="22388"/>
                    <a:pt x="2852" y="22443"/>
                    <a:pt x="2934" y="22443"/>
                  </a:cubicBezTo>
                  <a:cubicBezTo>
                    <a:pt x="3016" y="22443"/>
                    <a:pt x="3099" y="22388"/>
                    <a:pt x="3099" y="22278"/>
                  </a:cubicBezTo>
                  <a:cubicBezTo>
                    <a:pt x="3099" y="17607"/>
                    <a:pt x="3506" y="12983"/>
                    <a:pt x="3804" y="8328"/>
                  </a:cubicBezTo>
                  <a:cubicBezTo>
                    <a:pt x="3914" y="6651"/>
                    <a:pt x="4258" y="4832"/>
                    <a:pt x="3475" y="3265"/>
                  </a:cubicBezTo>
                  <a:cubicBezTo>
                    <a:pt x="2816" y="1948"/>
                    <a:pt x="1359" y="1071"/>
                    <a:pt x="340" y="52"/>
                  </a:cubicBezTo>
                  <a:cubicBezTo>
                    <a:pt x="307" y="15"/>
                    <a:pt x="269" y="0"/>
                    <a:pt x="232" y="0"/>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156;p55">
              <a:extLst>
                <a:ext uri="{FF2B5EF4-FFF2-40B4-BE49-F238E27FC236}">
                  <a16:creationId xmlns:a16="http://schemas.microsoft.com/office/drawing/2014/main" id="{81FAABB5-CF02-BC48-8FC0-1F7A0B2F4E7F}"/>
                </a:ext>
              </a:extLst>
            </p:cNvPr>
            <p:cNvSpPr/>
            <p:nvPr/>
          </p:nvSpPr>
          <p:spPr>
            <a:xfrm>
              <a:off x="1853457" y="2644682"/>
              <a:ext cx="49306" cy="249963"/>
            </a:xfrm>
            <a:custGeom>
              <a:avLst/>
              <a:gdLst/>
              <a:ahLst/>
              <a:cxnLst/>
              <a:rect l="l" t="t" r="r" b="b"/>
              <a:pathLst>
                <a:path w="2226" h="11285" extrusionOk="0">
                  <a:moveTo>
                    <a:pt x="803" y="1"/>
                  </a:moveTo>
                  <a:cubicBezTo>
                    <a:pt x="704" y="1"/>
                    <a:pt x="605" y="80"/>
                    <a:pt x="643" y="194"/>
                  </a:cubicBezTo>
                  <a:cubicBezTo>
                    <a:pt x="1912" y="3799"/>
                    <a:pt x="0" y="7529"/>
                    <a:pt x="1082" y="11166"/>
                  </a:cubicBezTo>
                  <a:cubicBezTo>
                    <a:pt x="1107" y="11249"/>
                    <a:pt x="1174" y="11285"/>
                    <a:pt x="1241" y="11285"/>
                  </a:cubicBezTo>
                  <a:cubicBezTo>
                    <a:pt x="1337" y="11285"/>
                    <a:pt x="1432" y="11208"/>
                    <a:pt x="1395" y="11087"/>
                  </a:cubicBezTo>
                  <a:cubicBezTo>
                    <a:pt x="314" y="7451"/>
                    <a:pt x="2226" y="3720"/>
                    <a:pt x="956" y="115"/>
                  </a:cubicBezTo>
                  <a:cubicBezTo>
                    <a:pt x="932" y="35"/>
                    <a:pt x="867" y="1"/>
                    <a:pt x="803"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157;p55">
              <a:extLst>
                <a:ext uri="{FF2B5EF4-FFF2-40B4-BE49-F238E27FC236}">
                  <a16:creationId xmlns:a16="http://schemas.microsoft.com/office/drawing/2014/main" id="{B6237247-D052-F447-A04B-5D44C5AD2AF6}"/>
                </a:ext>
              </a:extLst>
            </p:cNvPr>
            <p:cNvSpPr/>
            <p:nvPr/>
          </p:nvSpPr>
          <p:spPr>
            <a:xfrm>
              <a:off x="1792699" y="2742875"/>
              <a:ext cx="30213" cy="167277"/>
            </a:xfrm>
            <a:custGeom>
              <a:avLst/>
              <a:gdLst/>
              <a:ahLst/>
              <a:cxnLst/>
              <a:rect l="l" t="t" r="r" b="b"/>
              <a:pathLst>
                <a:path w="1364" h="7552" extrusionOk="0">
                  <a:moveTo>
                    <a:pt x="1205" y="1"/>
                  </a:moveTo>
                  <a:cubicBezTo>
                    <a:pt x="1125" y="1"/>
                    <a:pt x="1043" y="55"/>
                    <a:pt x="1035" y="165"/>
                  </a:cubicBezTo>
                  <a:cubicBezTo>
                    <a:pt x="972" y="1309"/>
                    <a:pt x="329" y="2281"/>
                    <a:pt x="204" y="3410"/>
                  </a:cubicBezTo>
                  <a:cubicBezTo>
                    <a:pt x="63" y="4758"/>
                    <a:pt x="0" y="6106"/>
                    <a:pt x="251" y="7438"/>
                  </a:cubicBezTo>
                  <a:cubicBezTo>
                    <a:pt x="269" y="7518"/>
                    <a:pt x="328" y="7552"/>
                    <a:pt x="390" y="7552"/>
                  </a:cubicBezTo>
                  <a:cubicBezTo>
                    <a:pt x="488" y="7552"/>
                    <a:pt x="593" y="7468"/>
                    <a:pt x="564" y="7344"/>
                  </a:cubicBezTo>
                  <a:cubicBezTo>
                    <a:pt x="298" y="5980"/>
                    <a:pt x="329" y="4444"/>
                    <a:pt x="612" y="3065"/>
                  </a:cubicBezTo>
                  <a:cubicBezTo>
                    <a:pt x="815" y="2077"/>
                    <a:pt x="1301" y="1200"/>
                    <a:pt x="1364" y="165"/>
                  </a:cubicBezTo>
                  <a:cubicBezTo>
                    <a:pt x="1364" y="55"/>
                    <a:pt x="1285" y="1"/>
                    <a:pt x="1205"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158;p55">
              <a:extLst>
                <a:ext uri="{FF2B5EF4-FFF2-40B4-BE49-F238E27FC236}">
                  <a16:creationId xmlns:a16="http://schemas.microsoft.com/office/drawing/2014/main" id="{1D5FB511-47D2-834C-826C-72BCE2B253EA}"/>
                </a:ext>
              </a:extLst>
            </p:cNvPr>
            <p:cNvSpPr/>
            <p:nvPr/>
          </p:nvSpPr>
          <p:spPr>
            <a:xfrm>
              <a:off x="1821162" y="2795083"/>
              <a:ext cx="10787" cy="107272"/>
            </a:xfrm>
            <a:custGeom>
              <a:avLst/>
              <a:gdLst/>
              <a:ahLst/>
              <a:cxnLst/>
              <a:rect l="l" t="t" r="r" b="b"/>
              <a:pathLst>
                <a:path w="487" h="4843" extrusionOk="0">
                  <a:moveTo>
                    <a:pt x="151" y="1"/>
                  </a:moveTo>
                  <a:cubicBezTo>
                    <a:pt x="72" y="1"/>
                    <a:pt x="1" y="52"/>
                    <a:pt x="16" y="159"/>
                  </a:cubicBezTo>
                  <a:cubicBezTo>
                    <a:pt x="173" y="1664"/>
                    <a:pt x="95" y="3169"/>
                    <a:pt x="95" y="4689"/>
                  </a:cubicBezTo>
                  <a:cubicBezTo>
                    <a:pt x="95" y="4791"/>
                    <a:pt x="177" y="4842"/>
                    <a:pt x="259" y="4842"/>
                  </a:cubicBezTo>
                  <a:cubicBezTo>
                    <a:pt x="341" y="4842"/>
                    <a:pt x="424" y="4791"/>
                    <a:pt x="424" y="4689"/>
                  </a:cubicBezTo>
                  <a:cubicBezTo>
                    <a:pt x="424" y="3169"/>
                    <a:pt x="486" y="1664"/>
                    <a:pt x="330" y="159"/>
                  </a:cubicBezTo>
                  <a:cubicBezTo>
                    <a:pt x="322" y="56"/>
                    <a:pt x="232" y="1"/>
                    <a:pt x="151"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159;p55">
              <a:extLst>
                <a:ext uri="{FF2B5EF4-FFF2-40B4-BE49-F238E27FC236}">
                  <a16:creationId xmlns:a16="http://schemas.microsoft.com/office/drawing/2014/main" id="{90D615DD-B865-1946-A39B-71C7D4094C57}"/>
                </a:ext>
              </a:extLst>
            </p:cNvPr>
            <p:cNvSpPr/>
            <p:nvPr/>
          </p:nvSpPr>
          <p:spPr>
            <a:xfrm>
              <a:off x="1757546" y="2719705"/>
              <a:ext cx="16413" cy="203824"/>
            </a:xfrm>
            <a:custGeom>
              <a:avLst/>
              <a:gdLst/>
              <a:ahLst/>
              <a:cxnLst/>
              <a:rect l="l" t="t" r="r" b="b"/>
              <a:pathLst>
                <a:path w="741" h="9202" extrusionOk="0">
                  <a:moveTo>
                    <a:pt x="205" y="0"/>
                  </a:moveTo>
                  <a:cubicBezTo>
                    <a:pt x="110" y="0"/>
                    <a:pt x="1" y="84"/>
                    <a:pt x="20" y="208"/>
                  </a:cubicBezTo>
                  <a:cubicBezTo>
                    <a:pt x="412" y="3139"/>
                    <a:pt x="365" y="6086"/>
                    <a:pt x="349" y="9048"/>
                  </a:cubicBezTo>
                  <a:cubicBezTo>
                    <a:pt x="349" y="9150"/>
                    <a:pt x="431" y="9201"/>
                    <a:pt x="514" y="9201"/>
                  </a:cubicBezTo>
                  <a:cubicBezTo>
                    <a:pt x="596" y="9201"/>
                    <a:pt x="678" y="9150"/>
                    <a:pt x="678" y="9048"/>
                  </a:cubicBezTo>
                  <a:cubicBezTo>
                    <a:pt x="694" y="6055"/>
                    <a:pt x="741" y="3076"/>
                    <a:pt x="333" y="114"/>
                  </a:cubicBezTo>
                  <a:cubicBezTo>
                    <a:pt x="321" y="34"/>
                    <a:pt x="266" y="0"/>
                    <a:pt x="205" y="0"/>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160;p55">
              <a:extLst>
                <a:ext uri="{FF2B5EF4-FFF2-40B4-BE49-F238E27FC236}">
                  <a16:creationId xmlns:a16="http://schemas.microsoft.com/office/drawing/2014/main" id="{CD60F652-C7C9-0F48-A400-4328E541DE9B}"/>
                </a:ext>
              </a:extLst>
            </p:cNvPr>
            <p:cNvSpPr/>
            <p:nvPr/>
          </p:nvSpPr>
          <p:spPr>
            <a:xfrm>
              <a:off x="1574319" y="1978887"/>
              <a:ext cx="68754" cy="59384"/>
            </a:xfrm>
            <a:custGeom>
              <a:avLst/>
              <a:gdLst/>
              <a:ahLst/>
              <a:cxnLst/>
              <a:rect l="l" t="t" r="r" b="b"/>
              <a:pathLst>
                <a:path w="3104" h="2681" extrusionOk="0">
                  <a:moveTo>
                    <a:pt x="1364" y="2681"/>
                  </a:moveTo>
                  <a:cubicBezTo>
                    <a:pt x="533" y="2681"/>
                    <a:pt x="47" y="2257"/>
                    <a:pt x="31" y="1489"/>
                  </a:cubicBezTo>
                  <a:cubicBezTo>
                    <a:pt x="0" y="659"/>
                    <a:pt x="627" y="0"/>
                    <a:pt x="1411" y="32"/>
                  </a:cubicBezTo>
                  <a:cubicBezTo>
                    <a:pt x="2524" y="79"/>
                    <a:pt x="3057" y="455"/>
                    <a:pt x="3072" y="1223"/>
                  </a:cubicBezTo>
                  <a:cubicBezTo>
                    <a:pt x="3104" y="1928"/>
                    <a:pt x="2210" y="2681"/>
                    <a:pt x="1364" y="268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161;p55">
              <a:extLst>
                <a:ext uri="{FF2B5EF4-FFF2-40B4-BE49-F238E27FC236}">
                  <a16:creationId xmlns:a16="http://schemas.microsoft.com/office/drawing/2014/main" id="{168AC83E-1530-4241-A546-7E7FF76F7948}"/>
                </a:ext>
              </a:extLst>
            </p:cNvPr>
            <p:cNvSpPr/>
            <p:nvPr/>
          </p:nvSpPr>
          <p:spPr>
            <a:xfrm>
              <a:off x="1891999" y="2009786"/>
              <a:ext cx="55907" cy="53138"/>
            </a:xfrm>
            <a:custGeom>
              <a:avLst/>
              <a:gdLst/>
              <a:ahLst/>
              <a:cxnLst/>
              <a:rect l="l" t="t" r="r" b="b"/>
              <a:pathLst>
                <a:path w="2524" h="2399" extrusionOk="0">
                  <a:moveTo>
                    <a:pt x="31" y="1003"/>
                  </a:moveTo>
                  <a:cubicBezTo>
                    <a:pt x="47" y="392"/>
                    <a:pt x="549" y="0"/>
                    <a:pt x="1270" y="32"/>
                  </a:cubicBezTo>
                  <a:cubicBezTo>
                    <a:pt x="2022" y="79"/>
                    <a:pt x="2508" y="486"/>
                    <a:pt x="2524" y="1050"/>
                  </a:cubicBezTo>
                  <a:cubicBezTo>
                    <a:pt x="2524" y="1709"/>
                    <a:pt x="1850" y="2398"/>
                    <a:pt x="1238" y="2367"/>
                  </a:cubicBezTo>
                  <a:cubicBezTo>
                    <a:pt x="517" y="2320"/>
                    <a:pt x="0" y="1756"/>
                    <a:pt x="31" y="100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162;p55">
              <a:extLst>
                <a:ext uri="{FF2B5EF4-FFF2-40B4-BE49-F238E27FC236}">
                  <a16:creationId xmlns:a16="http://schemas.microsoft.com/office/drawing/2014/main" id="{148722F4-823F-824A-97C1-9A0DAE089F36}"/>
                </a:ext>
              </a:extLst>
            </p:cNvPr>
            <p:cNvSpPr/>
            <p:nvPr/>
          </p:nvSpPr>
          <p:spPr>
            <a:xfrm>
              <a:off x="1552080" y="2506951"/>
              <a:ext cx="62862" cy="54888"/>
            </a:xfrm>
            <a:custGeom>
              <a:avLst/>
              <a:gdLst/>
              <a:ahLst/>
              <a:cxnLst/>
              <a:rect l="l" t="t" r="r" b="b"/>
              <a:pathLst>
                <a:path w="2838" h="2478" extrusionOk="0">
                  <a:moveTo>
                    <a:pt x="2524" y="126"/>
                  </a:moveTo>
                  <a:cubicBezTo>
                    <a:pt x="2634" y="455"/>
                    <a:pt x="2775" y="738"/>
                    <a:pt x="2807" y="1020"/>
                  </a:cubicBezTo>
                  <a:cubicBezTo>
                    <a:pt x="2838" y="1474"/>
                    <a:pt x="2681" y="1882"/>
                    <a:pt x="2242" y="2148"/>
                  </a:cubicBezTo>
                  <a:cubicBezTo>
                    <a:pt x="1662" y="2477"/>
                    <a:pt x="1051" y="2430"/>
                    <a:pt x="565" y="2070"/>
                  </a:cubicBezTo>
                  <a:cubicBezTo>
                    <a:pt x="283" y="1866"/>
                    <a:pt x="95" y="1396"/>
                    <a:pt x="64" y="1035"/>
                  </a:cubicBezTo>
                  <a:cubicBezTo>
                    <a:pt x="1" y="550"/>
                    <a:pt x="565" y="79"/>
                    <a:pt x="1208" y="32"/>
                  </a:cubicBezTo>
                  <a:cubicBezTo>
                    <a:pt x="1631" y="1"/>
                    <a:pt x="2070" y="79"/>
                    <a:pt x="2524" y="12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163;p55">
              <a:extLst>
                <a:ext uri="{FF2B5EF4-FFF2-40B4-BE49-F238E27FC236}">
                  <a16:creationId xmlns:a16="http://schemas.microsoft.com/office/drawing/2014/main" id="{04E17D24-5340-8741-91C1-1BB4DBE98042}"/>
                </a:ext>
              </a:extLst>
            </p:cNvPr>
            <p:cNvSpPr/>
            <p:nvPr/>
          </p:nvSpPr>
          <p:spPr>
            <a:xfrm>
              <a:off x="1975661" y="2137904"/>
              <a:ext cx="64944" cy="50701"/>
            </a:xfrm>
            <a:custGeom>
              <a:avLst/>
              <a:gdLst/>
              <a:ahLst/>
              <a:cxnLst/>
              <a:rect l="l" t="t" r="r" b="b"/>
              <a:pathLst>
                <a:path w="2932" h="2289" extrusionOk="0">
                  <a:moveTo>
                    <a:pt x="1474" y="2257"/>
                  </a:moveTo>
                  <a:cubicBezTo>
                    <a:pt x="722" y="2257"/>
                    <a:pt x="220" y="1881"/>
                    <a:pt x="95" y="1285"/>
                  </a:cubicBezTo>
                  <a:cubicBezTo>
                    <a:pt x="1" y="784"/>
                    <a:pt x="455" y="173"/>
                    <a:pt x="1160" y="63"/>
                  </a:cubicBezTo>
                  <a:cubicBezTo>
                    <a:pt x="1599" y="0"/>
                    <a:pt x="2195" y="31"/>
                    <a:pt x="2524" y="282"/>
                  </a:cubicBezTo>
                  <a:cubicBezTo>
                    <a:pt x="2932" y="564"/>
                    <a:pt x="2838" y="1160"/>
                    <a:pt x="2618" y="1615"/>
                  </a:cubicBezTo>
                  <a:cubicBezTo>
                    <a:pt x="2383" y="2116"/>
                    <a:pt x="1960" y="2289"/>
                    <a:pt x="1474" y="225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64;p55">
              <a:extLst>
                <a:ext uri="{FF2B5EF4-FFF2-40B4-BE49-F238E27FC236}">
                  <a16:creationId xmlns:a16="http://schemas.microsoft.com/office/drawing/2014/main" id="{13003BB3-07EA-9C47-91FF-27F546F48723}"/>
                </a:ext>
              </a:extLst>
            </p:cNvPr>
            <p:cNvSpPr/>
            <p:nvPr/>
          </p:nvSpPr>
          <p:spPr>
            <a:xfrm>
              <a:off x="1461131" y="2460081"/>
              <a:ext cx="59384" cy="55574"/>
            </a:xfrm>
            <a:custGeom>
              <a:avLst/>
              <a:gdLst/>
              <a:ahLst/>
              <a:cxnLst/>
              <a:rect l="l" t="t" r="r" b="b"/>
              <a:pathLst>
                <a:path w="2681" h="2509" extrusionOk="0">
                  <a:moveTo>
                    <a:pt x="1333" y="2477"/>
                  </a:moveTo>
                  <a:cubicBezTo>
                    <a:pt x="659" y="2509"/>
                    <a:pt x="94" y="1929"/>
                    <a:pt x="47" y="1176"/>
                  </a:cubicBezTo>
                  <a:cubicBezTo>
                    <a:pt x="0" y="628"/>
                    <a:pt x="549" y="79"/>
                    <a:pt x="1191" y="48"/>
                  </a:cubicBezTo>
                  <a:cubicBezTo>
                    <a:pt x="1975" y="1"/>
                    <a:pt x="2649" y="612"/>
                    <a:pt x="2681" y="1365"/>
                  </a:cubicBezTo>
                  <a:cubicBezTo>
                    <a:pt x="2681" y="1897"/>
                    <a:pt x="2007" y="2446"/>
                    <a:pt x="1333" y="247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165;p55">
              <a:extLst>
                <a:ext uri="{FF2B5EF4-FFF2-40B4-BE49-F238E27FC236}">
                  <a16:creationId xmlns:a16="http://schemas.microsoft.com/office/drawing/2014/main" id="{176EEB39-6AD3-0B49-9EC3-A89564B22333}"/>
                </a:ext>
              </a:extLst>
            </p:cNvPr>
            <p:cNvSpPr/>
            <p:nvPr/>
          </p:nvSpPr>
          <p:spPr>
            <a:xfrm>
              <a:off x="1949966" y="2462163"/>
              <a:ext cx="55929" cy="51765"/>
            </a:xfrm>
            <a:custGeom>
              <a:avLst/>
              <a:gdLst/>
              <a:ahLst/>
              <a:cxnLst/>
              <a:rect l="l" t="t" r="r" b="b"/>
              <a:pathLst>
                <a:path w="2525" h="2337" extrusionOk="0">
                  <a:moveTo>
                    <a:pt x="1098" y="2305"/>
                  </a:moveTo>
                  <a:cubicBezTo>
                    <a:pt x="471" y="2289"/>
                    <a:pt x="1" y="1819"/>
                    <a:pt x="16" y="1255"/>
                  </a:cubicBezTo>
                  <a:cubicBezTo>
                    <a:pt x="32" y="597"/>
                    <a:pt x="675" y="1"/>
                    <a:pt x="1349" y="17"/>
                  </a:cubicBezTo>
                  <a:cubicBezTo>
                    <a:pt x="2085" y="48"/>
                    <a:pt x="2524" y="471"/>
                    <a:pt x="2477" y="1114"/>
                  </a:cubicBezTo>
                  <a:cubicBezTo>
                    <a:pt x="2430" y="1788"/>
                    <a:pt x="1803" y="2336"/>
                    <a:pt x="1098" y="23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166;p55">
              <a:extLst>
                <a:ext uri="{FF2B5EF4-FFF2-40B4-BE49-F238E27FC236}">
                  <a16:creationId xmlns:a16="http://schemas.microsoft.com/office/drawing/2014/main" id="{581FC0DB-34FE-FC4A-B2B8-7236FF8BF8E3}"/>
                </a:ext>
              </a:extLst>
            </p:cNvPr>
            <p:cNvSpPr/>
            <p:nvPr/>
          </p:nvSpPr>
          <p:spPr>
            <a:xfrm>
              <a:off x="1554517" y="2202827"/>
              <a:ext cx="54179" cy="50015"/>
            </a:xfrm>
            <a:custGeom>
              <a:avLst/>
              <a:gdLst/>
              <a:ahLst/>
              <a:cxnLst/>
              <a:rect l="l" t="t" r="r" b="b"/>
              <a:pathLst>
                <a:path w="2446" h="2258" extrusionOk="0">
                  <a:moveTo>
                    <a:pt x="1192" y="2257"/>
                  </a:moveTo>
                  <a:cubicBezTo>
                    <a:pt x="408" y="2242"/>
                    <a:pt x="1" y="1881"/>
                    <a:pt x="16" y="1238"/>
                  </a:cubicBezTo>
                  <a:cubicBezTo>
                    <a:pt x="48" y="580"/>
                    <a:pt x="565" y="0"/>
                    <a:pt x="1082" y="16"/>
                  </a:cubicBezTo>
                  <a:cubicBezTo>
                    <a:pt x="1725" y="47"/>
                    <a:pt x="2446" y="721"/>
                    <a:pt x="2446" y="1285"/>
                  </a:cubicBezTo>
                  <a:cubicBezTo>
                    <a:pt x="2446" y="1850"/>
                    <a:pt x="1929" y="2257"/>
                    <a:pt x="1192" y="225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167;p55">
              <a:extLst>
                <a:ext uri="{FF2B5EF4-FFF2-40B4-BE49-F238E27FC236}">
                  <a16:creationId xmlns:a16="http://schemas.microsoft.com/office/drawing/2014/main" id="{2EEE8B53-42F3-9C44-85B0-D26212F290A7}"/>
                </a:ext>
              </a:extLst>
            </p:cNvPr>
            <p:cNvSpPr/>
            <p:nvPr/>
          </p:nvSpPr>
          <p:spPr>
            <a:xfrm>
              <a:off x="1434728" y="2192748"/>
              <a:ext cx="54888" cy="47246"/>
            </a:xfrm>
            <a:custGeom>
              <a:avLst/>
              <a:gdLst/>
              <a:ahLst/>
              <a:cxnLst/>
              <a:rect l="l" t="t" r="r" b="b"/>
              <a:pathLst>
                <a:path w="2478" h="2133" extrusionOk="0">
                  <a:moveTo>
                    <a:pt x="1098" y="2117"/>
                  </a:moveTo>
                  <a:cubicBezTo>
                    <a:pt x="456" y="2101"/>
                    <a:pt x="1" y="1631"/>
                    <a:pt x="32" y="1067"/>
                  </a:cubicBezTo>
                  <a:cubicBezTo>
                    <a:pt x="64" y="455"/>
                    <a:pt x="675" y="1"/>
                    <a:pt x="1412" y="32"/>
                  </a:cubicBezTo>
                  <a:cubicBezTo>
                    <a:pt x="2101" y="63"/>
                    <a:pt x="2478" y="440"/>
                    <a:pt x="2430" y="1082"/>
                  </a:cubicBezTo>
                  <a:cubicBezTo>
                    <a:pt x="2383" y="1740"/>
                    <a:pt x="1882" y="2132"/>
                    <a:pt x="1098" y="211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168;p55">
              <a:extLst>
                <a:ext uri="{FF2B5EF4-FFF2-40B4-BE49-F238E27FC236}">
                  <a16:creationId xmlns:a16="http://schemas.microsoft.com/office/drawing/2014/main" id="{09C49D68-7FD8-EE46-AE45-AC0B2CBAD637}"/>
                </a:ext>
              </a:extLst>
            </p:cNvPr>
            <p:cNvSpPr/>
            <p:nvPr/>
          </p:nvSpPr>
          <p:spPr>
            <a:xfrm>
              <a:off x="1808669" y="1812914"/>
              <a:ext cx="55574" cy="55574"/>
            </a:xfrm>
            <a:custGeom>
              <a:avLst/>
              <a:gdLst/>
              <a:ahLst/>
              <a:cxnLst/>
              <a:rect l="l" t="t" r="r" b="b"/>
              <a:pathLst>
                <a:path w="2509" h="2509" extrusionOk="0">
                  <a:moveTo>
                    <a:pt x="1097" y="2509"/>
                  </a:moveTo>
                  <a:cubicBezTo>
                    <a:pt x="423" y="2509"/>
                    <a:pt x="141" y="2086"/>
                    <a:pt x="79" y="1333"/>
                  </a:cubicBezTo>
                  <a:cubicBezTo>
                    <a:pt x="0" y="550"/>
                    <a:pt x="800" y="48"/>
                    <a:pt x="1333" y="32"/>
                  </a:cubicBezTo>
                  <a:cubicBezTo>
                    <a:pt x="1975" y="1"/>
                    <a:pt x="2508" y="612"/>
                    <a:pt x="2477" y="1286"/>
                  </a:cubicBezTo>
                  <a:cubicBezTo>
                    <a:pt x="2445" y="1945"/>
                    <a:pt x="1803" y="2509"/>
                    <a:pt x="1097" y="250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6" name="Google Shape;5179;p55">
            <a:extLst>
              <a:ext uri="{FF2B5EF4-FFF2-40B4-BE49-F238E27FC236}">
                <a16:creationId xmlns:a16="http://schemas.microsoft.com/office/drawing/2014/main" id="{9B3E7CDB-6EC4-2649-B322-81A8BFDBF0B3}"/>
              </a:ext>
            </a:extLst>
          </p:cNvPr>
          <p:cNvGrpSpPr/>
          <p:nvPr/>
        </p:nvGrpSpPr>
        <p:grpSpPr>
          <a:xfrm>
            <a:off x="9660904" y="4881330"/>
            <a:ext cx="1620891" cy="1918025"/>
            <a:chOff x="4470230" y="2486130"/>
            <a:chExt cx="961382" cy="1137619"/>
          </a:xfrm>
        </p:grpSpPr>
        <p:sp>
          <p:nvSpPr>
            <p:cNvPr id="57" name="Google Shape;5180;p55">
              <a:extLst>
                <a:ext uri="{FF2B5EF4-FFF2-40B4-BE49-F238E27FC236}">
                  <a16:creationId xmlns:a16="http://schemas.microsoft.com/office/drawing/2014/main" id="{F70F23D0-CC0C-5F42-98A2-E3AAEA0E4E7B}"/>
                </a:ext>
              </a:extLst>
            </p:cNvPr>
            <p:cNvSpPr/>
            <p:nvPr/>
          </p:nvSpPr>
          <p:spPr>
            <a:xfrm>
              <a:off x="4702166" y="3384016"/>
              <a:ext cx="493258" cy="153012"/>
            </a:xfrm>
            <a:custGeom>
              <a:avLst/>
              <a:gdLst/>
              <a:ahLst/>
              <a:cxnLst/>
              <a:rect l="l" t="t" r="r" b="b"/>
              <a:pathLst>
                <a:path w="22269" h="6908" extrusionOk="0">
                  <a:moveTo>
                    <a:pt x="8171" y="0"/>
                  </a:moveTo>
                  <a:cubicBezTo>
                    <a:pt x="6731" y="0"/>
                    <a:pt x="5456" y="232"/>
                    <a:pt x="4702" y="986"/>
                  </a:cubicBezTo>
                  <a:cubicBezTo>
                    <a:pt x="0" y="5688"/>
                    <a:pt x="6662" y="6864"/>
                    <a:pt x="9796" y="6864"/>
                  </a:cubicBezTo>
                  <a:cubicBezTo>
                    <a:pt x="10580" y="6864"/>
                    <a:pt x="11712" y="6907"/>
                    <a:pt x="12931" y="6907"/>
                  </a:cubicBezTo>
                  <a:cubicBezTo>
                    <a:pt x="15370" y="6907"/>
                    <a:pt x="18156" y="6733"/>
                    <a:pt x="19201" y="5688"/>
                  </a:cubicBezTo>
                  <a:cubicBezTo>
                    <a:pt x="22268" y="2621"/>
                    <a:pt x="19704" y="443"/>
                    <a:pt x="16406" y="443"/>
                  </a:cubicBezTo>
                  <a:cubicBezTo>
                    <a:pt x="15912" y="443"/>
                    <a:pt x="15401" y="492"/>
                    <a:pt x="14891" y="594"/>
                  </a:cubicBezTo>
                  <a:cubicBezTo>
                    <a:pt x="13203" y="594"/>
                    <a:pt x="10476" y="0"/>
                    <a:pt x="8171" y="0"/>
                  </a:cubicBezTo>
                  <a:close/>
                </a:path>
              </a:pathLst>
            </a:custGeom>
            <a:solidFill>
              <a:srgbClr val="0066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181;p55">
              <a:extLst>
                <a:ext uri="{FF2B5EF4-FFF2-40B4-BE49-F238E27FC236}">
                  <a16:creationId xmlns:a16="http://schemas.microsoft.com/office/drawing/2014/main" id="{B61B7061-0097-714E-BF54-2AF1CAC828A9}"/>
                </a:ext>
              </a:extLst>
            </p:cNvPr>
            <p:cNvSpPr/>
            <p:nvPr/>
          </p:nvSpPr>
          <p:spPr>
            <a:xfrm>
              <a:off x="4682009" y="3551983"/>
              <a:ext cx="192727" cy="71766"/>
            </a:xfrm>
            <a:custGeom>
              <a:avLst/>
              <a:gdLst/>
              <a:ahLst/>
              <a:cxnLst/>
              <a:rect l="l" t="t" r="r" b="b"/>
              <a:pathLst>
                <a:path w="8701" h="3240" extrusionOk="0">
                  <a:moveTo>
                    <a:pt x="3139" y="0"/>
                  </a:moveTo>
                  <a:cubicBezTo>
                    <a:pt x="2458" y="0"/>
                    <a:pt x="1842" y="132"/>
                    <a:pt x="1459" y="535"/>
                  </a:cubicBezTo>
                  <a:cubicBezTo>
                    <a:pt x="1" y="2102"/>
                    <a:pt x="2242" y="3215"/>
                    <a:pt x="3622" y="3215"/>
                  </a:cubicBezTo>
                  <a:cubicBezTo>
                    <a:pt x="3967" y="3215"/>
                    <a:pt x="4522" y="3239"/>
                    <a:pt x="5130" y="3239"/>
                  </a:cubicBezTo>
                  <a:cubicBezTo>
                    <a:pt x="6480" y="3239"/>
                    <a:pt x="8093" y="3120"/>
                    <a:pt x="8277" y="2353"/>
                  </a:cubicBezTo>
                  <a:cubicBezTo>
                    <a:pt x="8700" y="535"/>
                    <a:pt x="5550" y="174"/>
                    <a:pt x="4390" y="111"/>
                  </a:cubicBezTo>
                  <a:cubicBezTo>
                    <a:pt x="3974" y="47"/>
                    <a:pt x="3545" y="0"/>
                    <a:pt x="3139" y="0"/>
                  </a:cubicBezTo>
                  <a:close/>
                </a:path>
              </a:pathLst>
            </a:custGeom>
            <a:solidFill>
              <a:srgbClr val="0066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182;p55">
              <a:extLst>
                <a:ext uri="{FF2B5EF4-FFF2-40B4-BE49-F238E27FC236}">
                  <a16:creationId xmlns:a16="http://schemas.microsoft.com/office/drawing/2014/main" id="{7EE71BCD-EC12-574A-9C83-182E81A9CCAF}"/>
                </a:ext>
              </a:extLst>
            </p:cNvPr>
            <p:cNvSpPr/>
            <p:nvPr/>
          </p:nvSpPr>
          <p:spPr>
            <a:xfrm>
              <a:off x="4888251" y="3154472"/>
              <a:ext cx="144108" cy="318739"/>
            </a:xfrm>
            <a:custGeom>
              <a:avLst/>
              <a:gdLst/>
              <a:ahLst/>
              <a:cxnLst/>
              <a:rect l="l" t="t" r="r" b="b"/>
              <a:pathLst>
                <a:path w="6506" h="14390" extrusionOk="0">
                  <a:moveTo>
                    <a:pt x="0" y="941"/>
                  </a:moveTo>
                  <a:cubicBezTo>
                    <a:pt x="1474" y="1"/>
                    <a:pt x="2979" y="361"/>
                    <a:pt x="4405" y="298"/>
                  </a:cubicBezTo>
                  <a:cubicBezTo>
                    <a:pt x="5204" y="251"/>
                    <a:pt x="5408" y="941"/>
                    <a:pt x="5455" y="1646"/>
                  </a:cubicBezTo>
                  <a:cubicBezTo>
                    <a:pt x="5643" y="4374"/>
                    <a:pt x="5847" y="7101"/>
                    <a:pt x="6082" y="9828"/>
                  </a:cubicBezTo>
                  <a:cubicBezTo>
                    <a:pt x="6145" y="10706"/>
                    <a:pt x="6364" y="11552"/>
                    <a:pt x="6411" y="12430"/>
                  </a:cubicBezTo>
                  <a:cubicBezTo>
                    <a:pt x="6505" y="13982"/>
                    <a:pt x="6223" y="14296"/>
                    <a:pt x="4687" y="14343"/>
                  </a:cubicBezTo>
                  <a:cubicBezTo>
                    <a:pt x="3355" y="14390"/>
                    <a:pt x="2038" y="14358"/>
                    <a:pt x="580" y="14358"/>
                  </a:cubicBezTo>
                  <a:cubicBezTo>
                    <a:pt x="455" y="13622"/>
                    <a:pt x="283" y="12995"/>
                    <a:pt x="267" y="12383"/>
                  </a:cubicBezTo>
                  <a:cubicBezTo>
                    <a:pt x="220" y="9280"/>
                    <a:pt x="220" y="6192"/>
                    <a:pt x="189" y="3104"/>
                  </a:cubicBezTo>
                  <a:cubicBezTo>
                    <a:pt x="173" y="2367"/>
                    <a:pt x="63" y="1631"/>
                    <a:pt x="0" y="941"/>
                  </a:cubicBezTo>
                  <a:close/>
                </a:path>
              </a:pathLst>
            </a:custGeom>
            <a:solidFill>
              <a:srgbClr val="9973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5183;p55">
              <a:extLst>
                <a:ext uri="{FF2B5EF4-FFF2-40B4-BE49-F238E27FC236}">
                  <a16:creationId xmlns:a16="http://schemas.microsoft.com/office/drawing/2014/main" id="{3FE5C341-90FE-1F40-92E6-F2F3A4648262}"/>
                </a:ext>
              </a:extLst>
            </p:cNvPr>
            <p:cNvSpPr/>
            <p:nvPr/>
          </p:nvSpPr>
          <p:spPr>
            <a:xfrm>
              <a:off x="4470230" y="2486130"/>
              <a:ext cx="961376" cy="783268"/>
            </a:xfrm>
            <a:custGeom>
              <a:avLst/>
              <a:gdLst/>
              <a:ahLst/>
              <a:cxnLst/>
              <a:rect l="l" t="t" r="r" b="b"/>
              <a:pathLst>
                <a:path w="43403" h="35362" extrusionOk="0">
                  <a:moveTo>
                    <a:pt x="38450" y="14860"/>
                  </a:moveTo>
                  <a:cubicBezTo>
                    <a:pt x="42462" y="15722"/>
                    <a:pt x="43403" y="19421"/>
                    <a:pt x="42964" y="22148"/>
                  </a:cubicBezTo>
                  <a:cubicBezTo>
                    <a:pt x="42525" y="24813"/>
                    <a:pt x="39516" y="27478"/>
                    <a:pt x="35895" y="26788"/>
                  </a:cubicBezTo>
                  <a:cubicBezTo>
                    <a:pt x="35926" y="27007"/>
                    <a:pt x="35926" y="27211"/>
                    <a:pt x="35957" y="27415"/>
                  </a:cubicBezTo>
                  <a:cubicBezTo>
                    <a:pt x="36349" y="29437"/>
                    <a:pt x="35848" y="30612"/>
                    <a:pt x="34280" y="31725"/>
                  </a:cubicBezTo>
                  <a:cubicBezTo>
                    <a:pt x="32368" y="33058"/>
                    <a:pt x="30283" y="33230"/>
                    <a:pt x="28105" y="32619"/>
                  </a:cubicBezTo>
                  <a:cubicBezTo>
                    <a:pt x="27650" y="32493"/>
                    <a:pt x="27258" y="32133"/>
                    <a:pt x="26866" y="31819"/>
                  </a:cubicBezTo>
                  <a:cubicBezTo>
                    <a:pt x="26678" y="31678"/>
                    <a:pt x="26584" y="31412"/>
                    <a:pt x="26349" y="31067"/>
                  </a:cubicBezTo>
                  <a:cubicBezTo>
                    <a:pt x="26130" y="31772"/>
                    <a:pt x="26067" y="32243"/>
                    <a:pt x="25879" y="32634"/>
                  </a:cubicBezTo>
                  <a:cubicBezTo>
                    <a:pt x="25377" y="33669"/>
                    <a:pt x="24484" y="34359"/>
                    <a:pt x="23434" y="34719"/>
                  </a:cubicBezTo>
                  <a:cubicBezTo>
                    <a:pt x="22321" y="35111"/>
                    <a:pt x="21161" y="35362"/>
                    <a:pt x="19938" y="35221"/>
                  </a:cubicBezTo>
                  <a:cubicBezTo>
                    <a:pt x="18731" y="35080"/>
                    <a:pt x="17713" y="34609"/>
                    <a:pt x="16897" y="33747"/>
                  </a:cubicBezTo>
                  <a:cubicBezTo>
                    <a:pt x="16537" y="33371"/>
                    <a:pt x="16318" y="32870"/>
                    <a:pt x="16004" y="32384"/>
                  </a:cubicBezTo>
                  <a:cubicBezTo>
                    <a:pt x="14593" y="33575"/>
                    <a:pt x="12822" y="33857"/>
                    <a:pt x="11067" y="33998"/>
                  </a:cubicBezTo>
                  <a:cubicBezTo>
                    <a:pt x="9280" y="34139"/>
                    <a:pt x="7603" y="33763"/>
                    <a:pt x="6286" y="32321"/>
                  </a:cubicBezTo>
                  <a:cubicBezTo>
                    <a:pt x="5440" y="31380"/>
                    <a:pt x="4969" y="30362"/>
                    <a:pt x="4907" y="29123"/>
                  </a:cubicBezTo>
                  <a:cubicBezTo>
                    <a:pt x="4844" y="27807"/>
                    <a:pt x="5126" y="26584"/>
                    <a:pt x="5863" y="25471"/>
                  </a:cubicBezTo>
                  <a:cubicBezTo>
                    <a:pt x="5957" y="25346"/>
                    <a:pt x="6051" y="25220"/>
                    <a:pt x="6129" y="25079"/>
                  </a:cubicBezTo>
                  <a:cubicBezTo>
                    <a:pt x="6145" y="25064"/>
                    <a:pt x="6129" y="25032"/>
                    <a:pt x="6114" y="24970"/>
                  </a:cubicBezTo>
                  <a:cubicBezTo>
                    <a:pt x="6051" y="24938"/>
                    <a:pt x="5972" y="24876"/>
                    <a:pt x="5894" y="24891"/>
                  </a:cubicBezTo>
                  <a:cubicBezTo>
                    <a:pt x="4483" y="25064"/>
                    <a:pt x="3292" y="24499"/>
                    <a:pt x="2211" y="23731"/>
                  </a:cubicBezTo>
                  <a:cubicBezTo>
                    <a:pt x="1380" y="23136"/>
                    <a:pt x="628" y="22368"/>
                    <a:pt x="298" y="21365"/>
                  </a:cubicBezTo>
                  <a:cubicBezTo>
                    <a:pt x="126" y="20847"/>
                    <a:pt x="1" y="20252"/>
                    <a:pt x="79" y="19734"/>
                  </a:cubicBezTo>
                  <a:cubicBezTo>
                    <a:pt x="486" y="16960"/>
                    <a:pt x="2148" y="14233"/>
                    <a:pt x="5549" y="13998"/>
                  </a:cubicBezTo>
                  <a:cubicBezTo>
                    <a:pt x="6035" y="13951"/>
                    <a:pt x="6537" y="13841"/>
                    <a:pt x="7085" y="13763"/>
                  </a:cubicBezTo>
                  <a:cubicBezTo>
                    <a:pt x="6067" y="10502"/>
                    <a:pt x="6176" y="7508"/>
                    <a:pt x="9499" y="5659"/>
                  </a:cubicBezTo>
                  <a:cubicBezTo>
                    <a:pt x="11991" y="4280"/>
                    <a:pt x="14578" y="4013"/>
                    <a:pt x="17117" y="5910"/>
                  </a:cubicBezTo>
                  <a:cubicBezTo>
                    <a:pt x="17211" y="5737"/>
                    <a:pt x="17336" y="5565"/>
                    <a:pt x="17399" y="5377"/>
                  </a:cubicBezTo>
                  <a:cubicBezTo>
                    <a:pt x="17963" y="3527"/>
                    <a:pt x="19358" y="2399"/>
                    <a:pt x="20863" y="1333"/>
                  </a:cubicBezTo>
                  <a:cubicBezTo>
                    <a:pt x="22242" y="361"/>
                    <a:pt x="23763" y="0"/>
                    <a:pt x="25377" y="0"/>
                  </a:cubicBezTo>
                  <a:cubicBezTo>
                    <a:pt x="26522" y="0"/>
                    <a:pt x="27666" y="251"/>
                    <a:pt x="28700" y="847"/>
                  </a:cubicBezTo>
                  <a:cubicBezTo>
                    <a:pt x="28998" y="1004"/>
                    <a:pt x="29265" y="1223"/>
                    <a:pt x="29578" y="1380"/>
                  </a:cubicBezTo>
                  <a:cubicBezTo>
                    <a:pt x="30252" y="1740"/>
                    <a:pt x="30675" y="2289"/>
                    <a:pt x="30957" y="2979"/>
                  </a:cubicBezTo>
                  <a:cubicBezTo>
                    <a:pt x="31334" y="3919"/>
                    <a:pt x="31631" y="4859"/>
                    <a:pt x="31537" y="5894"/>
                  </a:cubicBezTo>
                  <a:cubicBezTo>
                    <a:pt x="31522" y="6066"/>
                    <a:pt x="31553" y="6239"/>
                    <a:pt x="31569" y="6505"/>
                  </a:cubicBezTo>
                  <a:cubicBezTo>
                    <a:pt x="31866" y="6364"/>
                    <a:pt x="32102" y="6286"/>
                    <a:pt x="32305" y="6145"/>
                  </a:cubicBezTo>
                  <a:cubicBezTo>
                    <a:pt x="33324" y="5408"/>
                    <a:pt x="34453" y="5408"/>
                    <a:pt x="35613" y="5581"/>
                  </a:cubicBezTo>
                  <a:cubicBezTo>
                    <a:pt x="36710" y="5737"/>
                    <a:pt x="37650" y="6270"/>
                    <a:pt x="38450" y="6960"/>
                  </a:cubicBezTo>
                  <a:cubicBezTo>
                    <a:pt x="39798" y="8151"/>
                    <a:pt x="40237" y="9703"/>
                    <a:pt x="39892" y="11458"/>
                  </a:cubicBezTo>
                  <a:cubicBezTo>
                    <a:pt x="39829" y="11741"/>
                    <a:pt x="39798" y="12023"/>
                    <a:pt x="39704" y="12289"/>
                  </a:cubicBezTo>
                  <a:cubicBezTo>
                    <a:pt x="39437" y="13167"/>
                    <a:pt x="39218" y="14092"/>
                    <a:pt x="38450" y="14860"/>
                  </a:cubicBezTo>
                  <a:close/>
                </a:path>
              </a:pathLst>
            </a:custGeom>
            <a:solidFill>
              <a:srgbClr val="ABD1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5184;p55">
              <a:extLst>
                <a:ext uri="{FF2B5EF4-FFF2-40B4-BE49-F238E27FC236}">
                  <a16:creationId xmlns:a16="http://schemas.microsoft.com/office/drawing/2014/main" id="{BA937282-CCB5-3447-A6CF-914B1E44B55F}"/>
                </a:ext>
              </a:extLst>
            </p:cNvPr>
            <p:cNvSpPr/>
            <p:nvPr/>
          </p:nvSpPr>
          <p:spPr>
            <a:xfrm>
              <a:off x="4860474" y="2486130"/>
              <a:ext cx="571138" cy="662794"/>
            </a:xfrm>
            <a:custGeom>
              <a:avLst/>
              <a:gdLst/>
              <a:ahLst/>
              <a:cxnLst/>
              <a:rect l="l" t="t" r="r" b="b"/>
              <a:pathLst>
                <a:path w="25785" h="29923" extrusionOk="0">
                  <a:moveTo>
                    <a:pt x="7759" y="0"/>
                  </a:moveTo>
                  <a:cubicBezTo>
                    <a:pt x="6145" y="0"/>
                    <a:pt x="4624" y="361"/>
                    <a:pt x="3245" y="1333"/>
                  </a:cubicBezTo>
                  <a:cubicBezTo>
                    <a:pt x="1897" y="2289"/>
                    <a:pt x="643" y="3292"/>
                    <a:pt x="1" y="4812"/>
                  </a:cubicBezTo>
                  <a:cubicBezTo>
                    <a:pt x="298" y="6521"/>
                    <a:pt x="1223" y="7869"/>
                    <a:pt x="2869" y="8950"/>
                  </a:cubicBezTo>
                  <a:cubicBezTo>
                    <a:pt x="4264" y="9875"/>
                    <a:pt x="5910" y="10706"/>
                    <a:pt x="6835" y="12179"/>
                  </a:cubicBezTo>
                  <a:cubicBezTo>
                    <a:pt x="7869" y="13841"/>
                    <a:pt x="7885" y="15706"/>
                    <a:pt x="7320" y="17524"/>
                  </a:cubicBezTo>
                  <a:cubicBezTo>
                    <a:pt x="7148" y="18136"/>
                    <a:pt x="6631" y="19170"/>
                    <a:pt x="7524" y="19405"/>
                  </a:cubicBezTo>
                  <a:cubicBezTo>
                    <a:pt x="8079" y="19544"/>
                    <a:pt x="8709" y="19618"/>
                    <a:pt x="9340" y="19618"/>
                  </a:cubicBezTo>
                  <a:cubicBezTo>
                    <a:pt x="10065" y="19618"/>
                    <a:pt x="10792" y="19521"/>
                    <a:pt x="11411" y="19311"/>
                  </a:cubicBezTo>
                  <a:cubicBezTo>
                    <a:pt x="12858" y="18821"/>
                    <a:pt x="14751" y="17620"/>
                    <a:pt x="16459" y="17620"/>
                  </a:cubicBezTo>
                  <a:cubicBezTo>
                    <a:pt x="16990" y="17620"/>
                    <a:pt x="17503" y="17736"/>
                    <a:pt x="17979" y="18026"/>
                  </a:cubicBezTo>
                  <a:cubicBezTo>
                    <a:pt x="18857" y="18559"/>
                    <a:pt x="19186" y="19703"/>
                    <a:pt x="18637" y="20549"/>
                  </a:cubicBezTo>
                  <a:cubicBezTo>
                    <a:pt x="17948" y="21615"/>
                    <a:pt x="16788" y="22321"/>
                    <a:pt x="15785" y="23057"/>
                  </a:cubicBezTo>
                  <a:cubicBezTo>
                    <a:pt x="14844" y="23747"/>
                    <a:pt x="13151" y="24844"/>
                    <a:pt x="13136" y="26177"/>
                  </a:cubicBezTo>
                  <a:cubicBezTo>
                    <a:pt x="13104" y="27838"/>
                    <a:pt x="15236" y="29343"/>
                    <a:pt x="16694" y="29672"/>
                  </a:cubicBezTo>
                  <a:cubicBezTo>
                    <a:pt x="17211" y="29782"/>
                    <a:pt x="17712" y="29860"/>
                    <a:pt x="18230" y="29923"/>
                  </a:cubicBezTo>
                  <a:cubicBezTo>
                    <a:pt x="18512" y="29233"/>
                    <a:pt x="18543" y="28434"/>
                    <a:pt x="18339" y="27415"/>
                  </a:cubicBezTo>
                  <a:cubicBezTo>
                    <a:pt x="18308" y="27211"/>
                    <a:pt x="18308" y="27007"/>
                    <a:pt x="18277" y="26788"/>
                  </a:cubicBezTo>
                  <a:lnTo>
                    <a:pt x="18277" y="26788"/>
                  </a:lnTo>
                  <a:cubicBezTo>
                    <a:pt x="18670" y="26863"/>
                    <a:pt x="19057" y="26898"/>
                    <a:pt x="19433" y="26898"/>
                  </a:cubicBezTo>
                  <a:cubicBezTo>
                    <a:pt x="22521" y="26898"/>
                    <a:pt x="24955" y="24523"/>
                    <a:pt x="25346" y="22148"/>
                  </a:cubicBezTo>
                  <a:cubicBezTo>
                    <a:pt x="25785" y="19421"/>
                    <a:pt x="24844" y="15722"/>
                    <a:pt x="20832" y="14860"/>
                  </a:cubicBezTo>
                  <a:cubicBezTo>
                    <a:pt x="21600" y="14092"/>
                    <a:pt x="21819" y="13167"/>
                    <a:pt x="22086" y="12289"/>
                  </a:cubicBezTo>
                  <a:cubicBezTo>
                    <a:pt x="22180" y="12023"/>
                    <a:pt x="22211" y="11741"/>
                    <a:pt x="22274" y="11458"/>
                  </a:cubicBezTo>
                  <a:cubicBezTo>
                    <a:pt x="22634" y="9703"/>
                    <a:pt x="22180" y="8151"/>
                    <a:pt x="20832" y="6960"/>
                  </a:cubicBezTo>
                  <a:cubicBezTo>
                    <a:pt x="20032" y="6270"/>
                    <a:pt x="19092" y="5737"/>
                    <a:pt x="17995" y="5581"/>
                  </a:cubicBezTo>
                  <a:cubicBezTo>
                    <a:pt x="17616" y="5524"/>
                    <a:pt x="17242" y="5486"/>
                    <a:pt x="16873" y="5486"/>
                  </a:cubicBezTo>
                  <a:cubicBezTo>
                    <a:pt x="16110" y="5486"/>
                    <a:pt x="15374" y="5648"/>
                    <a:pt x="14687" y="6145"/>
                  </a:cubicBezTo>
                  <a:cubicBezTo>
                    <a:pt x="14484" y="6286"/>
                    <a:pt x="14248" y="6364"/>
                    <a:pt x="13951" y="6505"/>
                  </a:cubicBezTo>
                  <a:cubicBezTo>
                    <a:pt x="13935" y="6239"/>
                    <a:pt x="13904" y="6066"/>
                    <a:pt x="13919" y="5894"/>
                  </a:cubicBezTo>
                  <a:cubicBezTo>
                    <a:pt x="14013" y="4859"/>
                    <a:pt x="13716" y="3903"/>
                    <a:pt x="13339" y="2979"/>
                  </a:cubicBezTo>
                  <a:cubicBezTo>
                    <a:pt x="13057" y="2289"/>
                    <a:pt x="12634" y="1740"/>
                    <a:pt x="11960" y="1380"/>
                  </a:cubicBezTo>
                  <a:cubicBezTo>
                    <a:pt x="11647" y="1223"/>
                    <a:pt x="11380" y="1004"/>
                    <a:pt x="11082" y="847"/>
                  </a:cubicBezTo>
                  <a:cubicBezTo>
                    <a:pt x="10048" y="251"/>
                    <a:pt x="8904" y="0"/>
                    <a:pt x="7759" y="0"/>
                  </a:cubicBezTo>
                  <a:close/>
                </a:path>
              </a:pathLst>
            </a:custGeom>
            <a:solidFill>
              <a:schemeClr val="dk1">
                <a:alpha val="894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5185;p55">
              <a:extLst>
                <a:ext uri="{FF2B5EF4-FFF2-40B4-BE49-F238E27FC236}">
                  <a16:creationId xmlns:a16="http://schemas.microsoft.com/office/drawing/2014/main" id="{90326AF4-A64C-EF45-9C71-CA7A8925FC53}"/>
                </a:ext>
              </a:extLst>
            </p:cNvPr>
            <p:cNvSpPr/>
            <p:nvPr/>
          </p:nvSpPr>
          <p:spPr>
            <a:xfrm>
              <a:off x="4889646" y="3017340"/>
              <a:ext cx="48265" cy="37500"/>
            </a:xfrm>
            <a:custGeom>
              <a:avLst/>
              <a:gdLst/>
              <a:ahLst/>
              <a:cxnLst/>
              <a:rect l="l" t="t" r="r" b="b"/>
              <a:pathLst>
                <a:path w="2179" h="1693" extrusionOk="0">
                  <a:moveTo>
                    <a:pt x="1097" y="0"/>
                  </a:moveTo>
                  <a:cubicBezTo>
                    <a:pt x="0" y="0"/>
                    <a:pt x="0" y="1693"/>
                    <a:pt x="1097" y="1693"/>
                  </a:cubicBezTo>
                  <a:cubicBezTo>
                    <a:pt x="2179" y="1693"/>
                    <a:pt x="2179" y="0"/>
                    <a:pt x="1097" y="0"/>
                  </a:cubicBezTo>
                  <a:close/>
                </a:path>
              </a:pathLst>
            </a:custGeom>
            <a:solidFill>
              <a:srgbClr val="634E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5186;p55">
              <a:extLst>
                <a:ext uri="{FF2B5EF4-FFF2-40B4-BE49-F238E27FC236}">
                  <a16:creationId xmlns:a16="http://schemas.microsoft.com/office/drawing/2014/main" id="{9BD73F55-C6C2-A74B-B321-B75BE38BFECC}"/>
                </a:ext>
              </a:extLst>
            </p:cNvPr>
            <p:cNvSpPr/>
            <p:nvPr/>
          </p:nvSpPr>
          <p:spPr>
            <a:xfrm>
              <a:off x="4989987" y="3013508"/>
              <a:ext cx="48265" cy="37522"/>
            </a:xfrm>
            <a:custGeom>
              <a:avLst/>
              <a:gdLst/>
              <a:ahLst/>
              <a:cxnLst/>
              <a:rect l="l" t="t" r="r" b="b"/>
              <a:pathLst>
                <a:path w="2179" h="1694" extrusionOk="0">
                  <a:moveTo>
                    <a:pt x="1097" y="1"/>
                  </a:moveTo>
                  <a:cubicBezTo>
                    <a:pt x="0" y="1"/>
                    <a:pt x="0" y="1694"/>
                    <a:pt x="1097" y="1694"/>
                  </a:cubicBezTo>
                  <a:cubicBezTo>
                    <a:pt x="2179" y="1694"/>
                    <a:pt x="2179" y="1"/>
                    <a:pt x="1097" y="1"/>
                  </a:cubicBezTo>
                  <a:close/>
                </a:path>
              </a:pathLst>
            </a:custGeom>
            <a:solidFill>
              <a:srgbClr val="634E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5187;p55">
              <a:extLst>
                <a:ext uri="{FF2B5EF4-FFF2-40B4-BE49-F238E27FC236}">
                  <a16:creationId xmlns:a16="http://schemas.microsoft.com/office/drawing/2014/main" id="{AB4B6D86-96A2-2B4C-8D4C-D4F7D5A98114}"/>
                </a:ext>
              </a:extLst>
            </p:cNvPr>
            <p:cNvSpPr/>
            <p:nvPr/>
          </p:nvSpPr>
          <p:spPr>
            <a:xfrm>
              <a:off x="4934080" y="3061817"/>
              <a:ext cx="69462" cy="46515"/>
            </a:xfrm>
            <a:custGeom>
              <a:avLst/>
              <a:gdLst/>
              <a:ahLst/>
              <a:cxnLst/>
              <a:rect l="l" t="t" r="r" b="b"/>
              <a:pathLst>
                <a:path w="3136" h="2100" extrusionOk="0">
                  <a:moveTo>
                    <a:pt x="2774" y="0"/>
                  </a:moveTo>
                  <a:cubicBezTo>
                    <a:pt x="2611" y="0"/>
                    <a:pt x="2454" y="102"/>
                    <a:pt x="2461" y="312"/>
                  </a:cubicBezTo>
                  <a:cubicBezTo>
                    <a:pt x="2477" y="861"/>
                    <a:pt x="2226" y="1393"/>
                    <a:pt x="1631" y="1441"/>
                  </a:cubicBezTo>
                  <a:cubicBezTo>
                    <a:pt x="1606" y="1443"/>
                    <a:pt x="1582" y="1443"/>
                    <a:pt x="1558" y="1443"/>
                  </a:cubicBezTo>
                  <a:cubicBezTo>
                    <a:pt x="1023" y="1443"/>
                    <a:pt x="719" y="948"/>
                    <a:pt x="674" y="453"/>
                  </a:cubicBezTo>
                  <a:cubicBezTo>
                    <a:pt x="659" y="241"/>
                    <a:pt x="486" y="136"/>
                    <a:pt x="322" y="136"/>
                  </a:cubicBezTo>
                  <a:cubicBezTo>
                    <a:pt x="157" y="136"/>
                    <a:pt x="0" y="241"/>
                    <a:pt x="16" y="453"/>
                  </a:cubicBezTo>
                  <a:cubicBezTo>
                    <a:pt x="94" y="1337"/>
                    <a:pt x="663" y="2099"/>
                    <a:pt x="1602" y="2099"/>
                  </a:cubicBezTo>
                  <a:cubicBezTo>
                    <a:pt x="1611" y="2099"/>
                    <a:pt x="1621" y="2099"/>
                    <a:pt x="1631" y="2099"/>
                  </a:cubicBezTo>
                  <a:cubicBezTo>
                    <a:pt x="2587" y="2083"/>
                    <a:pt x="3135" y="1190"/>
                    <a:pt x="3120" y="312"/>
                  </a:cubicBezTo>
                  <a:cubicBezTo>
                    <a:pt x="3112" y="106"/>
                    <a:pt x="2940" y="0"/>
                    <a:pt x="2774" y="0"/>
                  </a:cubicBezTo>
                  <a:close/>
                </a:path>
              </a:pathLst>
            </a:custGeom>
            <a:solidFill>
              <a:srgbClr val="634E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5188;p55">
              <a:extLst>
                <a:ext uri="{FF2B5EF4-FFF2-40B4-BE49-F238E27FC236}">
                  <a16:creationId xmlns:a16="http://schemas.microsoft.com/office/drawing/2014/main" id="{764403F3-BA9D-5D4E-BC41-BFC385E9B57C}"/>
                </a:ext>
              </a:extLst>
            </p:cNvPr>
            <p:cNvSpPr/>
            <p:nvPr/>
          </p:nvSpPr>
          <p:spPr>
            <a:xfrm>
              <a:off x="4856997" y="3059004"/>
              <a:ext cx="55929" cy="35772"/>
            </a:xfrm>
            <a:custGeom>
              <a:avLst/>
              <a:gdLst/>
              <a:ahLst/>
              <a:cxnLst/>
              <a:rect l="l" t="t" r="r" b="b"/>
              <a:pathLst>
                <a:path w="2525" h="1615" extrusionOk="0">
                  <a:moveTo>
                    <a:pt x="2524" y="815"/>
                  </a:moveTo>
                  <a:cubicBezTo>
                    <a:pt x="2524" y="1254"/>
                    <a:pt x="1960" y="1615"/>
                    <a:pt x="1255" y="1615"/>
                  </a:cubicBezTo>
                  <a:cubicBezTo>
                    <a:pt x="565" y="1615"/>
                    <a:pt x="1" y="1254"/>
                    <a:pt x="1" y="815"/>
                  </a:cubicBezTo>
                  <a:cubicBezTo>
                    <a:pt x="1" y="361"/>
                    <a:pt x="565" y="0"/>
                    <a:pt x="1255" y="0"/>
                  </a:cubicBezTo>
                  <a:cubicBezTo>
                    <a:pt x="1960" y="0"/>
                    <a:pt x="2524" y="361"/>
                    <a:pt x="2524" y="815"/>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5189;p55">
              <a:extLst>
                <a:ext uri="{FF2B5EF4-FFF2-40B4-BE49-F238E27FC236}">
                  <a16:creationId xmlns:a16="http://schemas.microsoft.com/office/drawing/2014/main" id="{7F99F0ED-2620-3648-9473-020AE9D2819D}"/>
                </a:ext>
              </a:extLst>
            </p:cNvPr>
            <p:cNvSpPr/>
            <p:nvPr/>
          </p:nvSpPr>
          <p:spPr>
            <a:xfrm>
              <a:off x="5024697" y="3059004"/>
              <a:ext cx="55929" cy="35772"/>
            </a:xfrm>
            <a:custGeom>
              <a:avLst/>
              <a:gdLst/>
              <a:ahLst/>
              <a:cxnLst/>
              <a:rect l="l" t="t" r="r" b="b"/>
              <a:pathLst>
                <a:path w="2525" h="1615" extrusionOk="0">
                  <a:moveTo>
                    <a:pt x="2524" y="815"/>
                  </a:moveTo>
                  <a:cubicBezTo>
                    <a:pt x="2524" y="1254"/>
                    <a:pt x="1960" y="1615"/>
                    <a:pt x="1270" y="1615"/>
                  </a:cubicBezTo>
                  <a:cubicBezTo>
                    <a:pt x="565" y="1615"/>
                    <a:pt x="0" y="1254"/>
                    <a:pt x="0" y="815"/>
                  </a:cubicBezTo>
                  <a:cubicBezTo>
                    <a:pt x="0" y="361"/>
                    <a:pt x="565" y="0"/>
                    <a:pt x="1270" y="0"/>
                  </a:cubicBezTo>
                  <a:cubicBezTo>
                    <a:pt x="1960" y="0"/>
                    <a:pt x="2524" y="361"/>
                    <a:pt x="2524" y="815"/>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5190;p55">
              <a:extLst>
                <a:ext uri="{FF2B5EF4-FFF2-40B4-BE49-F238E27FC236}">
                  <a16:creationId xmlns:a16="http://schemas.microsoft.com/office/drawing/2014/main" id="{5A485784-238A-714D-BA24-CB464B467F22}"/>
                </a:ext>
              </a:extLst>
            </p:cNvPr>
            <p:cNvSpPr/>
            <p:nvPr/>
          </p:nvSpPr>
          <p:spPr>
            <a:xfrm>
              <a:off x="4710140" y="3069747"/>
              <a:ext cx="77791" cy="77459"/>
            </a:xfrm>
            <a:custGeom>
              <a:avLst/>
              <a:gdLst/>
              <a:ahLst/>
              <a:cxnLst/>
              <a:rect l="l" t="t" r="r" b="b"/>
              <a:pathLst>
                <a:path w="3512" h="3497" extrusionOk="0">
                  <a:moveTo>
                    <a:pt x="1411" y="2744"/>
                  </a:moveTo>
                  <a:cubicBezTo>
                    <a:pt x="1223" y="2791"/>
                    <a:pt x="1019" y="2885"/>
                    <a:pt x="816" y="2901"/>
                  </a:cubicBezTo>
                  <a:cubicBezTo>
                    <a:pt x="643" y="2916"/>
                    <a:pt x="408" y="2916"/>
                    <a:pt x="298" y="2822"/>
                  </a:cubicBezTo>
                  <a:cubicBezTo>
                    <a:pt x="110" y="2650"/>
                    <a:pt x="1" y="2383"/>
                    <a:pt x="173" y="2133"/>
                  </a:cubicBezTo>
                  <a:cubicBezTo>
                    <a:pt x="298" y="1929"/>
                    <a:pt x="439" y="1757"/>
                    <a:pt x="612" y="1537"/>
                  </a:cubicBezTo>
                  <a:cubicBezTo>
                    <a:pt x="392" y="1098"/>
                    <a:pt x="189" y="597"/>
                    <a:pt x="769" y="189"/>
                  </a:cubicBezTo>
                  <a:cubicBezTo>
                    <a:pt x="1051" y="1"/>
                    <a:pt x="1380" y="158"/>
                    <a:pt x="1803" y="675"/>
                  </a:cubicBezTo>
                  <a:cubicBezTo>
                    <a:pt x="2399" y="236"/>
                    <a:pt x="2791" y="220"/>
                    <a:pt x="3135" y="612"/>
                  </a:cubicBezTo>
                  <a:cubicBezTo>
                    <a:pt x="3512" y="1035"/>
                    <a:pt x="3465" y="1380"/>
                    <a:pt x="2947" y="1929"/>
                  </a:cubicBezTo>
                  <a:cubicBezTo>
                    <a:pt x="3229" y="2525"/>
                    <a:pt x="3167" y="3026"/>
                    <a:pt x="2806" y="3230"/>
                  </a:cubicBezTo>
                  <a:cubicBezTo>
                    <a:pt x="2305" y="3496"/>
                    <a:pt x="1866" y="3355"/>
                    <a:pt x="1411" y="2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5191;p55">
              <a:extLst>
                <a:ext uri="{FF2B5EF4-FFF2-40B4-BE49-F238E27FC236}">
                  <a16:creationId xmlns:a16="http://schemas.microsoft.com/office/drawing/2014/main" id="{2A0518B7-0003-7449-98F6-132215726170}"/>
                </a:ext>
              </a:extLst>
            </p:cNvPr>
            <p:cNvSpPr/>
            <p:nvPr/>
          </p:nvSpPr>
          <p:spPr>
            <a:xfrm>
              <a:off x="4729234" y="3093714"/>
              <a:ext cx="38209" cy="29526"/>
            </a:xfrm>
            <a:custGeom>
              <a:avLst/>
              <a:gdLst/>
              <a:ahLst/>
              <a:cxnLst/>
              <a:rect l="l" t="t" r="r" b="b"/>
              <a:pathLst>
                <a:path w="1725" h="1333" extrusionOk="0">
                  <a:moveTo>
                    <a:pt x="863" y="1"/>
                  </a:moveTo>
                  <a:cubicBezTo>
                    <a:pt x="1" y="1"/>
                    <a:pt x="1" y="1333"/>
                    <a:pt x="863" y="1333"/>
                  </a:cubicBezTo>
                  <a:cubicBezTo>
                    <a:pt x="1725" y="1333"/>
                    <a:pt x="1725" y="1"/>
                    <a:pt x="86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5192;p55">
              <a:extLst>
                <a:ext uri="{FF2B5EF4-FFF2-40B4-BE49-F238E27FC236}">
                  <a16:creationId xmlns:a16="http://schemas.microsoft.com/office/drawing/2014/main" id="{CFEA4BBC-EFCE-1C49-8F07-108899BDFCE9}"/>
                </a:ext>
              </a:extLst>
            </p:cNvPr>
            <p:cNvSpPr/>
            <p:nvPr/>
          </p:nvSpPr>
          <p:spPr>
            <a:xfrm>
              <a:off x="5034066" y="2851035"/>
              <a:ext cx="93761" cy="87515"/>
            </a:xfrm>
            <a:custGeom>
              <a:avLst/>
              <a:gdLst/>
              <a:ahLst/>
              <a:cxnLst/>
              <a:rect l="l" t="t" r="r" b="b"/>
              <a:pathLst>
                <a:path w="4233" h="3951" extrusionOk="0">
                  <a:moveTo>
                    <a:pt x="2681" y="1050"/>
                  </a:moveTo>
                  <a:cubicBezTo>
                    <a:pt x="2916" y="1035"/>
                    <a:pt x="3151" y="1003"/>
                    <a:pt x="3386" y="1003"/>
                  </a:cubicBezTo>
                  <a:cubicBezTo>
                    <a:pt x="3794" y="1019"/>
                    <a:pt x="4107" y="1254"/>
                    <a:pt x="4154" y="1536"/>
                  </a:cubicBezTo>
                  <a:cubicBezTo>
                    <a:pt x="4233" y="1897"/>
                    <a:pt x="4013" y="2320"/>
                    <a:pt x="3653" y="2492"/>
                  </a:cubicBezTo>
                  <a:cubicBezTo>
                    <a:pt x="3465" y="2571"/>
                    <a:pt x="3261" y="2618"/>
                    <a:pt x="3073" y="2696"/>
                  </a:cubicBezTo>
                  <a:cubicBezTo>
                    <a:pt x="2932" y="3511"/>
                    <a:pt x="2681" y="3856"/>
                    <a:pt x="2164" y="3903"/>
                  </a:cubicBezTo>
                  <a:cubicBezTo>
                    <a:pt x="1709" y="3950"/>
                    <a:pt x="1474" y="3731"/>
                    <a:pt x="1223" y="3010"/>
                  </a:cubicBezTo>
                  <a:cubicBezTo>
                    <a:pt x="1051" y="2994"/>
                    <a:pt x="878" y="2978"/>
                    <a:pt x="690" y="2963"/>
                  </a:cubicBezTo>
                  <a:cubicBezTo>
                    <a:pt x="267" y="2931"/>
                    <a:pt x="79" y="2790"/>
                    <a:pt x="48" y="2492"/>
                  </a:cubicBezTo>
                  <a:cubicBezTo>
                    <a:pt x="1" y="2179"/>
                    <a:pt x="189" y="1865"/>
                    <a:pt x="502" y="1724"/>
                  </a:cubicBezTo>
                  <a:cubicBezTo>
                    <a:pt x="659" y="1662"/>
                    <a:pt x="816" y="1630"/>
                    <a:pt x="972" y="1583"/>
                  </a:cubicBezTo>
                  <a:cubicBezTo>
                    <a:pt x="988" y="1301"/>
                    <a:pt x="972" y="1035"/>
                    <a:pt x="1004" y="768"/>
                  </a:cubicBezTo>
                  <a:cubicBezTo>
                    <a:pt x="1051" y="376"/>
                    <a:pt x="1255" y="126"/>
                    <a:pt x="1552" y="79"/>
                  </a:cubicBezTo>
                  <a:cubicBezTo>
                    <a:pt x="1913" y="0"/>
                    <a:pt x="2195" y="126"/>
                    <a:pt x="2415" y="470"/>
                  </a:cubicBezTo>
                  <a:cubicBezTo>
                    <a:pt x="2524" y="643"/>
                    <a:pt x="2587" y="847"/>
                    <a:pt x="2681" y="105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5193;p55">
              <a:extLst>
                <a:ext uri="{FF2B5EF4-FFF2-40B4-BE49-F238E27FC236}">
                  <a16:creationId xmlns:a16="http://schemas.microsoft.com/office/drawing/2014/main" id="{F7C3E288-2873-A641-A774-1D509A868296}"/>
                </a:ext>
              </a:extLst>
            </p:cNvPr>
            <p:cNvSpPr/>
            <p:nvPr/>
          </p:nvSpPr>
          <p:spPr>
            <a:xfrm>
              <a:off x="5060802" y="2879498"/>
              <a:ext cx="37876" cy="29526"/>
            </a:xfrm>
            <a:custGeom>
              <a:avLst/>
              <a:gdLst/>
              <a:ahLst/>
              <a:cxnLst/>
              <a:rect l="l" t="t" r="r" b="b"/>
              <a:pathLst>
                <a:path w="1710" h="1333" extrusionOk="0">
                  <a:moveTo>
                    <a:pt x="863" y="0"/>
                  </a:moveTo>
                  <a:cubicBezTo>
                    <a:pt x="1" y="0"/>
                    <a:pt x="1" y="1333"/>
                    <a:pt x="863" y="1333"/>
                  </a:cubicBezTo>
                  <a:cubicBezTo>
                    <a:pt x="1709" y="1333"/>
                    <a:pt x="1709" y="0"/>
                    <a:pt x="86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5194;p55">
              <a:extLst>
                <a:ext uri="{FF2B5EF4-FFF2-40B4-BE49-F238E27FC236}">
                  <a16:creationId xmlns:a16="http://schemas.microsoft.com/office/drawing/2014/main" id="{97201D4F-6C01-FC40-ADE7-A34CCCF49680}"/>
                </a:ext>
              </a:extLst>
            </p:cNvPr>
            <p:cNvSpPr/>
            <p:nvPr/>
          </p:nvSpPr>
          <p:spPr>
            <a:xfrm>
              <a:off x="4724383" y="2689581"/>
              <a:ext cx="80914" cy="73981"/>
            </a:xfrm>
            <a:custGeom>
              <a:avLst/>
              <a:gdLst/>
              <a:ahLst/>
              <a:cxnLst/>
              <a:rect l="l" t="t" r="r" b="b"/>
              <a:pathLst>
                <a:path w="3653" h="3340" extrusionOk="0">
                  <a:moveTo>
                    <a:pt x="3166" y="1615"/>
                  </a:moveTo>
                  <a:cubicBezTo>
                    <a:pt x="3511" y="2242"/>
                    <a:pt x="3496" y="2775"/>
                    <a:pt x="3166" y="3041"/>
                  </a:cubicBezTo>
                  <a:cubicBezTo>
                    <a:pt x="2790" y="3339"/>
                    <a:pt x="2163" y="3261"/>
                    <a:pt x="1630" y="2838"/>
                  </a:cubicBezTo>
                  <a:cubicBezTo>
                    <a:pt x="1442" y="2916"/>
                    <a:pt x="1207" y="2979"/>
                    <a:pt x="1003" y="3088"/>
                  </a:cubicBezTo>
                  <a:cubicBezTo>
                    <a:pt x="674" y="3245"/>
                    <a:pt x="455" y="3151"/>
                    <a:pt x="235" y="2869"/>
                  </a:cubicBezTo>
                  <a:cubicBezTo>
                    <a:pt x="32" y="2587"/>
                    <a:pt x="0" y="2352"/>
                    <a:pt x="204" y="2070"/>
                  </a:cubicBezTo>
                  <a:cubicBezTo>
                    <a:pt x="298" y="1929"/>
                    <a:pt x="423" y="1819"/>
                    <a:pt x="533" y="1693"/>
                  </a:cubicBezTo>
                  <a:cubicBezTo>
                    <a:pt x="173" y="988"/>
                    <a:pt x="188" y="581"/>
                    <a:pt x="596" y="267"/>
                  </a:cubicBezTo>
                  <a:cubicBezTo>
                    <a:pt x="941" y="1"/>
                    <a:pt x="1411" y="110"/>
                    <a:pt x="1912" y="596"/>
                  </a:cubicBezTo>
                  <a:cubicBezTo>
                    <a:pt x="2524" y="95"/>
                    <a:pt x="2978" y="16"/>
                    <a:pt x="3307" y="361"/>
                  </a:cubicBezTo>
                  <a:cubicBezTo>
                    <a:pt x="3652" y="722"/>
                    <a:pt x="3621" y="1035"/>
                    <a:pt x="3166" y="161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5195;p55">
              <a:extLst>
                <a:ext uri="{FF2B5EF4-FFF2-40B4-BE49-F238E27FC236}">
                  <a16:creationId xmlns:a16="http://schemas.microsoft.com/office/drawing/2014/main" id="{0EA35B21-CE64-9346-BC1F-71C721927D47}"/>
                </a:ext>
              </a:extLst>
            </p:cNvPr>
            <p:cNvSpPr/>
            <p:nvPr/>
          </p:nvSpPr>
          <p:spPr>
            <a:xfrm>
              <a:off x="4744517" y="2712506"/>
              <a:ext cx="38209" cy="29526"/>
            </a:xfrm>
            <a:custGeom>
              <a:avLst/>
              <a:gdLst/>
              <a:ahLst/>
              <a:cxnLst/>
              <a:rect l="l" t="t" r="r" b="b"/>
              <a:pathLst>
                <a:path w="1725" h="1333" extrusionOk="0">
                  <a:moveTo>
                    <a:pt x="862" y="0"/>
                  </a:moveTo>
                  <a:cubicBezTo>
                    <a:pt x="0" y="0"/>
                    <a:pt x="0" y="1332"/>
                    <a:pt x="862" y="1332"/>
                  </a:cubicBezTo>
                  <a:cubicBezTo>
                    <a:pt x="1724" y="1332"/>
                    <a:pt x="1724" y="0"/>
                    <a:pt x="86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5196;p55">
              <a:extLst>
                <a:ext uri="{FF2B5EF4-FFF2-40B4-BE49-F238E27FC236}">
                  <a16:creationId xmlns:a16="http://schemas.microsoft.com/office/drawing/2014/main" id="{051B5417-1E5E-EC49-B2B7-DE26C1C6EF9E}"/>
                </a:ext>
              </a:extLst>
            </p:cNvPr>
            <p:cNvSpPr/>
            <p:nvPr/>
          </p:nvSpPr>
          <p:spPr>
            <a:xfrm>
              <a:off x="4552873" y="2860404"/>
              <a:ext cx="80914" cy="73959"/>
            </a:xfrm>
            <a:custGeom>
              <a:avLst/>
              <a:gdLst/>
              <a:ahLst/>
              <a:cxnLst/>
              <a:rect l="l" t="t" r="r" b="b"/>
              <a:pathLst>
                <a:path w="3653" h="3339" extrusionOk="0">
                  <a:moveTo>
                    <a:pt x="3166" y="1615"/>
                  </a:moveTo>
                  <a:cubicBezTo>
                    <a:pt x="3511" y="2242"/>
                    <a:pt x="3511" y="2775"/>
                    <a:pt x="3166" y="3041"/>
                  </a:cubicBezTo>
                  <a:cubicBezTo>
                    <a:pt x="2790" y="3339"/>
                    <a:pt x="2163" y="3261"/>
                    <a:pt x="1630" y="2837"/>
                  </a:cubicBezTo>
                  <a:cubicBezTo>
                    <a:pt x="1442" y="2916"/>
                    <a:pt x="1223" y="2978"/>
                    <a:pt x="1019" y="3088"/>
                  </a:cubicBezTo>
                  <a:cubicBezTo>
                    <a:pt x="690" y="3245"/>
                    <a:pt x="455" y="3151"/>
                    <a:pt x="251" y="2884"/>
                  </a:cubicBezTo>
                  <a:cubicBezTo>
                    <a:pt x="31" y="2587"/>
                    <a:pt x="0" y="2352"/>
                    <a:pt x="204" y="2069"/>
                  </a:cubicBezTo>
                  <a:cubicBezTo>
                    <a:pt x="298" y="1928"/>
                    <a:pt x="423" y="1819"/>
                    <a:pt x="533" y="1709"/>
                  </a:cubicBezTo>
                  <a:cubicBezTo>
                    <a:pt x="172" y="988"/>
                    <a:pt x="188" y="580"/>
                    <a:pt x="596" y="267"/>
                  </a:cubicBezTo>
                  <a:cubicBezTo>
                    <a:pt x="956" y="0"/>
                    <a:pt x="1426" y="110"/>
                    <a:pt x="1928" y="596"/>
                  </a:cubicBezTo>
                  <a:cubicBezTo>
                    <a:pt x="2539" y="94"/>
                    <a:pt x="2978" y="16"/>
                    <a:pt x="3307" y="361"/>
                  </a:cubicBezTo>
                  <a:cubicBezTo>
                    <a:pt x="3652" y="721"/>
                    <a:pt x="3621" y="1035"/>
                    <a:pt x="3166" y="161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5197;p55">
              <a:extLst>
                <a:ext uri="{FF2B5EF4-FFF2-40B4-BE49-F238E27FC236}">
                  <a16:creationId xmlns:a16="http://schemas.microsoft.com/office/drawing/2014/main" id="{549F4A24-8D11-9D45-BAF9-2A45551FA66E}"/>
                </a:ext>
              </a:extLst>
            </p:cNvPr>
            <p:cNvSpPr/>
            <p:nvPr/>
          </p:nvSpPr>
          <p:spPr>
            <a:xfrm>
              <a:off x="4573007" y="2883308"/>
              <a:ext cx="38209" cy="29548"/>
            </a:xfrm>
            <a:custGeom>
              <a:avLst/>
              <a:gdLst/>
              <a:ahLst/>
              <a:cxnLst/>
              <a:rect l="l" t="t" r="r" b="b"/>
              <a:pathLst>
                <a:path w="1725" h="1334" extrusionOk="0">
                  <a:moveTo>
                    <a:pt x="862" y="1"/>
                  </a:moveTo>
                  <a:cubicBezTo>
                    <a:pt x="0" y="1"/>
                    <a:pt x="0" y="1333"/>
                    <a:pt x="862" y="1333"/>
                  </a:cubicBezTo>
                  <a:cubicBezTo>
                    <a:pt x="1724" y="1333"/>
                    <a:pt x="1724" y="1"/>
                    <a:pt x="8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5198;p55">
              <a:extLst>
                <a:ext uri="{FF2B5EF4-FFF2-40B4-BE49-F238E27FC236}">
                  <a16:creationId xmlns:a16="http://schemas.microsoft.com/office/drawing/2014/main" id="{F033B4F1-45C3-2D44-AFAD-9F641D642EE0}"/>
                </a:ext>
              </a:extLst>
            </p:cNvPr>
            <p:cNvSpPr/>
            <p:nvPr/>
          </p:nvSpPr>
          <p:spPr>
            <a:xfrm>
              <a:off x="4812918" y="2834710"/>
              <a:ext cx="80914" cy="73981"/>
            </a:xfrm>
            <a:custGeom>
              <a:avLst/>
              <a:gdLst/>
              <a:ahLst/>
              <a:cxnLst/>
              <a:rect l="l" t="t" r="r" b="b"/>
              <a:pathLst>
                <a:path w="3653" h="3340" extrusionOk="0">
                  <a:moveTo>
                    <a:pt x="3166" y="1615"/>
                  </a:moveTo>
                  <a:cubicBezTo>
                    <a:pt x="3511" y="2242"/>
                    <a:pt x="3495" y="2775"/>
                    <a:pt x="3166" y="3041"/>
                  </a:cubicBezTo>
                  <a:cubicBezTo>
                    <a:pt x="2790" y="3339"/>
                    <a:pt x="2163" y="3261"/>
                    <a:pt x="1630" y="2838"/>
                  </a:cubicBezTo>
                  <a:cubicBezTo>
                    <a:pt x="1442" y="2916"/>
                    <a:pt x="1223" y="2994"/>
                    <a:pt x="1019" y="3088"/>
                  </a:cubicBezTo>
                  <a:cubicBezTo>
                    <a:pt x="690" y="3261"/>
                    <a:pt x="455" y="3167"/>
                    <a:pt x="251" y="2885"/>
                  </a:cubicBezTo>
                  <a:cubicBezTo>
                    <a:pt x="31" y="2587"/>
                    <a:pt x="0" y="2352"/>
                    <a:pt x="204" y="2069"/>
                  </a:cubicBezTo>
                  <a:cubicBezTo>
                    <a:pt x="298" y="1928"/>
                    <a:pt x="423" y="1819"/>
                    <a:pt x="533" y="1709"/>
                  </a:cubicBezTo>
                  <a:cubicBezTo>
                    <a:pt x="173" y="1004"/>
                    <a:pt x="188" y="596"/>
                    <a:pt x="596" y="283"/>
                  </a:cubicBezTo>
                  <a:cubicBezTo>
                    <a:pt x="956" y="0"/>
                    <a:pt x="1426" y="110"/>
                    <a:pt x="1928" y="596"/>
                  </a:cubicBezTo>
                  <a:cubicBezTo>
                    <a:pt x="2524" y="95"/>
                    <a:pt x="2978" y="16"/>
                    <a:pt x="3307" y="361"/>
                  </a:cubicBezTo>
                  <a:cubicBezTo>
                    <a:pt x="3652" y="721"/>
                    <a:pt x="3621" y="1035"/>
                    <a:pt x="3166" y="161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5199;p55">
              <a:extLst>
                <a:ext uri="{FF2B5EF4-FFF2-40B4-BE49-F238E27FC236}">
                  <a16:creationId xmlns:a16="http://schemas.microsoft.com/office/drawing/2014/main" id="{3817A1E7-DA78-964C-84EC-A53D02DFA21E}"/>
                </a:ext>
              </a:extLst>
            </p:cNvPr>
            <p:cNvSpPr/>
            <p:nvPr/>
          </p:nvSpPr>
          <p:spPr>
            <a:xfrm>
              <a:off x="4833052" y="2857613"/>
              <a:ext cx="38209" cy="29548"/>
            </a:xfrm>
            <a:custGeom>
              <a:avLst/>
              <a:gdLst/>
              <a:ahLst/>
              <a:cxnLst/>
              <a:rect l="l" t="t" r="r" b="b"/>
              <a:pathLst>
                <a:path w="1725" h="1334" extrusionOk="0">
                  <a:moveTo>
                    <a:pt x="862" y="1"/>
                  </a:moveTo>
                  <a:cubicBezTo>
                    <a:pt x="0" y="1"/>
                    <a:pt x="0" y="1333"/>
                    <a:pt x="862" y="1333"/>
                  </a:cubicBezTo>
                  <a:cubicBezTo>
                    <a:pt x="1724" y="1333"/>
                    <a:pt x="1724" y="1"/>
                    <a:pt x="8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5200;p55">
              <a:extLst>
                <a:ext uri="{FF2B5EF4-FFF2-40B4-BE49-F238E27FC236}">
                  <a16:creationId xmlns:a16="http://schemas.microsoft.com/office/drawing/2014/main" id="{6279B3A5-63F7-9B4A-BBA9-CFD7390FDD7D}"/>
                </a:ext>
              </a:extLst>
            </p:cNvPr>
            <p:cNvSpPr/>
            <p:nvPr/>
          </p:nvSpPr>
          <p:spPr>
            <a:xfrm>
              <a:off x="5144131" y="2999619"/>
              <a:ext cx="81268" cy="73627"/>
            </a:xfrm>
            <a:custGeom>
              <a:avLst/>
              <a:gdLst/>
              <a:ahLst/>
              <a:cxnLst/>
              <a:rect l="l" t="t" r="r" b="b"/>
              <a:pathLst>
                <a:path w="3669" h="3324" extrusionOk="0">
                  <a:moveTo>
                    <a:pt x="3167" y="1615"/>
                  </a:moveTo>
                  <a:cubicBezTo>
                    <a:pt x="3511" y="2242"/>
                    <a:pt x="3511" y="2775"/>
                    <a:pt x="3182" y="3026"/>
                  </a:cubicBezTo>
                  <a:cubicBezTo>
                    <a:pt x="2790" y="3324"/>
                    <a:pt x="2179" y="3261"/>
                    <a:pt x="1646" y="2838"/>
                  </a:cubicBezTo>
                  <a:cubicBezTo>
                    <a:pt x="1442" y="2916"/>
                    <a:pt x="1223" y="2979"/>
                    <a:pt x="1019" y="3089"/>
                  </a:cubicBezTo>
                  <a:cubicBezTo>
                    <a:pt x="690" y="3245"/>
                    <a:pt x="455" y="3151"/>
                    <a:pt x="251" y="2869"/>
                  </a:cubicBezTo>
                  <a:cubicBezTo>
                    <a:pt x="32" y="2587"/>
                    <a:pt x="0" y="2352"/>
                    <a:pt x="204" y="2070"/>
                  </a:cubicBezTo>
                  <a:cubicBezTo>
                    <a:pt x="298" y="1929"/>
                    <a:pt x="424" y="1819"/>
                    <a:pt x="533" y="1694"/>
                  </a:cubicBezTo>
                  <a:cubicBezTo>
                    <a:pt x="173" y="988"/>
                    <a:pt x="204" y="581"/>
                    <a:pt x="596" y="267"/>
                  </a:cubicBezTo>
                  <a:cubicBezTo>
                    <a:pt x="957" y="1"/>
                    <a:pt x="1427" y="110"/>
                    <a:pt x="1928" y="596"/>
                  </a:cubicBezTo>
                  <a:cubicBezTo>
                    <a:pt x="2540" y="95"/>
                    <a:pt x="2979" y="16"/>
                    <a:pt x="3308" y="361"/>
                  </a:cubicBezTo>
                  <a:cubicBezTo>
                    <a:pt x="3668" y="706"/>
                    <a:pt x="3637" y="1035"/>
                    <a:pt x="3167" y="161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5201;p55">
              <a:extLst>
                <a:ext uri="{FF2B5EF4-FFF2-40B4-BE49-F238E27FC236}">
                  <a16:creationId xmlns:a16="http://schemas.microsoft.com/office/drawing/2014/main" id="{365C96F6-34E6-AB4D-8D64-A241AB5D0488}"/>
                </a:ext>
              </a:extLst>
            </p:cNvPr>
            <p:cNvSpPr/>
            <p:nvPr/>
          </p:nvSpPr>
          <p:spPr>
            <a:xfrm>
              <a:off x="5164620" y="3022190"/>
              <a:ext cx="37854" cy="29526"/>
            </a:xfrm>
            <a:custGeom>
              <a:avLst/>
              <a:gdLst/>
              <a:ahLst/>
              <a:cxnLst/>
              <a:rect l="l" t="t" r="r" b="b"/>
              <a:pathLst>
                <a:path w="1709" h="1333" extrusionOk="0">
                  <a:moveTo>
                    <a:pt x="847" y="1"/>
                  </a:moveTo>
                  <a:cubicBezTo>
                    <a:pt x="0" y="1"/>
                    <a:pt x="0" y="1333"/>
                    <a:pt x="847" y="1333"/>
                  </a:cubicBezTo>
                  <a:cubicBezTo>
                    <a:pt x="1709" y="1333"/>
                    <a:pt x="1709" y="1"/>
                    <a:pt x="84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5202;p55">
              <a:extLst>
                <a:ext uri="{FF2B5EF4-FFF2-40B4-BE49-F238E27FC236}">
                  <a16:creationId xmlns:a16="http://schemas.microsoft.com/office/drawing/2014/main" id="{781D6BC1-4157-4F45-AF27-9F0371A60417}"/>
                </a:ext>
              </a:extLst>
            </p:cNvPr>
            <p:cNvSpPr/>
            <p:nvPr/>
          </p:nvSpPr>
          <p:spPr>
            <a:xfrm>
              <a:off x="4992402" y="2571187"/>
              <a:ext cx="77459" cy="77459"/>
            </a:xfrm>
            <a:custGeom>
              <a:avLst/>
              <a:gdLst/>
              <a:ahLst/>
              <a:cxnLst/>
              <a:rect l="l" t="t" r="r" b="b"/>
              <a:pathLst>
                <a:path w="3497" h="3497" extrusionOk="0">
                  <a:moveTo>
                    <a:pt x="1411" y="2728"/>
                  </a:moveTo>
                  <a:cubicBezTo>
                    <a:pt x="1208" y="2791"/>
                    <a:pt x="1020" y="2869"/>
                    <a:pt x="816" y="2885"/>
                  </a:cubicBezTo>
                  <a:cubicBezTo>
                    <a:pt x="643" y="2916"/>
                    <a:pt x="408" y="2916"/>
                    <a:pt x="299" y="2806"/>
                  </a:cubicBezTo>
                  <a:cubicBezTo>
                    <a:pt x="110" y="2650"/>
                    <a:pt x="1" y="2383"/>
                    <a:pt x="157" y="2117"/>
                  </a:cubicBezTo>
                  <a:cubicBezTo>
                    <a:pt x="283" y="1929"/>
                    <a:pt x="440" y="1756"/>
                    <a:pt x="612" y="1521"/>
                  </a:cubicBezTo>
                  <a:cubicBezTo>
                    <a:pt x="393" y="1082"/>
                    <a:pt x="173" y="581"/>
                    <a:pt x="769" y="189"/>
                  </a:cubicBezTo>
                  <a:cubicBezTo>
                    <a:pt x="1035" y="1"/>
                    <a:pt x="1380" y="157"/>
                    <a:pt x="1803" y="659"/>
                  </a:cubicBezTo>
                  <a:cubicBezTo>
                    <a:pt x="2383" y="236"/>
                    <a:pt x="2791" y="204"/>
                    <a:pt x="3136" y="612"/>
                  </a:cubicBezTo>
                  <a:cubicBezTo>
                    <a:pt x="3496" y="1019"/>
                    <a:pt x="3449" y="1364"/>
                    <a:pt x="2948" y="1929"/>
                  </a:cubicBezTo>
                  <a:cubicBezTo>
                    <a:pt x="3214" y="2509"/>
                    <a:pt x="3167" y="3026"/>
                    <a:pt x="2791" y="3214"/>
                  </a:cubicBezTo>
                  <a:cubicBezTo>
                    <a:pt x="2305" y="3496"/>
                    <a:pt x="1866" y="3339"/>
                    <a:pt x="1411" y="272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203;p55">
              <a:extLst>
                <a:ext uri="{FF2B5EF4-FFF2-40B4-BE49-F238E27FC236}">
                  <a16:creationId xmlns:a16="http://schemas.microsoft.com/office/drawing/2014/main" id="{20BA21F4-16D1-1240-AF38-D8B40AD9206C}"/>
                </a:ext>
              </a:extLst>
            </p:cNvPr>
            <p:cNvSpPr/>
            <p:nvPr/>
          </p:nvSpPr>
          <p:spPr>
            <a:xfrm>
              <a:off x="5011163" y="2595154"/>
              <a:ext cx="38209" cy="29526"/>
            </a:xfrm>
            <a:custGeom>
              <a:avLst/>
              <a:gdLst/>
              <a:ahLst/>
              <a:cxnLst/>
              <a:rect l="l" t="t" r="r" b="b"/>
              <a:pathLst>
                <a:path w="1725" h="1333" extrusionOk="0">
                  <a:moveTo>
                    <a:pt x="862" y="0"/>
                  </a:moveTo>
                  <a:cubicBezTo>
                    <a:pt x="0" y="0"/>
                    <a:pt x="0" y="1333"/>
                    <a:pt x="862" y="1333"/>
                  </a:cubicBezTo>
                  <a:cubicBezTo>
                    <a:pt x="1724" y="1333"/>
                    <a:pt x="1724" y="0"/>
                    <a:pt x="86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204;p55">
              <a:extLst>
                <a:ext uri="{FF2B5EF4-FFF2-40B4-BE49-F238E27FC236}">
                  <a16:creationId xmlns:a16="http://schemas.microsoft.com/office/drawing/2014/main" id="{18A28760-99FE-C549-A978-42A84968C690}"/>
                </a:ext>
              </a:extLst>
            </p:cNvPr>
            <p:cNvSpPr/>
            <p:nvPr/>
          </p:nvSpPr>
          <p:spPr>
            <a:xfrm>
              <a:off x="5167035" y="2698618"/>
              <a:ext cx="80936" cy="73959"/>
            </a:xfrm>
            <a:custGeom>
              <a:avLst/>
              <a:gdLst/>
              <a:ahLst/>
              <a:cxnLst/>
              <a:rect l="l" t="t" r="r" b="b"/>
              <a:pathLst>
                <a:path w="3654" h="3339" extrusionOk="0">
                  <a:moveTo>
                    <a:pt x="3167" y="1630"/>
                  </a:moveTo>
                  <a:cubicBezTo>
                    <a:pt x="3512" y="2257"/>
                    <a:pt x="3512" y="2790"/>
                    <a:pt x="3167" y="3041"/>
                  </a:cubicBezTo>
                  <a:cubicBezTo>
                    <a:pt x="2791" y="3339"/>
                    <a:pt x="2164" y="3276"/>
                    <a:pt x="1631" y="2853"/>
                  </a:cubicBezTo>
                  <a:cubicBezTo>
                    <a:pt x="1443" y="2931"/>
                    <a:pt x="1224" y="2994"/>
                    <a:pt x="1020" y="3104"/>
                  </a:cubicBezTo>
                  <a:cubicBezTo>
                    <a:pt x="691" y="3260"/>
                    <a:pt x="455" y="3166"/>
                    <a:pt x="252" y="2884"/>
                  </a:cubicBezTo>
                  <a:cubicBezTo>
                    <a:pt x="32" y="2586"/>
                    <a:pt x="1" y="2367"/>
                    <a:pt x="205" y="2069"/>
                  </a:cubicBezTo>
                  <a:cubicBezTo>
                    <a:pt x="299" y="1944"/>
                    <a:pt x="424" y="1834"/>
                    <a:pt x="534" y="1709"/>
                  </a:cubicBezTo>
                  <a:cubicBezTo>
                    <a:pt x="173" y="1003"/>
                    <a:pt x="189" y="596"/>
                    <a:pt x="597" y="282"/>
                  </a:cubicBezTo>
                  <a:cubicBezTo>
                    <a:pt x="957" y="0"/>
                    <a:pt x="1427" y="126"/>
                    <a:pt x="1929" y="611"/>
                  </a:cubicBezTo>
                  <a:cubicBezTo>
                    <a:pt x="2540" y="110"/>
                    <a:pt x="2979" y="31"/>
                    <a:pt x="3308" y="361"/>
                  </a:cubicBezTo>
                  <a:cubicBezTo>
                    <a:pt x="3653" y="721"/>
                    <a:pt x="3622" y="1050"/>
                    <a:pt x="3167" y="163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205;p55">
              <a:extLst>
                <a:ext uri="{FF2B5EF4-FFF2-40B4-BE49-F238E27FC236}">
                  <a16:creationId xmlns:a16="http://schemas.microsoft.com/office/drawing/2014/main" id="{AD25889A-CD25-2943-9E95-8171AD2107FE}"/>
                </a:ext>
              </a:extLst>
            </p:cNvPr>
            <p:cNvSpPr/>
            <p:nvPr/>
          </p:nvSpPr>
          <p:spPr>
            <a:xfrm>
              <a:off x="5187192" y="2721522"/>
              <a:ext cx="38209" cy="29526"/>
            </a:xfrm>
            <a:custGeom>
              <a:avLst/>
              <a:gdLst/>
              <a:ahLst/>
              <a:cxnLst/>
              <a:rect l="l" t="t" r="r" b="b"/>
              <a:pathLst>
                <a:path w="1725" h="1333" extrusionOk="0">
                  <a:moveTo>
                    <a:pt x="862" y="1"/>
                  </a:moveTo>
                  <a:cubicBezTo>
                    <a:pt x="0" y="1"/>
                    <a:pt x="0" y="1333"/>
                    <a:pt x="862" y="1333"/>
                  </a:cubicBezTo>
                  <a:cubicBezTo>
                    <a:pt x="1724" y="1333"/>
                    <a:pt x="1724" y="1"/>
                    <a:pt x="8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 name="Google Shape;5222;p55">
            <a:extLst>
              <a:ext uri="{FF2B5EF4-FFF2-40B4-BE49-F238E27FC236}">
                <a16:creationId xmlns:a16="http://schemas.microsoft.com/office/drawing/2014/main" id="{A6ED4BCB-AA6A-6642-AD97-63AE5DE642D9}"/>
              </a:ext>
            </a:extLst>
          </p:cNvPr>
          <p:cNvGrpSpPr/>
          <p:nvPr/>
        </p:nvGrpSpPr>
        <p:grpSpPr>
          <a:xfrm>
            <a:off x="8872731" y="197277"/>
            <a:ext cx="2089764" cy="2480449"/>
            <a:chOff x="2773161" y="2315882"/>
            <a:chExt cx="1239480" cy="1471203"/>
          </a:xfrm>
        </p:grpSpPr>
        <p:sp>
          <p:nvSpPr>
            <p:cNvPr id="84" name="Google Shape;5223;p55">
              <a:extLst>
                <a:ext uri="{FF2B5EF4-FFF2-40B4-BE49-F238E27FC236}">
                  <a16:creationId xmlns:a16="http://schemas.microsoft.com/office/drawing/2014/main" id="{26ADBB79-18FD-B94E-94F3-66E8FC3F910B}"/>
                </a:ext>
              </a:extLst>
            </p:cNvPr>
            <p:cNvSpPr/>
            <p:nvPr/>
          </p:nvSpPr>
          <p:spPr>
            <a:xfrm>
              <a:off x="2927659" y="2468764"/>
              <a:ext cx="512817" cy="450332"/>
            </a:xfrm>
            <a:custGeom>
              <a:avLst/>
              <a:gdLst/>
              <a:ahLst/>
              <a:cxnLst/>
              <a:rect l="l" t="t" r="r" b="b"/>
              <a:pathLst>
                <a:path w="23152" h="20331" extrusionOk="0">
                  <a:moveTo>
                    <a:pt x="23057" y="11020"/>
                  </a:moveTo>
                  <a:cubicBezTo>
                    <a:pt x="22854" y="14264"/>
                    <a:pt x="21271" y="16710"/>
                    <a:pt x="18575" y="18387"/>
                  </a:cubicBezTo>
                  <a:cubicBezTo>
                    <a:pt x="16600" y="19609"/>
                    <a:pt x="14421" y="20330"/>
                    <a:pt x="12038" y="20205"/>
                  </a:cubicBezTo>
                  <a:cubicBezTo>
                    <a:pt x="11145" y="20158"/>
                    <a:pt x="10252" y="20205"/>
                    <a:pt x="9358" y="20189"/>
                  </a:cubicBezTo>
                  <a:cubicBezTo>
                    <a:pt x="7085" y="20158"/>
                    <a:pt x="5001" y="19500"/>
                    <a:pt x="3229" y="18073"/>
                  </a:cubicBezTo>
                  <a:cubicBezTo>
                    <a:pt x="2650" y="17619"/>
                    <a:pt x="2085" y="17039"/>
                    <a:pt x="1740" y="16396"/>
                  </a:cubicBezTo>
                  <a:cubicBezTo>
                    <a:pt x="1176" y="15330"/>
                    <a:pt x="690" y="14217"/>
                    <a:pt x="361" y="13073"/>
                  </a:cubicBezTo>
                  <a:cubicBezTo>
                    <a:pt x="1" y="11772"/>
                    <a:pt x="1" y="10408"/>
                    <a:pt x="267" y="9076"/>
                  </a:cubicBezTo>
                  <a:cubicBezTo>
                    <a:pt x="455" y="8151"/>
                    <a:pt x="800" y="7242"/>
                    <a:pt x="1129" y="6333"/>
                  </a:cubicBezTo>
                  <a:cubicBezTo>
                    <a:pt x="1458" y="5471"/>
                    <a:pt x="1819" y="4609"/>
                    <a:pt x="2273" y="3810"/>
                  </a:cubicBezTo>
                  <a:cubicBezTo>
                    <a:pt x="3167" y="2258"/>
                    <a:pt x="4593" y="1333"/>
                    <a:pt x="6239" y="706"/>
                  </a:cubicBezTo>
                  <a:cubicBezTo>
                    <a:pt x="8151" y="1"/>
                    <a:pt x="10158" y="16"/>
                    <a:pt x="12148" y="126"/>
                  </a:cubicBezTo>
                  <a:cubicBezTo>
                    <a:pt x="13057" y="189"/>
                    <a:pt x="13982" y="471"/>
                    <a:pt x="14844" y="784"/>
                  </a:cubicBezTo>
                  <a:cubicBezTo>
                    <a:pt x="16302" y="1286"/>
                    <a:pt x="17838" y="1647"/>
                    <a:pt x="19045" y="2681"/>
                  </a:cubicBezTo>
                  <a:cubicBezTo>
                    <a:pt x="20220" y="3700"/>
                    <a:pt x="21365" y="4750"/>
                    <a:pt x="22117" y="6129"/>
                  </a:cubicBezTo>
                  <a:cubicBezTo>
                    <a:pt x="22932" y="7650"/>
                    <a:pt x="23152" y="9311"/>
                    <a:pt x="23057" y="1102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224;p55">
              <a:extLst>
                <a:ext uri="{FF2B5EF4-FFF2-40B4-BE49-F238E27FC236}">
                  <a16:creationId xmlns:a16="http://schemas.microsoft.com/office/drawing/2014/main" id="{8C01BAE7-D796-1B40-94DD-642E8571C1F1}"/>
                </a:ext>
              </a:extLst>
            </p:cNvPr>
            <p:cNvSpPr/>
            <p:nvPr/>
          </p:nvSpPr>
          <p:spPr>
            <a:xfrm>
              <a:off x="3091195" y="2654871"/>
              <a:ext cx="53470" cy="41332"/>
            </a:xfrm>
            <a:custGeom>
              <a:avLst/>
              <a:gdLst/>
              <a:ahLst/>
              <a:cxnLst/>
              <a:rect l="l" t="t" r="r" b="b"/>
              <a:pathLst>
                <a:path w="2414" h="1866" extrusionOk="0">
                  <a:moveTo>
                    <a:pt x="1207" y="0"/>
                  </a:moveTo>
                  <a:cubicBezTo>
                    <a:pt x="0" y="0"/>
                    <a:pt x="0" y="1865"/>
                    <a:pt x="1207" y="1865"/>
                  </a:cubicBezTo>
                  <a:cubicBezTo>
                    <a:pt x="2414" y="1865"/>
                    <a:pt x="2414" y="0"/>
                    <a:pt x="12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5225;p55">
              <a:extLst>
                <a:ext uri="{FF2B5EF4-FFF2-40B4-BE49-F238E27FC236}">
                  <a16:creationId xmlns:a16="http://schemas.microsoft.com/office/drawing/2014/main" id="{98B5715E-EB8C-B64E-BDA5-35AB5EA94DAB}"/>
                </a:ext>
              </a:extLst>
            </p:cNvPr>
            <p:cNvSpPr/>
            <p:nvPr/>
          </p:nvSpPr>
          <p:spPr>
            <a:xfrm>
              <a:off x="3226246" y="2653830"/>
              <a:ext cx="53138" cy="41686"/>
            </a:xfrm>
            <a:custGeom>
              <a:avLst/>
              <a:gdLst/>
              <a:ahLst/>
              <a:cxnLst/>
              <a:rect l="l" t="t" r="r" b="b"/>
              <a:pathLst>
                <a:path w="2399" h="1882" extrusionOk="0">
                  <a:moveTo>
                    <a:pt x="1192" y="0"/>
                  </a:moveTo>
                  <a:cubicBezTo>
                    <a:pt x="0" y="0"/>
                    <a:pt x="0" y="1881"/>
                    <a:pt x="1192" y="1881"/>
                  </a:cubicBezTo>
                  <a:cubicBezTo>
                    <a:pt x="2399" y="1881"/>
                    <a:pt x="2399" y="0"/>
                    <a:pt x="119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5226;p55">
              <a:extLst>
                <a:ext uri="{FF2B5EF4-FFF2-40B4-BE49-F238E27FC236}">
                  <a16:creationId xmlns:a16="http://schemas.microsoft.com/office/drawing/2014/main" id="{1D0D933E-1A2F-FC4F-8861-C34F68B1D5E8}"/>
                </a:ext>
              </a:extLst>
            </p:cNvPr>
            <p:cNvSpPr/>
            <p:nvPr/>
          </p:nvSpPr>
          <p:spPr>
            <a:xfrm>
              <a:off x="3142052" y="2705285"/>
              <a:ext cx="92897" cy="62773"/>
            </a:xfrm>
            <a:custGeom>
              <a:avLst/>
              <a:gdLst/>
              <a:ahLst/>
              <a:cxnLst/>
              <a:rect l="l" t="t" r="r" b="b"/>
              <a:pathLst>
                <a:path w="4194" h="2834" extrusionOk="0">
                  <a:moveTo>
                    <a:pt x="3843" y="1"/>
                  </a:moveTo>
                  <a:cubicBezTo>
                    <a:pt x="3664" y="1"/>
                    <a:pt x="3480" y="115"/>
                    <a:pt x="3472" y="342"/>
                  </a:cubicBezTo>
                  <a:cubicBezTo>
                    <a:pt x="3425" y="1063"/>
                    <a:pt x="3300" y="1862"/>
                    <a:pt x="2501" y="2082"/>
                  </a:cubicBezTo>
                  <a:cubicBezTo>
                    <a:pt x="2364" y="2121"/>
                    <a:pt x="2233" y="2139"/>
                    <a:pt x="2109" y="2139"/>
                  </a:cubicBezTo>
                  <a:cubicBezTo>
                    <a:pt x="1292" y="2139"/>
                    <a:pt x="757" y="1346"/>
                    <a:pt x="729" y="530"/>
                  </a:cubicBezTo>
                  <a:cubicBezTo>
                    <a:pt x="721" y="303"/>
                    <a:pt x="537" y="189"/>
                    <a:pt x="357" y="189"/>
                  </a:cubicBezTo>
                  <a:cubicBezTo>
                    <a:pt x="177" y="189"/>
                    <a:pt x="0" y="303"/>
                    <a:pt x="8" y="530"/>
                  </a:cubicBezTo>
                  <a:cubicBezTo>
                    <a:pt x="55" y="1862"/>
                    <a:pt x="902" y="2834"/>
                    <a:pt x="2250" y="2834"/>
                  </a:cubicBezTo>
                  <a:cubicBezTo>
                    <a:pt x="3660" y="2834"/>
                    <a:pt x="4115" y="1517"/>
                    <a:pt x="4178" y="342"/>
                  </a:cubicBezTo>
                  <a:cubicBezTo>
                    <a:pt x="4193" y="115"/>
                    <a:pt x="4021" y="1"/>
                    <a:pt x="384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5227;p55">
              <a:extLst>
                <a:ext uri="{FF2B5EF4-FFF2-40B4-BE49-F238E27FC236}">
                  <a16:creationId xmlns:a16="http://schemas.microsoft.com/office/drawing/2014/main" id="{64D6B1A6-AA96-7143-B676-262204496DA9}"/>
                </a:ext>
              </a:extLst>
            </p:cNvPr>
            <p:cNvSpPr/>
            <p:nvPr/>
          </p:nvSpPr>
          <p:spPr>
            <a:xfrm>
              <a:off x="3058900" y="2716316"/>
              <a:ext cx="62175" cy="40645"/>
            </a:xfrm>
            <a:custGeom>
              <a:avLst/>
              <a:gdLst/>
              <a:ahLst/>
              <a:cxnLst/>
              <a:rect l="l" t="t" r="r" b="b"/>
              <a:pathLst>
                <a:path w="2807" h="1835" extrusionOk="0">
                  <a:moveTo>
                    <a:pt x="2790" y="972"/>
                  </a:moveTo>
                  <a:cubicBezTo>
                    <a:pt x="2775" y="1458"/>
                    <a:pt x="2132" y="1834"/>
                    <a:pt x="1364" y="1803"/>
                  </a:cubicBezTo>
                  <a:cubicBezTo>
                    <a:pt x="596" y="1772"/>
                    <a:pt x="0" y="1349"/>
                    <a:pt x="16" y="847"/>
                  </a:cubicBezTo>
                  <a:cubicBezTo>
                    <a:pt x="32" y="361"/>
                    <a:pt x="674" y="1"/>
                    <a:pt x="1442" y="32"/>
                  </a:cubicBezTo>
                  <a:cubicBezTo>
                    <a:pt x="2211" y="63"/>
                    <a:pt x="2806" y="471"/>
                    <a:pt x="2790" y="972"/>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5228;p55">
              <a:extLst>
                <a:ext uri="{FF2B5EF4-FFF2-40B4-BE49-F238E27FC236}">
                  <a16:creationId xmlns:a16="http://schemas.microsoft.com/office/drawing/2014/main" id="{21C0E0DD-2E56-FD45-99D9-6CB54B1901A6}"/>
                </a:ext>
              </a:extLst>
            </p:cNvPr>
            <p:cNvSpPr/>
            <p:nvPr/>
          </p:nvSpPr>
          <p:spPr>
            <a:xfrm>
              <a:off x="3243257" y="2723604"/>
              <a:ext cx="62175" cy="40645"/>
            </a:xfrm>
            <a:custGeom>
              <a:avLst/>
              <a:gdLst/>
              <a:ahLst/>
              <a:cxnLst/>
              <a:rect l="l" t="t" r="r" b="b"/>
              <a:pathLst>
                <a:path w="2807" h="1835" extrusionOk="0">
                  <a:moveTo>
                    <a:pt x="2791" y="972"/>
                  </a:moveTo>
                  <a:cubicBezTo>
                    <a:pt x="2775" y="1474"/>
                    <a:pt x="2132" y="1835"/>
                    <a:pt x="1364" y="1803"/>
                  </a:cubicBezTo>
                  <a:cubicBezTo>
                    <a:pt x="596" y="1772"/>
                    <a:pt x="1" y="1349"/>
                    <a:pt x="16" y="863"/>
                  </a:cubicBezTo>
                  <a:cubicBezTo>
                    <a:pt x="32" y="377"/>
                    <a:pt x="675" y="1"/>
                    <a:pt x="1443" y="32"/>
                  </a:cubicBezTo>
                  <a:cubicBezTo>
                    <a:pt x="2211" y="63"/>
                    <a:pt x="2806" y="487"/>
                    <a:pt x="2791" y="972"/>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5229;p55">
              <a:extLst>
                <a:ext uri="{FF2B5EF4-FFF2-40B4-BE49-F238E27FC236}">
                  <a16:creationId xmlns:a16="http://schemas.microsoft.com/office/drawing/2014/main" id="{2FA7221C-B001-6941-A0FD-F624488A7753}"/>
                </a:ext>
              </a:extLst>
            </p:cNvPr>
            <p:cNvSpPr/>
            <p:nvPr/>
          </p:nvSpPr>
          <p:spPr>
            <a:xfrm>
              <a:off x="3138929" y="2315882"/>
              <a:ext cx="76218" cy="289877"/>
            </a:xfrm>
            <a:custGeom>
              <a:avLst/>
              <a:gdLst/>
              <a:ahLst/>
              <a:cxnLst/>
              <a:rect l="l" t="t" r="r" b="b"/>
              <a:pathLst>
                <a:path w="3441" h="13087" extrusionOk="0">
                  <a:moveTo>
                    <a:pt x="1465" y="0"/>
                  </a:moveTo>
                  <a:cubicBezTo>
                    <a:pt x="746" y="0"/>
                    <a:pt x="79" y="455"/>
                    <a:pt x="181" y="1370"/>
                  </a:cubicBezTo>
                  <a:cubicBezTo>
                    <a:pt x="572" y="4818"/>
                    <a:pt x="196" y="8251"/>
                    <a:pt x="40" y="11699"/>
                  </a:cubicBezTo>
                  <a:cubicBezTo>
                    <a:pt x="0" y="12624"/>
                    <a:pt x="698" y="13086"/>
                    <a:pt x="1417" y="13086"/>
                  </a:cubicBezTo>
                  <a:cubicBezTo>
                    <a:pt x="2136" y="13086"/>
                    <a:pt x="2877" y="12624"/>
                    <a:pt x="2924" y="11699"/>
                  </a:cubicBezTo>
                  <a:cubicBezTo>
                    <a:pt x="3065" y="8251"/>
                    <a:pt x="3441" y="4818"/>
                    <a:pt x="3065" y="1370"/>
                  </a:cubicBezTo>
                  <a:cubicBezTo>
                    <a:pt x="2963" y="459"/>
                    <a:pt x="2188" y="0"/>
                    <a:pt x="14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5230;p55">
              <a:extLst>
                <a:ext uri="{FF2B5EF4-FFF2-40B4-BE49-F238E27FC236}">
                  <a16:creationId xmlns:a16="http://schemas.microsoft.com/office/drawing/2014/main" id="{7FF38379-0AB4-DB40-8212-198EAC916919}"/>
                </a:ext>
              </a:extLst>
            </p:cNvPr>
            <p:cNvSpPr/>
            <p:nvPr/>
          </p:nvSpPr>
          <p:spPr>
            <a:xfrm>
              <a:off x="3132683" y="2851411"/>
              <a:ext cx="71544" cy="209650"/>
            </a:xfrm>
            <a:custGeom>
              <a:avLst/>
              <a:gdLst/>
              <a:ahLst/>
              <a:cxnLst/>
              <a:rect l="l" t="t" r="r" b="b"/>
              <a:pathLst>
                <a:path w="3230" h="9465" extrusionOk="0">
                  <a:moveTo>
                    <a:pt x="1813" y="1"/>
                  </a:moveTo>
                  <a:cubicBezTo>
                    <a:pt x="1093" y="1"/>
                    <a:pt x="353" y="467"/>
                    <a:pt x="322" y="1394"/>
                  </a:cubicBezTo>
                  <a:cubicBezTo>
                    <a:pt x="228" y="3620"/>
                    <a:pt x="133" y="5845"/>
                    <a:pt x="39" y="8071"/>
                  </a:cubicBezTo>
                  <a:cubicBezTo>
                    <a:pt x="0" y="9002"/>
                    <a:pt x="699" y="9464"/>
                    <a:pt x="1416" y="9464"/>
                  </a:cubicBezTo>
                  <a:cubicBezTo>
                    <a:pt x="2137" y="9464"/>
                    <a:pt x="2876" y="8998"/>
                    <a:pt x="2908" y="8071"/>
                  </a:cubicBezTo>
                  <a:cubicBezTo>
                    <a:pt x="3002" y="5845"/>
                    <a:pt x="3096" y="3620"/>
                    <a:pt x="3190" y="1394"/>
                  </a:cubicBezTo>
                  <a:cubicBezTo>
                    <a:pt x="3229" y="463"/>
                    <a:pt x="2531" y="1"/>
                    <a:pt x="181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5231;p55">
              <a:extLst>
                <a:ext uri="{FF2B5EF4-FFF2-40B4-BE49-F238E27FC236}">
                  <a16:creationId xmlns:a16="http://schemas.microsoft.com/office/drawing/2014/main" id="{D312831E-AB3B-1F44-ACE9-BFCC386125DF}"/>
                </a:ext>
              </a:extLst>
            </p:cNvPr>
            <p:cNvSpPr/>
            <p:nvPr/>
          </p:nvSpPr>
          <p:spPr>
            <a:xfrm>
              <a:off x="2773161" y="2668759"/>
              <a:ext cx="233993" cy="76262"/>
            </a:xfrm>
            <a:custGeom>
              <a:avLst/>
              <a:gdLst/>
              <a:ahLst/>
              <a:cxnLst/>
              <a:rect l="l" t="t" r="r" b="b"/>
              <a:pathLst>
                <a:path w="10564" h="3443" extrusionOk="0">
                  <a:moveTo>
                    <a:pt x="1791" y="15"/>
                  </a:moveTo>
                  <a:cubicBezTo>
                    <a:pt x="1" y="15"/>
                    <a:pt x="20" y="2822"/>
                    <a:pt x="1850" y="2884"/>
                  </a:cubicBezTo>
                  <a:cubicBezTo>
                    <a:pt x="3966" y="2963"/>
                    <a:pt x="6082" y="2837"/>
                    <a:pt x="8151" y="3386"/>
                  </a:cubicBezTo>
                  <a:cubicBezTo>
                    <a:pt x="8294" y="3425"/>
                    <a:pt x="8430" y="3443"/>
                    <a:pt x="8559" y="3443"/>
                  </a:cubicBezTo>
                  <a:cubicBezTo>
                    <a:pt x="10044" y="3443"/>
                    <a:pt x="10563" y="1058"/>
                    <a:pt x="8919" y="611"/>
                  </a:cubicBezTo>
                  <a:cubicBezTo>
                    <a:pt x="6599" y="0"/>
                    <a:pt x="4233" y="94"/>
                    <a:pt x="1850" y="16"/>
                  </a:cubicBezTo>
                  <a:cubicBezTo>
                    <a:pt x="1830" y="15"/>
                    <a:pt x="1810" y="15"/>
                    <a:pt x="1791" y="1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232;p55">
              <a:extLst>
                <a:ext uri="{FF2B5EF4-FFF2-40B4-BE49-F238E27FC236}">
                  <a16:creationId xmlns:a16="http://schemas.microsoft.com/office/drawing/2014/main" id="{622E55CD-C2CC-9C4F-85A2-5F8B63D61683}"/>
                </a:ext>
              </a:extLst>
            </p:cNvPr>
            <p:cNvSpPr/>
            <p:nvPr/>
          </p:nvSpPr>
          <p:spPr>
            <a:xfrm>
              <a:off x="3334649" y="2685505"/>
              <a:ext cx="254769" cy="67048"/>
            </a:xfrm>
            <a:custGeom>
              <a:avLst/>
              <a:gdLst/>
              <a:ahLst/>
              <a:cxnLst/>
              <a:rect l="l" t="t" r="r" b="b"/>
              <a:pathLst>
                <a:path w="11502" h="3027" extrusionOk="0">
                  <a:moveTo>
                    <a:pt x="1636" y="0"/>
                  </a:moveTo>
                  <a:cubicBezTo>
                    <a:pt x="0" y="0"/>
                    <a:pt x="79" y="2670"/>
                    <a:pt x="1831" y="2896"/>
                  </a:cubicBezTo>
                  <a:cubicBezTo>
                    <a:pt x="2648" y="2995"/>
                    <a:pt x="3464" y="3027"/>
                    <a:pt x="4282" y="3027"/>
                  </a:cubicBezTo>
                  <a:cubicBezTo>
                    <a:pt x="5801" y="3027"/>
                    <a:pt x="7321" y="2916"/>
                    <a:pt x="8847" y="2916"/>
                  </a:cubicBezTo>
                  <a:cubicBezTo>
                    <a:pt x="9115" y="2916"/>
                    <a:pt x="9384" y="2920"/>
                    <a:pt x="9652" y="2928"/>
                  </a:cubicBezTo>
                  <a:cubicBezTo>
                    <a:pt x="9672" y="2928"/>
                    <a:pt x="9692" y="2929"/>
                    <a:pt x="9711" y="2929"/>
                  </a:cubicBezTo>
                  <a:cubicBezTo>
                    <a:pt x="11502" y="2929"/>
                    <a:pt x="11482" y="106"/>
                    <a:pt x="9652" y="59"/>
                  </a:cubicBezTo>
                  <a:cubicBezTo>
                    <a:pt x="9383" y="51"/>
                    <a:pt x="9114" y="48"/>
                    <a:pt x="8845" y="48"/>
                  </a:cubicBezTo>
                  <a:cubicBezTo>
                    <a:pt x="7349" y="48"/>
                    <a:pt x="5858" y="153"/>
                    <a:pt x="4369" y="153"/>
                  </a:cubicBezTo>
                  <a:cubicBezTo>
                    <a:pt x="3523" y="153"/>
                    <a:pt x="2677" y="119"/>
                    <a:pt x="1831" y="12"/>
                  </a:cubicBezTo>
                  <a:cubicBezTo>
                    <a:pt x="1763" y="4"/>
                    <a:pt x="1698" y="0"/>
                    <a:pt x="16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233;p55">
              <a:extLst>
                <a:ext uri="{FF2B5EF4-FFF2-40B4-BE49-F238E27FC236}">
                  <a16:creationId xmlns:a16="http://schemas.microsoft.com/office/drawing/2014/main" id="{1DCA41E5-C179-F84B-B613-D1BEF752F395}"/>
                </a:ext>
              </a:extLst>
            </p:cNvPr>
            <p:cNvSpPr/>
            <p:nvPr/>
          </p:nvSpPr>
          <p:spPr>
            <a:xfrm>
              <a:off x="2930229" y="2445484"/>
              <a:ext cx="171618" cy="163533"/>
            </a:xfrm>
            <a:custGeom>
              <a:avLst/>
              <a:gdLst/>
              <a:ahLst/>
              <a:cxnLst/>
              <a:rect l="l" t="t" r="r" b="b"/>
              <a:pathLst>
                <a:path w="7748" h="7383" extrusionOk="0">
                  <a:moveTo>
                    <a:pt x="1332" y="1"/>
                  </a:moveTo>
                  <a:cubicBezTo>
                    <a:pt x="519" y="1"/>
                    <a:pt x="1" y="1229"/>
                    <a:pt x="872" y="1757"/>
                  </a:cubicBezTo>
                  <a:cubicBezTo>
                    <a:pt x="2988" y="2995"/>
                    <a:pt x="4023" y="5441"/>
                    <a:pt x="5762" y="7118"/>
                  </a:cubicBezTo>
                  <a:cubicBezTo>
                    <a:pt x="5956" y="7304"/>
                    <a:pt x="6172" y="7382"/>
                    <a:pt x="6381" y="7382"/>
                  </a:cubicBezTo>
                  <a:cubicBezTo>
                    <a:pt x="7106" y="7382"/>
                    <a:pt x="7748" y="6445"/>
                    <a:pt x="7079" y="5801"/>
                  </a:cubicBezTo>
                  <a:cubicBezTo>
                    <a:pt x="5198" y="3983"/>
                    <a:pt x="4117" y="1506"/>
                    <a:pt x="1813" y="143"/>
                  </a:cubicBezTo>
                  <a:cubicBezTo>
                    <a:pt x="1647" y="44"/>
                    <a:pt x="1484" y="1"/>
                    <a:pt x="133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234;p55">
              <a:extLst>
                <a:ext uri="{FF2B5EF4-FFF2-40B4-BE49-F238E27FC236}">
                  <a16:creationId xmlns:a16="http://schemas.microsoft.com/office/drawing/2014/main" id="{AA0FB770-6766-FF4C-BAB6-E80CC0393B6D}"/>
                </a:ext>
              </a:extLst>
            </p:cNvPr>
            <p:cNvSpPr/>
            <p:nvPr/>
          </p:nvSpPr>
          <p:spPr>
            <a:xfrm>
              <a:off x="3271942" y="2458065"/>
              <a:ext cx="157642" cy="128559"/>
            </a:xfrm>
            <a:custGeom>
              <a:avLst/>
              <a:gdLst/>
              <a:ahLst/>
              <a:cxnLst/>
              <a:rect l="l" t="t" r="r" b="b"/>
              <a:pathLst>
                <a:path w="7117" h="5804" extrusionOk="0">
                  <a:moveTo>
                    <a:pt x="5656" y="0"/>
                  </a:moveTo>
                  <a:cubicBezTo>
                    <a:pt x="5454" y="0"/>
                    <a:pt x="5245" y="65"/>
                    <a:pt x="5054" y="217"/>
                  </a:cubicBezTo>
                  <a:cubicBezTo>
                    <a:pt x="3486" y="1424"/>
                    <a:pt x="2138" y="2882"/>
                    <a:pt x="696" y="4230"/>
                  </a:cubicBezTo>
                  <a:cubicBezTo>
                    <a:pt x="1" y="4864"/>
                    <a:pt x="654" y="5803"/>
                    <a:pt x="1392" y="5803"/>
                  </a:cubicBezTo>
                  <a:cubicBezTo>
                    <a:pt x="1602" y="5803"/>
                    <a:pt x="1818" y="5727"/>
                    <a:pt x="2013" y="5547"/>
                  </a:cubicBezTo>
                  <a:cubicBezTo>
                    <a:pt x="3455" y="4199"/>
                    <a:pt x="4803" y="2757"/>
                    <a:pt x="6370" y="1534"/>
                  </a:cubicBezTo>
                  <a:cubicBezTo>
                    <a:pt x="7116" y="950"/>
                    <a:pt x="6432" y="0"/>
                    <a:pt x="565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235;p55">
              <a:extLst>
                <a:ext uri="{FF2B5EF4-FFF2-40B4-BE49-F238E27FC236}">
                  <a16:creationId xmlns:a16="http://schemas.microsoft.com/office/drawing/2014/main" id="{13934085-D800-314A-9025-A5D216D90498}"/>
                </a:ext>
              </a:extLst>
            </p:cNvPr>
            <p:cNvSpPr/>
            <p:nvPr/>
          </p:nvSpPr>
          <p:spPr>
            <a:xfrm>
              <a:off x="2926175" y="2804718"/>
              <a:ext cx="136355" cy="134074"/>
            </a:xfrm>
            <a:custGeom>
              <a:avLst/>
              <a:gdLst/>
              <a:ahLst/>
              <a:cxnLst/>
              <a:rect l="l" t="t" r="r" b="b"/>
              <a:pathLst>
                <a:path w="6156" h="6053" extrusionOk="0">
                  <a:moveTo>
                    <a:pt x="4896" y="1"/>
                  </a:moveTo>
                  <a:cubicBezTo>
                    <a:pt x="4617" y="1"/>
                    <a:pt x="4345" y="140"/>
                    <a:pt x="4174" y="477"/>
                  </a:cubicBezTo>
                  <a:cubicBezTo>
                    <a:pt x="3375" y="2028"/>
                    <a:pt x="2262" y="3282"/>
                    <a:pt x="820" y="4270"/>
                  </a:cubicBezTo>
                  <a:cubicBezTo>
                    <a:pt x="0" y="4842"/>
                    <a:pt x="509" y="6052"/>
                    <a:pt x="1270" y="6052"/>
                  </a:cubicBezTo>
                  <a:cubicBezTo>
                    <a:pt x="1426" y="6052"/>
                    <a:pt x="1593" y="6002"/>
                    <a:pt x="1760" y="5884"/>
                  </a:cubicBezTo>
                  <a:cubicBezTo>
                    <a:pt x="3469" y="4724"/>
                    <a:pt x="4848" y="3267"/>
                    <a:pt x="5789" y="1417"/>
                  </a:cubicBezTo>
                  <a:cubicBezTo>
                    <a:pt x="6156" y="683"/>
                    <a:pt x="5511" y="1"/>
                    <a:pt x="48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236;p55">
              <a:extLst>
                <a:ext uri="{FF2B5EF4-FFF2-40B4-BE49-F238E27FC236}">
                  <a16:creationId xmlns:a16="http://schemas.microsoft.com/office/drawing/2014/main" id="{EA8E0DDD-F06B-FE42-828B-23DDA6952082}"/>
                </a:ext>
              </a:extLst>
            </p:cNvPr>
            <p:cNvSpPr/>
            <p:nvPr/>
          </p:nvSpPr>
          <p:spPr>
            <a:xfrm>
              <a:off x="3305477" y="2824631"/>
              <a:ext cx="115490" cy="117639"/>
            </a:xfrm>
            <a:custGeom>
              <a:avLst/>
              <a:gdLst/>
              <a:ahLst/>
              <a:cxnLst/>
              <a:rect l="l" t="t" r="r" b="b"/>
              <a:pathLst>
                <a:path w="5214" h="5311" extrusionOk="0">
                  <a:moveTo>
                    <a:pt x="1317" y="1"/>
                  </a:moveTo>
                  <a:cubicBezTo>
                    <a:pt x="625" y="1"/>
                    <a:pt x="1" y="932"/>
                    <a:pt x="624" y="1615"/>
                  </a:cubicBezTo>
                  <a:cubicBezTo>
                    <a:pt x="1549" y="2634"/>
                    <a:pt x="2333" y="3747"/>
                    <a:pt x="3116" y="4891"/>
                  </a:cubicBezTo>
                  <a:cubicBezTo>
                    <a:pt x="3323" y="5188"/>
                    <a:pt x="3613" y="5310"/>
                    <a:pt x="3900" y="5310"/>
                  </a:cubicBezTo>
                  <a:cubicBezTo>
                    <a:pt x="4567" y="5310"/>
                    <a:pt x="5214" y="4642"/>
                    <a:pt x="4731" y="3951"/>
                  </a:cubicBezTo>
                  <a:cubicBezTo>
                    <a:pt x="3869" y="2681"/>
                    <a:pt x="2975" y="1443"/>
                    <a:pt x="1941" y="299"/>
                  </a:cubicBezTo>
                  <a:cubicBezTo>
                    <a:pt x="1749" y="89"/>
                    <a:pt x="1530" y="1"/>
                    <a:pt x="131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237;p55">
              <a:extLst>
                <a:ext uri="{FF2B5EF4-FFF2-40B4-BE49-F238E27FC236}">
                  <a16:creationId xmlns:a16="http://schemas.microsoft.com/office/drawing/2014/main" id="{42D87D21-B25D-7B46-8761-F8D64D87C6D5}"/>
                </a:ext>
              </a:extLst>
            </p:cNvPr>
            <p:cNvSpPr/>
            <p:nvPr/>
          </p:nvSpPr>
          <p:spPr>
            <a:xfrm>
              <a:off x="2994664" y="2513906"/>
              <a:ext cx="195496" cy="119809"/>
            </a:xfrm>
            <a:custGeom>
              <a:avLst/>
              <a:gdLst/>
              <a:ahLst/>
              <a:cxnLst/>
              <a:rect l="l" t="t" r="r" b="b"/>
              <a:pathLst>
                <a:path w="8826" h="5409" extrusionOk="0">
                  <a:moveTo>
                    <a:pt x="5158" y="47"/>
                  </a:moveTo>
                  <a:cubicBezTo>
                    <a:pt x="4092" y="94"/>
                    <a:pt x="3089" y="565"/>
                    <a:pt x="2305" y="1301"/>
                  </a:cubicBezTo>
                  <a:cubicBezTo>
                    <a:pt x="1161" y="2383"/>
                    <a:pt x="299" y="3841"/>
                    <a:pt x="1" y="5408"/>
                  </a:cubicBezTo>
                  <a:cubicBezTo>
                    <a:pt x="1098" y="4358"/>
                    <a:pt x="2321" y="3825"/>
                    <a:pt x="3904" y="3480"/>
                  </a:cubicBezTo>
                  <a:cubicBezTo>
                    <a:pt x="4499" y="3355"/>
                    <a:pt x="8825" y="2665"/>
                    <a:pt x="8402" y="1631"/>
                  </a:cubicBezTo>
                  <a:cubicBezTo>
                    <a:pt x="7979" y="627"/>
                    <a:pt x="6161" y="0"/>
                    <a:pt x="5158" y="4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238;p55">
              <a:extLst>
                <a:ext uri="{FF2B5EF4-FFF2-40B4-BE49-F238E27FC236}">
                  <a16:creationId xmlns:a16="http://schemas.microsoft.com/office/drawing/2014/main" id="{33A60D20-0EF0-2142-99B9-3EA7D0F75D35}"/>
                </a:ext>
              </a:extLst>
            </p:cNvPr>
            <p:cNvSpPr/>
            <p:nvPr/>
          </p:nvSpPr>
          <p:spPr>
            <a:xfrm>
              <a:off x="3007157" y="2718288"/>
              <a:ext cx="1005477" cy="497024"/>
            </a:xfrm>
            <a:custGeom>
              <a:avLst/>
              <a:gdLst/>
              <a:ahLst/>
              <a:cxnLst/>
              <a:rect l="l" t="t" r="r" b="b"/>
              <a:pathLst>
                <a:path w="45394" h="22439" extrusionOk="0">
                  <a:moveTo>
                    <a:pt x="25130" y="1"/>
                  </a:moveTo>
                  <a:cubicBezTo>
                    <a:pt x="24825" y="1"/>
                    <a:pt x="24516" y="32"/>
                    <a:pt x="24202" y="100"/>
                  </a:cubicBezTo>
                  <a:cubicBezTo>
                    <a:pt x="23324" y="272"/>
                    <a:pt x="22431" y="382"/>
                    <a:pt x="21585" y="648"/>
                  </a:cubicBezTo>
                  <a:cubicBezTo>
                    <a:pt x="20127" y="1103"/>
                    <a:pt x="18763" y="1745"/>
                    <a:pt x="17823" y="2999"/>
                  </a:cubicBezTo>
                  <a:cubicBezTo>
                    <a:pt x="16914" y="4222"/>
                    <a:pt x="16083" y="5476"/>
                    <a:pt x="16130" y="7153"/>
                  </a:cubicBezTo>
                  <a:cubicBezTo>
                    <a:pt x="15910" y="7090"/>
                    <a:pt x="15769" y="7075"/>
                    <a:pt x="15660" y="7012"/>
                  </a:cubicBezTo>
                  <a:cubicBezTo>
                    <a:pt x="14663" y="6408"/>
                    <a:pt x="13602" y="6205"/>
                    <a:pt x="12520" y="6205"/>
                  </a:cubicBezTo>
                  <a:cubicBezTo>
                    <a:pt x="12002" y="6205"/>
                    <a:pt x="11480" y="6251"/>
                    <a:pt x="10957" y="6322"/>
                  </a:cubicBezTo>
                  <a:cubicBezTo>
                    <a:pt x="10440" y="6385"/>
                    <a:pt x="9860" y="6636"/>
                    <a:pt x="9484" y="6981"/>
                  </a:cubicBezTo>
                  <a:cubicBezTo>
                    <a:pt x="8653" y="7717"/>
                    <a:pt x="7901" y="8517"/>
                    <a:pt x="7838" y="9739"/>
                  </a:cubicBezTo>
                  <a:cubicBezTo>
                    <a:pt x="7807" y="10382"/>
                    <a:pt x="7697" y="11009"/>
                    <a:pt x="7619" y="11683"/>
                  </a:cubicBezTo>
                  <a:cubicBezTo>
                    <a:pt x="7072" y="11683"/>
                    <a:pt x="6526" y="11673"/>
                    <a:pt x="5980" y="11673"/>
                  </a:cubicBezTo>
                  <a:cubicBezTo>
                    <a:pt x="5570" y="11673"/>
                    <a:pt x="5160" y="11678"/>
                    <a:pt x="4750" y="11699"/>
                  </a:cubicBezTo>
                  <a:cubicBezTo>
                    <a:pt x="2916" y="11793"/>
                    <a:pt x="1584" y="12655"/>
                    <a:pt x="785" y="14348"/>
                  </a:cubicBezTo>
                  <a:cubicBezTo>
                    <a:pt x="1" y="16009"/>
                    <a:pt x="189" y="17529"/>
                    <a:pt x="1286" y="18987"/>
                  </a:cubicBezTo>
                  <a:cubicBezTo>
                    <a:pt x="2431" y="20508"/>
                    <a:pt x="4061" y="21244"/>
                    <a:pt x="5832" y="21605"/>
                  </a:cubicBezTo>
                  <a:cubicBezTo>
                    <a:pt x="7211" y="21871"/>
                    <a:pt x="8638" y="21981"/>
                    <a:pt x="10033" y="22059"/>
                  </a:cubicBezTo>
                  <a:cubicBezTo>
                    <a:pt x="12196" y="22200"/>
                    <a:pt x="14359" y="22279"/>
                    <a:pt x="16522" y="22341"/>
                  </a:cubicBezTo>
                  <a:cubicBezTo>
                    <a:pt x="18727" y="22396"/>
                    <a:pt x="20944" y="22439"/>
                    <a:pt x="23153" y="22439"/>
                  </a:cubicBezTo>
                  <a:cubicBezTo>
                    <a:pt x="23487" y="22439"/>
                    <a:pt x="23821" y="22438"/>
                    <a:pt x="24155" y="22436"/>
                  </a:cubicBezTo>
                  <a:cubicBezTo>
                    <a:pt x="26531" y="22421"/>
                    <a:pt x="28908" y="22293"/>
                    <a:pt x="31284" y="22293"/>
                  </a:cubicBezTo>
                  <a:cubicBezTo>
                    <a:pt x="31416" y="22293"/>
                    <a:pt x="31547" y="22294"/>
                    <a:pt x="31679" y="22294"/>
                  </a:cubicBezTo>
                  <a:cubicBezTo>
                    <a:pt x="31960" y="22296"/>
                    <a:pt x="32241" y="22297"/>
                    <a:pt x="32522" y="22297"/>
                  </a:cubicBezTo>
                  <a:cubicBezTo>
                    <a:pt x="34836" y="22297"/>
                    <a:pt x="37126" y="22219"/>
                    <a:pt x="39391" y="21730"/>
                  </a:cubicBezTo>
                  <a:cubicBezTo>
                    <a:pt x="40253" y="21542"/>
                    <a:pt x="41209" y="21323"/>
                    <a:pt x="41867" y="20805"/>
                  </a:cubicBezTo>
                  <a:cubicBezTo>
                    <a:pt x="43936" y="19144"/>
                    <a:pt x="45394" y="17153"/>
                    <a:pt x="45237" y="14254"/>
                  </a:cubicBezTo>
                  <a:cubicBezTo>
                    <a:pt x="45127" y="11902"/>
                    <a:pt x="43905" y="10288"/>
                    <a:pt x="42149" y="9081"/>
                  </a:cubicBezTo>
                  <a:cubicBezTo>
                    <a:pt x="40394" y="7883"/>
                    <a:pt x="38424" y="7413"/>
                    <a:pt x="36369" y="7413"/>
                  </a:cubicBezTo>
                  <a:cubicBezTo>
                    <a:pt x="35763" y="7413"/>
                    <a:pt x="35149" y="7454"/>
                    <a:pt x="34532" y="7529"/>
                  </a:cubicBezTo>
                  <a:cubicBezTo>
                    <a:pt x="34046" y="7592"/>
                    <a:pt x="33544" y="7749"/>
                    <a:pt x="33011" y="7890"/>
                  </a:cubicBezTo>
                  <a:cubicBezTo>
                    <a:pt x="32995" y="7670"/>
                    <a:pt x="32980" y="7545"/>
                    <a:pt x="32964" y="7404"/>
                  </a:cubicBezTo>
                  <a:cubicBezTo>
                    <a:pt x="32776" y="5617"/>
                    <a:pt x="32118" y="4018"/>
                    <a:pt x="30911" y="2686"/>
                  </a:cubicBezTo>
                  <a:cubicBezTo>
                    <a:pt x="29970" y="1651"/>
                    <a:pt x="28732" y="1118"/>
                    <a:pt x="27509" y="570"/>
                  </a:cubicBezTo>
                  <a:cubicBezTo>
                    <a:pt x="26743" y="227"/>
                    <a:pt x="25952" y="1"/>
                    <a:pt x="2513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239;p55">
              <a:extLst>
                <a:ext uri="{FF2B5EF4-FFF2-40B4-BE49-F238E27FC236}">
                  <a16:creationId xmlns:a16="http://schemas.microsoft.com/office/drawing/2014/main" id="{D18AB55F-EC40-D441-A8DA-F1323F771FFC}"/>
                </a:ext>
              </a:extLst>
            </p:cNvPr>
            <p:cNvSpPr/>
            <p:nvPr/>
          </p:nvSpPr>
          <p:spPr>
            <a:xfrm>
              <a:off x="3514754" y="2718398"/>
              <a:ext cx="497888" cy="492328"/>
            </a:xfrm>
            <a:custGeom>
              <a:avLst/>
              <a:gdLst/>
              <a:ahLst/>
              <a:cxnLst/>
              <a:rect l="l" t="t" r="r" b="b"/>
              <a:pathLst>
                <a:path w="22478" h="22227" extrusionOk="0">
                  <a:moveTo>
                    <a:pt x="2368" y="1"/>
                  </a:moveTo>
                  <a:cubicBezTo>
                    <a:pt x="1004" y="1693"/>
                    <a:pt x="1" y="4139"/>
                    <a:pt x="628" y="6317"/>
                  </a:cubicBezTo>
                  <a:cubicBezTo>
                    <a:pt x="1255" y="8590"/>
                    <a:pt x="2995" y="9766"/>
                    <a:pt x="5283" y="9828"/>
                  </a:cubicBezTo>
                  <a:cubicBezTo>
                    <a:pt x="8230" y="9922"/>
                    <a:pt x="11772" y="9656"/>
                    <a:pt x="13230" y="12869"/>
                  </a:cubicBezTo>
                  <a:cubicBezTo>
                    <a:pt x="14484" y="15612"/>
                    <a:pt x="11333" y="18245"/>
                    <a:pt x="11976" y="21051"/>
                  </a:cubicBezTo>
                  <a:cubicBezTo>
                    <a:pt x="12070" y="21474"/>
                    <a:pt x="12227" y="21866"/>
                    <a:pt x="12446" y="22227"/>
                  </a:cubicBezTo>
                  <a:cubicBezTo>
                    <a:pt x="13794" y="22164"/>
                    <a:pt x="15142" y="22023"/>
                    <a:pt x="16475" y="21725"/>
                  </a:cubicBezTo>
                  <a:cubicBezTo>
                    <a:pt x="17337" y="21537"/>
                    <a:pt x="18293" y="21318"/>
                    <a:pt x="18951" y="20800"/>
                  </a:cubicBezTo>
                  <a:cubicBezTo>
                    <a:pt x="21020" y="19139"/>
                    <a:pt x="22478" y="17148"/>
                    <a:pt x="22321" y="14249"/>
                  </a:cubicBezTo>
                  <a:cubicBezTo>
                    <a:pt x="22211" y="11897"/>
                    <a:pt x="20989" y="10283"/>
                    <a:pt x="19233" y="9076"/>
                  </a:cubicBezTo>
                  <a:cubicBezTo>
                    <a:pt x="17478" y="7878"/>
                    <a:pt x="15508" y="7408"/>
                    <a:pt x="13453" y="7408"/>
                  </a:cubicBezTo>
                  <a:cubicBezTo>
                    <a:pt x="12847" y="7408"/>
                    <a:pt x="12233" y="7449"/>
                    <a:pt x="11616" y="7524"/>
                  </a:cubicBezTo>
                  <a:cubicBezTo>
                    <a:pt x="11130" y="7587"/>
                    <a:pt x="10628" y="7744"/>
                    <a:pt x="10095" y="7885"/>
                  </a:cubicBezTo>
                  <a:cubicBezTo>
                    <a:pt x="10079" y="7665"/>
                    <a:pt x="10064" y="7540"/>
                    <a:pt x="10048" y="7399"/>
                  </a:cubicBezTo>
                  <a:cubicBezTo>
                    <a:pt x="9860" y="5612"/>
                    <a:pt x="9202" y="4013"/>
                    <a:pt x="7995" y="2681"/>
                  </a:cubicBezTo>
                  <a:cubicBezTo>
                    <a:pt x="7054" y="1646"/>
                    <a:pt x="5816" y="1113"/>
                    <a:pt x="4593" y="565"/>
                  </a:cubicBezTo>
                  <a:cubicBezTo>
                    <a:pt x="3888" y="236"/>
                    <a:pt x="3136" y="32"/>
                    <a:pt x="2368" y="1"/>
                  </a:cubicBezTo>
                  <a:close/>
                </a:path>
              </a:pathLst>
            </a:custGeom>
            <a:solidFill>
              <a:schemeClr val="dk1">
                <a:alpha val="894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240;p55">
              <a:extLst>
                <a:ext uri="{FF2B5EF4-FFF2-40B4-BE49-F238E27FC236}">
                  <a16:creationId xmlns:a16="http://schemas.microsoft.com/office/drawing/2014/main" id="{C9BCE7E3-9A70-D743-AD4B-59504930B1B0}"/>
                </a:ext>
              </a:extLst>
            </p:cNvPr>
            <p:cNvSpPr/>
            <p:nvPr/>
          </p:nvSpPr>
          <p:spPr>
            <a:xfrm>
              <a:off x="3468925" y="2974966"/>
              <a:ext cx="53492" cy="41686"/>
            </a:xfrm>
            <a:custGeom>
              <a:avLst/>
              <a:gdLst/>
              <a:ahLst/>
              <a:cxnLst/>
              <a:rect l="l" t="t" r="r" b="b"/>
              <a:pathLst>
                <a:path w="2415" h="1882" extrusionOk="0">
                  <a:moveTo>
                    <a:pt x="1208" y="1"/>
                  </a:moveTo>
                  <a:cubicBezTo>
                    <a:pt x="1" y="1"/>
                    <a:pt x="1" y="1882"/>
                    <a:pt x="1208" y="1882"/>
                  </a:cubicBezTo>
                  <a:cubicBezTo>
                    <a:pt x="2415" y="1882"/>
                    <a:pt x="2415" y="1"/>
                    <a:pt x="120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241;p55">
              <a:extLst>
                <a:ext uri="{FF2B5EF4-FFF2-40B4-BE49-F238E27FC236}">
                  <a16:creationId xmlns:a16="http://schemas.microsoft.com/office/drawing/2014/main" id="{0DAB11D7-8466-8140-98AE-A81D0F651FC7}"/>
                </a:ext>
              </a:extLst>
            </p:cNvPr>
            <p:cNvSpPr/>
            <p:nvPr/>
          </p:nvSpPr>
          <p:spPr>
            <a:xfrm>
              <a:off x="3579344" y="2970802"/>
              <a:ext cx="53492" cy="41354"/>
            </a:xfrm>
            <a:custGeom>
              <a:avLst/>
              <a:gdLst/>
              <a:ahLst/>
              <a:cxnLst/>
              <a:rect l="l" t="t" r="r" b="b"/>
              <a:pathLst>
                <a:path w="2415" h="1867" extrusionOk="0">
                  <a:moveTo>
                    <a:pt x="1207" y="1"/>
                  </a:moveTo>
                  <a:cubicBezTo>
                    <a:pt x="0" y="1"/>
                    <a:pt x="0" y="1866"/>
                    <a:pt x="1207" y="1866"/>
                  </a:cubicBezTo>
                  <a:cubicBezTo>
                    <a:pt x="2414" y="1866"/>
                    <a:pt x="2414" y="1"/>
                    <a:pt x="120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242;p55">
              <a:extLst>
                <a:ext uri="{FF2B5EF4-FFF2-40B4-BE49-F238E27FC236}">
                  <a16:creationId xmlns:a16="http://schemas.microsoft.com/office/drawing/2014/main" id="{5ED4CBF1-E7A5-C14F-A315-204EFFAA818B}"/>
                </a:ext>
              </a:extLst>
            </p:cNvPr>
            <p:cNvSpPr/>
            <p:nvPr/>
          </p:nvSpPr>
          <p:spPr>
            <a:xfrm>
              <a:off x="3518054" y="3017849"/>
              <a:ext cx="76240" cy="50901"/>
            </a:xfrm>
            <a:custGeom>
              <a:avLst/>
              <a:gdLst/>
              <a:ahLst/>
              <a:cxnLst/>
              <a:rect l="l" t="t" r="r" b="b"/>
              <a:pathLst>
                <a:path w="3442" h="2298" extrusionOk="0">
                  <a:moveTo>
                    <a:pt x="3053" y="1"/>
                  </a:moveTo>
                  <a:cubicBezTo>
                    <a:pt x="2873" y="1"/>
                    <a:pt x="2697" y="118"/>
                    <a:pt x="2705" y="353"/>
                  </a:cubicBezTo>
                  <a:cubicBezTo>
                    <a:pt x="2705" y="933"/>
                    <a:pt x="2454" y="1529"/>
                    <a:pt x="1795" y="1592"/>
                  </a:cubicBezTo>
                  <a:cubicBezTo>
                    <a:pt x="1771" y="1593"/>
                    <a:pt x="1747" y="1594"/>
                    <a:pt x="1723" y="1594"/>
                  </a:cubicBezTo>
                  <a:cubicBezTo>
                    <a:pt x="1125" y="1594"/>
                    <a:pt x="775" y="1037"/>
                    <a:pt x="730" y="494"/>
                  </a:cubicBezTo>
                  <a:cubicBezTo>
                    <a:pt x="714" y="259"/>
                    <a:pt x="526" y="142"/>
                    <a:pt x="348" y="142"/>
                  </a:cubicBezTo>
                  <a:cubicBezTo>
                    <a:pt x="169" y="142"/>
                    <a:pt x="1" y="259"/>
                    <a:pt x="24" y="494"/>
                  </a:cubicBezTo>
                  <a:cubicBezTo>
                    <a:pt x="86" y="1473"/>
                    <a:pt x="718" y="2297"/>
                    <a:pt x="1766" y="2297"/>
                  </a:cubicBezTo>
                  <a:cubicBezTo>
                    <a:pt x="1776" y="2297"/>
                    <a:pt x="1786" y="2297"/>
                    <a:pt x="1795" y="2297"/>
                  </a:cubicBezTo>
                  <a:cubicBezTo>
                    <a:pt x="2846" y="2297"/>
                    <a:pt x="3441" y="1309"/>
                    <a:pt x="3426" y="353"/>
                  </a:cubicBezTo>
                  <a:cubicBezTo>
                    <a:pt x="3418" y="118"/>
                    <a:pt x="3234" y="1"/>
                    <a:pt x="30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243;p55">
              <a:extLst>
                <a:ext uri="{FF2B5EF4-FFF2-40B4-BE49-F238E27FC236}">
                  <a16:creationId xmlns:a16="http://schemas.microsoft.com/office/drawing/2014/main" id="{994E29E5-CDA8-8447-B6C4-6D1B94288ED8}"/>
                </a:ext>
              </a:extLst>
            </p:cNvPr>
            <p:cNvSpPr/>
            <p:nvPr/>
          </p:nvSpPr>
          <p:spPr>
            <a:xfrm>
              <a:off x="3427614" y="3023586"/>
              <a:ext cx="61821" cy="39250"/>
            </a:xfrm>
            <a:custGeom>
              <a:avLst/>
              <a:gdLst/>
              <a:ahLst/>
              <a:cxnLst/>
              <a:rect l="l" t="t" r="r" b="b"/>
              <a:pathLst>
                <a:path w="2791" h="1772" extrusionOk="0">
                  <a:moveTo>
                    <a:pt x="2791" y="894"/>
                  </a:moveTo>
                  <a:cubicBezTo>
                    <a:pt x="2791" y="1380"/>
                    <a:pt x="2164" y="1772"/>
                    <a:pt x="1396" y="1772"/>
                  </a:cubicBezTo>
                  <a:cubicBezTo>
                    <a:pt x="628" y="1772"/>
                    <a:pt x="1" y="1380"/>
                    <a:pt x="1" y="894"/>
                  </a:cubicBezTo>
                  <a:cubicBezTo>
                    <a:pt x="1" y="392"/>
                    <a:pt x="628" y="0"/>
                    <a:pt x="1396" y="0"/>
                  </a:cubicBezTo>
                  <a:cubicBezTo>
                    <a:pt x="2164" y="0"/>
                    <a:pt x="2791" y="392"/>
                    <a:pt x="2791" y="894"/>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244;p55">
              <a:extLst>
                <a:ext uri="{FF2B5EF4-FFF2-40B4-BE49-F238E27FC236}">
                  <a16:creationId xmlns:a16="http://schemas.microsoft.com/office/drawing/2014/main" id="{BFDE96B7-3E9B-CF4F-B0B9-2B7E8AC11016}"/>
                </a:ext>
              </a:extLst>
            </p:cNvPr>
            <p:cNvSpPr/>
            <p:nvPr/>
          </p:nvSpPr>
          <p:spPr>
            <a:xfrm>
              <a:off x="3612326" y="3023586"/>
              <a:ext cx="61466" cy="39250"/>
            </a:xfrm>
            <a:custGeom>
              <a:avLst/>
              <a:gdLst/>
              <a:ahLst/>
              <a:cxnLst/>
              <a:rect l="l" t="t" r="r" b="b"/>
              <a:pathLst>
                <a:path w="2775" h="1772" extrusionOk="0">
                  <a:moveTo>
                    <a:pt x="2775" y="894"/>
                  </a:moveTo>
                  <a:cubicBezTo>
                    <a:pt x="2775" y="1380"/>
                    <a:pt x="2163" y="1772"/>
                    <a:pt x="1395" y="1772"/>
                  </a:cubicBezTo>
                  <a:cubicBezTo>
                    <a:pt x="627" y="1772"/>
                    <a:pt x="0" y="1380"/>
                    <a:pt x="0" y="894"/>
                  </a:cubicBezTo>
                  <a:cubicBezTo>
                    <a:pt x="0" y="392"/>
                    <a:pt x="627" y="0"/>
                    <a:pt x="1395" y="0"/>
                  </a:cubicBezTo>
                  <a:cubicBezTo>
                    <a:pt x="2163" y="0"/>
                    <a:pt x="2775" y="392"/>
                    <a:pt x="2775" y="894"/>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245;p55">
              <a:extLst>
                <a:ext uri="{FF2B5EF4-FFF2-40B4-BE49-F238E27FC236}">
                  <a16:creationId xmlns:a16="http://schemas.microsoft.com/office/drawing/2014/main" id="{BEB9E682-EE39-F249-A2F0-B9A8AA6862C1}"/>
                </a:ext>
              </a:extLst>
            </p:cNvPr>
            <p:cNvSpPr/>
            <p:nvPr/>
          </p:nvSpPr>
          <p:spPr>
            <a:xfrm>
              <a:off x="3181812" y="3249254"/>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5246;p55">
              <a:extLst>
                <a:ext uri="{FF2B5EF4-FFF2-40B4-BE49-F238E27FC236}">
                  <a16:creationId xmlns:a16="http://schemas.microsoft.com/office/drawing/2014/main" id="{42F878B4-520A-114A-B657-C491DECC8B8A}"/>
                </a:ext>
              </a:extLst>
            </p:cNvPr>
            <p:cNvSpPr/>
            <p:nvPr/>
          </p:nvSpPr>
          <p:spPr>
            <a:xfrm>
              <a:off x="3305411" y="3323546"/>
              <a:ext cx="65630" cy="51078"/>
            </a:xfrm>
            <a:custGeom>
              <a:avLst/>
              <a:gdLst/>
              <a:ahLst/>
              <a:cxnLst/>
              <a:rect l="l" t="t" r="r" b="b"/>
              <a:pathLst>
                <a:path w="2963" h="2306"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5247;p55">
              <a:extLst>
                <a:ext uri="{FF2B5EF4-FFF2-40B4-BE49-F238E27FC236}">
                  <a16:creationId xmlns:a16="http://schemas.microsoft.com/office/drawing/2014/main" id="{835407C2-E983-4E41-947A-EC753F999BA9}"/>
                </a:ext>
              </a:extLst>
            </p:cNvPr>
            <p:cNvSpPr/>
            <p:nvPr/>
          </p:nvSpPr>
          <p:spPr>
            <a:xfrm>
              <a:off x="3398110" y="3255500"/>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248;p55">
              <a:extLst>
                <a:ext uri="{FF2B5EF4-FFF2-40B4-BE49-F238E27FC236}">
                  <a16:creationId xmlns:a16="http://schemas.microsoft.com/office/drawing/2014/main" id="{73A0C0E1-5217-8844-8DE5-6BF196A03C22}"/>
                </a:ext>
              </a:extLst>
            </p:cNvPr>
            <p:cNvSpPr/>
            <p:nvPr/>
          </p:nvSpPr>
          <p:spPr>
            <a:xfrm>
              <a:off x="3484563" y="3440899"/>
              <a:ext cx="65630" cy="51056"/>
            </a:xfrm>
            <a:custGeom>
              <a:avLst/>
              <a:gdLst/>
              <a:ahLst/>
              <a:cxnLst/>
              <a:rect l="l" t="t" r="r" b="b"/>
              <a:pathLst>
                <a:path w="2963" h="2305" extrusionOk="0">
                  <a:moveTo>
                    <a:pt x="1489" y="1"/>
                  </a:moveTo>
                  <a:cubicBezTo>
                    <a:pt x="0" y="1"/>
                    <a:pt x="0" y="2305"/>
                    <a:pt x="1489" y="2305"/>
                  </a:cubicBezTo>
                  <a:cubicBezTo>
                    <a:pt x="2963" y="2305"/>
                    <a:pt x="2963" y="1"/>
                    <a:pt x="148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249;p55">
              <a:extLst>
                <a:ext uri="{FF2B5EF4-FFF2-40B4-BE49-F238E27FC236}">
                  <a16:creationId xmlns:a16="http://schemas.microsoft.com/office/drawing/2014/main" id="{9E6A08BE-29BE-4E45-A021-B2609913004C}"/>
                </a:ext>
              </a:extLst>
            </p:cNvPr>
            <p:cNvSpPr/>
            <p:nvPr/>
          </p:nvSpPr>
          <p:spPr>
            <a:xfrm>
              <a:off x="3540116" y="3280153"/>
              <a:ext cx="65630" cy="51056"/>
            </a:xfrm>
            <a:custGeom>
              <a:avLst/>
              <a:gdLst/>
              <a:ahLst/>
              <a:cxnLst/>
              <a:rect l="l" t="t" r="r" b="b"/>
              <a:pathLst>
                <a:path w="2963" h="2305" extrusionOk="0">
                  <a:moveTo>
                    <a:pt x="1489" y="1"/>
                  </a:moveTo>
                  <a:cubicBezTo>
                    <a:pt x="0" y="1"/>
                    <a:pt x="0" y="2305"/>
                    <a:pt x="1489" y="2305"/>
                  </a:cubicBezTo>
                  <a:cubicBezTo>
                    <a:pt x="2963" y="2305"/>
                    <a:pt x="2963" y="1"/>
                    <a:pt x="148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250;p55">
              <a:extLst>
                <a:ext uri="{FF2B5EF4-FFF2-40B4-BE49-F238E27FC236}">
                  <a16:creationId xmlns:a16="http://schemas.microsoft.com/office/drawing/2014/main" id="{4AE9A80E-EC7A-464A-A2FE-F368189E46C4}"/>
                </a:ext>
              </a:extLst>
            </p:cNvPr>
            <p:cNvSpPr/>
            <p:nvPr/>
          </p:nvSpPr>
          <p:spPr>
            <a:xfrm>
              <a:off x="3738007" y="3255500"/>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251;p55">
              <a:extLst>
                <a:ext uri="{FF2B5EF4-FFF2-40B4-BE49-F238E27FC236}">
                  <a16:creationId xmlns:a16="http://schemas.microsoft.com/office/drawing/2014/main" id="{C3743349-DA4F-6545-BB16-FFE7A0895BCB}"/>
                </a:ext>
              </a:extLst>
            </p:cNvPr>
            <p:cNvSpPr/>
            <p:nvPr/>
          </p:nvSpPr>
          <p:spPr>
            <a:xfrm>
              <a:off x="3645308" y="3372853"/>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252;p55">
              <a:extLst>
                <a:ext uri="{FF2B5EF4-FFF2-40B4-BE49-F238E27FC236}">
                  <a16:creationId xmlns:a16="http://schemas.microsoft.com/office/drawing/2014/main" id="{21CAE61A-980A-A843-BE33-94C8973840E4}"/>
                </a:ext>
              </a:extLst>
            </p:cNvPr>
            <p:cNvSpPr/>
            <p:nvPr/>
          </p:nvSpPr>
          <p:spPr>
            <a:xfrm>
              <a:off x="3811967" y="3366961"/>
              <a:ext cx="65985" cy="50701"/>
            </a:xfrm>
            <a:custGeom>
              <a:avLst/>
              <a:gdLst/>
              <a:ahLst/>
              <a:cxnLst/>
              <a:rect l="l" t="t" r="r" b="b"/>
              <a:pathLst>
                <a:path w="2979" h="2289" extrusionOk="0">
                  <a:moveTo>
                    <a:pt x="1489" y="0"/>
                  </a:moveTo>
                  <a:cubicBezTo>
                    <a:pt x="0" y="0"/>
                    <a:pt x="0" y="2289"/>
                    <a:pt x="1489" y="2289"/>
                  </a:cubicBezTo>
                  <a:cubicBezTo>
                    <a:pt x="2978" y="2289"/>
                    <a:pt x="2978" y="0"/>
                    <a:pt x="14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253;p55">
              <a:extLst>
                <a:ext uri="{FF2B5EF4-FFF2-40B4-BE49-F238E27FC236}">
                  <a16:creationId xmlns:a16="http://schemas.microsoft.com/office/drawing/2014/main" id="{823C0BDC-35FC-164B-9A86-E035F25EB7AE}"/>
                </a:ext>
              </a:extLst>
            </p:cNvPr>
            <p:cNvSpPr/>
            <p:nvPr/>
          </p:nvSpPr>
          <p:spPr>
            <a:xfrm>
              <a:off x="3311657" y="3471798"/>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254;p55">
              <a:extLst>
                <a:ext uri="{FF2B5EF4-FFF2-40B4-BE49-F238E27FC236}">
                  <a16:creationId xmlns:a16="http://schemas.microsoft.com/office/drawing/2014/main" id="{4281DF52-9487-F94D-B8B0-8B2F1A700AA9}"/>
                </a:ext>
              </a:extLst>
            </p:cNvPr>
            <p:cNvSpPr/>
            <p:nvPr/>
          </p:nvSpPr>
          <p:spPr>
            <a:xfrm>
              <a:off x="3623423" y="3537075"/>
              <a:ext cx="65653" cy="50724"/>
            </a:xfrm>
            <a:custGeom>
              <a:avLst/>
              <a:gdLst/>
              <a:ahLst/>
              <a:cxnLst/>
              <a:rect l="l" t="t" r="r" b="b"/>
              <a:pathLst>
                <a:path w="2964" h="2290" extrusionOk="0">
                  <a:moveTo>
                    <a:pt x="1490" y="1"/>
                  </a:moveTo>
                  <a:cubicBezTo>
                    <a:pt x="1" y="1"/>
                    <a:pt x="1" y="2289"/>
                    <a:pt x="1490" y="2289"/>
                  </a:cubicBezTo>
                  <a:cubicBezTo>
                    <a:pt x="2963" y="2289"/>
                    <a:pt x="2963" y="1"/>
                    <a:pt x="149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255;p55">
              <a:extLst>
                <a:ext uri="{FF2B5EF4-FFF2-40B4-BE49-F238E27FC236}">
                  <a16:creationId xmlns:a16="http://schemas.microsoft.com/office/drawing/2014/main" id="{1036B3A9-EB3F-ED45-8959-C439678D1285}"/>
                </a:ext>
              </a:extLst>
            </p:cNvPr>
            <p:cNvSpPr/>
            <p:nvPr/>
          </p:nvSpPr>
          <p:spPr>
            <a:xfrm>
              <a:off x="3406084" y="3636375"/>
              <a:ext cx="65653" cy="50701"/>
            </a:xfrm>
            <a:custGeom>
              <a:avLst/>
              <a:gdLst/>
              <a:ahLst/>
              <a:cxnLst/>
              <a:rect l="l" t="t" r="r" b="b"/>
              <a:pathLst>
                <a:path w="2964" h="2289" extrusionOk="0">
                  <a:moveTo>
                    <a:pt x="1474" y="0"/>
                  </a:moveTo>
                  <a:cubicBezTo>
                    <a:pt x="1" y="0"/>
                    <a:pt x="1" y="2289"/>
                    <a:pt x="1474" y="2289"/>
                  </a:cubicBezTo>
                  <a:cubicBezTo>
                    <a:pt x="2963" y="2289"/>
                    <a:pt x="2963" y="0"/>
                    <a:pt x="1474" y="0"/>
                  </a:cubicBezTo>
                  <a:close/>
                </a:path>
              </a:pathLst>
            </a:custGeom>
            <a:solidFill>
              <a:srgbClr val="9DDB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256;p55">
              <a:extLst>
                <a:ext uri="{FF2B5EF4-FFF2-40B4-BE49-F238E27FC236}">
                  <a16:creationId xmlns:a16="http://schemas.microsoft.com/office/drawing/2014/main" id="{71112047-AA73-B648-A7AD-972AEFC97C01}"/>
                </a:ext>
              </a:extLst>
            </p:cNvPr>
            <p:cNvSpPr/>
            <p:nvPr/>
          </p:nvSpPr>
          <p:spPr>
            <a:xfrm>
              <a:off x="3598792" y="3736030"/>
              <a:ext cx="65630" cy="51056"/>
            </a:xfrm>
            <a:custGeom>
              <a:avLst/>
              <a:gdLst/>
              <a:ahLst/>
              <a:cxnLst/>
              <a:rect l="l" t="t" r="r" b="b"/>
              <a:pathLst>
                <a:path w="2963" h="2305" extrusionOk="0">
                  <a:moveTo>
                    <a:pt x="1489" y="0"/>
                  </a:moveTo>
                  <a:cubicBezTo>
                    <a:pt x="0" y="0"/>
                    <a:pt x="0" y="2304"/>
                    <a:pt x="1489" y="2304"/>
                  </a:cubicBezTo>
                  <a:cubicBezTo>
                    <a:pt x="2962" y="2304"/>
                    <a:pt x="2962" y="0"/>
                    <a:pt x="1489" y="0"/>
                  </a:cubicBezTo>
                  <a:close/>
                </a:path>
              </a:pathLst>
            </a:custGeom>
            <a:solidFill>
              <a:srgbClr val="9DDB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descr="A picture containing text&#10;&#10;Description automatically generated">
            <a:extLst>
              <a:ext uri="{FF2B5EF4-FFF2-40B4-BE49-F238E27FC236}">
                <a16:creationId xmlns:a16="http://schemas.microsoft.com/office/drawing/2014/main" id="{CEF42823-FE84-7A20-E6AC-08E092728E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1274015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xEl>
                                              <p:pRg st="0" end="0"/>
                                            </p:txEl>
                                          </p:spTgt>
                                        </p:tgtEl>
                                        <p:attrNameLst>
                                          <p:attrName>ppt_x</p:attrName>
                                          <p:attrName>ppt_y</p:attrName>
                                        </p:attrNameLst>
                                      </p:cBhvr>
                                    </p:animMotion>
                                    <p:animRot by="1500000">
                                      <p:cBhvr>
                                        <p:cTn id="7" dur="125" fill="hold">
                                          <p:stCondLst>
                                            <p:cond delay="0"/>
                                          </p:stCondLst>
                                        </p:cTn>
                                        <p:tgtEl>
                                          <p:spTgt spid="8">
                                            <p:txEl>
                                              <p:pRg st="0" end="0"/>
                                            </p:txEl>
                                          </p:spTgt>
                                        </p:tgtEl>
                                        <p:attrNameLst>
                                          <p:attrName>r</p:attrName>
                                        </p:attrNameLst>
                                      </p:cBhvr>
                                    </p:animRot>
                                    <p:animRot by="-1500000">
                                      <p:cBhvr>
                                        <p:cTn id="8" dur="125" fill="hold">
                                          <p:stCondLst>
                                            <p:cond delay="125"/>
                                          </p:stCondLst>
                                        </p:cTn>
                                        <p:tgtEl>
                                          <p:spTgt spid="8">
                                            <p:txEl>
                                              <p:pRg st="0" end="0"/>
                                            </p:txEl>
                                          </p:spTgt>
                                        </p:tgtEl>
                                        <p:attrNameLst>
                                          <p:attrName>r</p:attrName>
                                        </p:attrNameLst>
                                      </p:cBhvr>
                                    </p:animRot>
                                    <p:animRot by="-1500000">
                                      <p:cBhvr>
                                        <p:cTn id="9" dur="125" fill="hold">
                                          <p:stCondLst>
                                            <p:cond delay="250"/>
                                          </p:stCondLst>
                                        </p:cTn>
                                        <p:tgtEl>
                                          <p:spTgt spid="8">
                                            <p:txEl>
                                              <p:pRg st="0" end="0"/>
                                            </p:txEl>
                                          </p:spTgt>
                                        </p:tgtEl>
                                        <p:attrNameLst>
                                          <p:attrName>r</p:attrName>
                                        </p:attrNameLst>
                                      </p:cBhvr>
                                    </p:animRot>
                                    <p:animRot by="1500000">
                                      <p:cBhvr>
                                        <p:cTn id="10" dur="125" fill="hold">
                                          <p:stCondLst>
                                            <p:cond delay="375"/>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5" name="Google Shape;1765;p26"/>
          <p:cNvSpPr/>
          <p:nvPr/>
        </p:nvSpPr>
        <p:spPr>
          <a:xfrm>
            <a:off x="1164616" y="1750940"/>
            <a:ext cx="6271863" cy="4437417"/>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6" name="Google Shape;1766;p26"/>
          <p:cNvSpPr/>
          <p:nvPr/>
        </p:nvSpPr>
        <p:spPr>
          <a:xfrm rot="-135875">
            <a:off x="883529" y="1381813"/>
            <a:ext cx="1451029" cy="125390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7" name="Google Shape;1767;p26"/>
          <p:cNvSpPr/>
          <p:nvPr/>
        </p:nvSpPr>
        <p:spPr>
          <a:xfrm rot="4829593">
            <a:off x="6357514" y="1586439"/>
            <a:ext cx="1451051" cy="125385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71" name="Google Shape;1771;p26"/>
          <p:cNvGrpSpPr/>
          <p:nvPr/>
        </p:nvGrpSpPr>
        <p:grpSpPr>
          <a:xfrm>
            <a:off x="11425718" y="5898485"/>
            <a:ext cx="258695" cy="255316"/>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1777" name="Google Shape;1777;p26">
            <a:hlinkClick r:id="rId3" action="ppaction://hlinksldjump"/>
          </p:cNvPr>
          <p:cNvSpPr txBox="1"/>
          <p:nvPr/>
        </p:nvSpPr>
        <p:spPr>
          <a:xfrm>
            <a:off x="11221667" y="809936"/>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dirty="0">
                <a:ln>
                  <a:noFill/>
                </a:ln>
                <a:solidFill>
                  <a:srgbClr val="000000"/>
                </a:solidFill>
                <a:effectLst/>
                <a:uLnTx/>
                <a:uFillTx/>
                <a:latin typeface="Jua"/>
                <a:ea typeface="Jua"/>
                <a:cs typeface="Jua"/>
                <a:sym typeface="Jua"/>
              </a:rPr>
              <a:t>01</a:t>
            </a:r>
            <a:endParaRPr kumimoji="0" sz="2000" b="1" i="0" u="none" strike="noStrike" kern="0" cap="none" spc="0" normalizeH="0" baseline="0" noProof="0" dirty="0">
              <a:ln>
                <a:noFill/>
              </a:ln>
              <a:solidFill>
                <a:srgbClr val="000000"/>
              </a:solidFill>
              <a:effectLst/>
              <a:uLnTx/>
              <a:uFillTx/>
              <a:latin typeface="Jua"/>
              <a:ea typeface="Jua"/>
              <a:cs typeface="Jua"/>
              <a:sym typeface="Jua"/>
            </a:endParaRPr>
          </a:p>
        </p:txBody>
      </p:sp>
      <p:sp>
        <p:nvSpPr>
          <p:cNvPr id="1778" name="Google Shape;1778;p26">
            <a:hlinkClick r:id="rId4" action="ppaction://hlinksldjump"/>
          </p:cNvPr>
          <p:cNvSpPr txBox="1"/>
          <p:nvPr/>
        </p:nvSpPr>
        <p:spPr>
          <a:xfrm>
            <a:off x="11221667" y="1562369"/>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02</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79" name="Google Shape;1779;p26">
            <a:hlinkClick r:id="rId5" action="ppaction://hlinksldjump"/>
          </p:cNvPr>
          <p:cNvSpPr txBox="1"/>
          <p:nvPr/>
        </p:nvSpPr>
        <p:spPr>
          <a:xfrm>
            <a:off x="11221667" y="2279765"/>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03</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0" name="Google Shape;1780;p26">
            <a:hlinkClick r:id="rId6" action="ppaction://hlinksldjump"/>
          </p:cNvPr>
          <p:cNvSpPr txBox="1"/>
          <p:nvPr/>
        </p:nvSpPr>
        <p:spPr>
          <a:xfrm>
            <a:off x="11221667" y="3018664"/>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04</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1" name="Google Shape;1781;p26">
            <a:hlinkClick r:id="rId7" action="ppaction://hlinksldjump"/>
          </p:cNvPr>
          <p:cNvSpPr txBox="1"/>
          <p:nvPr/>
        </p:nvSpPr>
        <p:spPr>
          <a:xfrm>
            <a:off x="11221667" y="3779063"/>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05</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2" name="Google Shape;1782;p26">
            <a:hlinkClick r:id="rId8" action="ppaction://hlinksldjump"/>
          </p:cNvPr>
          <p:cNvSpPr txBox="1"/>
          <p:nvPr/>
        </p:nvSpPr>
        <p:spPr>
          <a:xfrm>
            <a:off x="11221667" y="4528713"/>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06</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3" name="Google Shape;1783;p26">
            <a:hlinkClick r:id="rId9" action="ppaction://hlinksldjump"/>
          </p:cNvPr>
          <p:cNvSpPr/>
          <p:nvPr/>
        </p:nvSpPr>
        <p:spPr>
          <a:xfrm>
            <a:off x="11297433" y="5829367"/>
            <a:ext cx="591200" cy="394400"/>
          </a:xfrm>
          <a:prstGeom prst="roundRect">
            <a:avLst>
              <a:gd name="adj" fmla="val 16667"/>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4" name="Google Shape;1784;p26">
            <a:hlinkClick r:id="rId9" action="ppaction://hlinksldjump"/>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5" name="Google Shape;1785;p26">
            <a:hlinkClick r:id="rId10" action="ppaction://hlinksldjump"/>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Rectangle 7">
            <a:extLst>
              <a:ext uri="{FF2B5EF4-FFF2-40B4-BE49-F238E27FC236}">
                <a16:creationId xmlns:a16="http://schemas.microsoft.com/office/drawing/2014/main" id="{86141CC6-2949-9F46-A238-8C0D9B3BC78C}"/>
              </a:ext>
            </a:extLst>
          </p:cNvPr>
          <p:cNvSpPr/>
          <p:nvPr/>
        </p:nvSpPr>
        <p:spPr>
          <a:xfrm>
            <a:off x="3478807" y="155775"/>
            <a:ext cx="51347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uLnTx/>
                <a:uFillTx/>
                <a:latin typeface="Times New Roman" panose="02020603050405020304" pitchFamily="18" charset="0"/>
                <a:ea typeface="+mn-ea"/>
                <a:cs typeface="Times New Roman" panose="02020603050405020304" pitchFamily="18" charset="0"/>
              </a:rPr>
              <a:t>VẬN DỤNG</a:t>
            </a:r>
          </a:p>
        </p:txBody>
      </p:sp>
      <p:grpSp>
        <p:nvGrpSpPr>
          <p:cNvPr id="31" name="Google Shape;5144;p55">
            <a:extLst>
              <a:ext uri="{FF2B5EF4-FFF2-40B4-BE49-F238E27FC236}">
                <a16:creationId xmlns:a16="http://schemas.microsoft.com/office/drawing/2014/main" id="{0FF2625A-18DC-FB4B-9086-78561E53041A}"/>
              </a:ext>
            </a:extLst>
          </p:cNvPr>
          <p:cNvGrpSpPr/>
          <p:nvPr/>
        </p:nvGrpSpPr>
        <p:grpSpPr>
          <a:xfrm>
            <a:off x="272592" y="4245852"/>
            <a:ext cx="1516099" cy="2299696"/>
            <a:chOff x="1348984" y="1749033"/>
            <a:chExt cx="899228" cy="1363995"/>
          </a:xfrm>
        </p:grpSpPr>
        <p:sp>
          <p:nvSpPr>
            <p:cNvPr id="32" name="Google Shape;5145;p55">
              <a:extLst>
                <a:ext uri="{FF2B5EF4-FFF2-40B4-BE49-F238E27FC236}">
                  <a16:creationId xmlns:a16="http://schemas.microsoft.com/office/drawing/2014/main" id="{B7488652-E21E-A94B-9A5D-0086CB25275C}"/>
                </a:ext>
              </a:extLst>
            </p:cNvPr>
            <p:cNvSpPr/>
            <p:nvPr/>
          </p:nvSpPr>
          <p:spPr>
            <a:xfrm>
              <a:off x="1438560" y="2796855"/>
              <a:ext cx="650988" cy="234391"/>
            </a:xfrm>
            <a:custGeom>
              <a:avLst/>
              <a:gdLst/>
              <a:ahLst/>
              <a:cxnLst/>
              <a:rect l="l" t="t" r="r" b="b"/>
              <a:pathLst>
                <a:path w="29390" h="10582" extrusionOk="0">
                  <a:moveTo>
                    <a:pt x="15675" y="1568"/>
                  </a:moveTo>
                  <a:cubicBezTo>
                    <a:pt x="12932" y="1568"/>
                    <a:pt x="4311" y="785"/>
                    <a:pt x="2743" y="4311"/>
                  </a:cubicBezTo>
                  <a:cubicBezTo>
                    <a:pt x="0" y="10189"/>
                    <a:pt x="13324" y="9797"/>
                    <a:pt x="16458" y="9797"/>
                  </a:cubicBezTo>
                  <a:cubicBezTo>
                    <a:pt x="20377" y="9797"/>
                    <a:pt x="29390" y="10581"/>
                    <a:pt x="28606" y="4311"/>
                  </a:cubicBezTo>
                  <a:cubicBezTo>
                    <a:pt x="28214" y="1"/>
                    <a:pt x="19593" y="1568"/>
                    <a:pt x="15675" y="1568"/>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5146;p55">
              <a:extLst>
                <a:ext uri="{FF2B5EF4-FFF2-40B4-BE49-F238E27FC236}">
                  <a16:creationId xmlns:a16="http://schemas.microsoft.com/office/drawing/2014/main" id="{A35754AE-FF01-0B4D-AF70-D6045323BEBC}"/>
                </a:ext>
              </a:extLst>
            </p:cNvPr>
            <p:cNvSpPr/>
            <p:nvPr/>
          </p:nvSpPr>
          <p:spPr>
            <a:xfrm>
              <a:off x="1866637" y="3041262"/>
              <a:ext cx="192727" cy="71766"/>
            </a:xfrm>
            <a:custGeom>
              <a:avLst/>
              <a:gdLst/>
              <a:ahLst/>
              <a:cxnLst/>
              <a:rect l="l" t="t" r="r" b="b"/>
              <a:pathLst>
                <a:path w="8701" h="3240" extrusionOk="0">
                  <a:moveTo>
                    <a:pt x="5562" y="0"/>
                  </a:moveTo>
                  <a:cubicBezTo>
                    <a:pt x="5156" y="0"/>
                    <a:pt x="4727" y="47"/>
                    <a:pt x="4311" y="111"/>
                  </a:cubicBezTo>
                  <a:cubicBezTo>
                    <a:pt x="3136" y="174"/>
                    <a:pt x="1" y="535"/>
                    <a:pt x="424" y="2353"/>
                  </a:cubicBezTo>
                  <a:cubicBezTo>
                    <a:pt x="608" y="3120"/>
                    <a:pt x="2221" y="3239"/>
                    <a:pt x="3571" y="3239"/>
                  </a:cubicBezTo>
                  <a:cubicBezTo>
                    <a:pt x="4179" y="3239"/>
                    <a:pt x="4734" y="3215"/>
                    <a:pt x="5079" y="3215"/>
                  </a:cubicBezTo>
                  <a:cubicBezTo>
                    <a:pt x="6459" y="3215"/>
                    <a:pt x="8700" y="2102"/>
                    <a:pt x="7242" y="535"/>
                  </a:cubicBezTo>
                  <a:cubicBezTo>
                    <a:pt x="6859" y="132"/>
                    <a:pt x="6243" y="0"/>
                    <a:pt x="5562" y="0"/>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5147;p55">
              <a:extLst>
                <a:ext uri="{FF2B5EF4-FFF2-40B4-BE49-F238E27FC236}">
                  <a16:creationId xmlns:a16="http://schemas.microsoft.com/office/drawing/2014/main" id="{948E5AC2-D0B5-EE4D-A954-541010BF66EC}"/>
                </a:ext>
              </a:extLst>
            </p:cNvPr>
            <p:cNvSpPr/>
            <p:nvPr/>
          </p:nvSpPr>
          <p:spPr>
            <a:xfrm>
              <a:off x="1348984" y="1749033"/>
              <a:ext cx="899224" cy="924231"/>
            </a:xfrm>
            <a:custGeom>
              <a:avLst/>
              <a:gdLst/>
              <a:ahLst/>
              <a:cxnLst/>
              <a:rect l="l" t="t" r="r" b="b"/>
              <a:pathLst>
                <a:path w="40597" h="41726" extrusionOk="0">
                  <a:moveTo>
                    <a:pt x="16866" y="38231"/>
                  </a:moveTo>
                  <a:cubicBezTo>
                    <a:pt x="16694" y="38278"/>
                    <a:pt x="16631" y="38293"/>
                    <a:pt x="16584" y="38325"/>
                  </a:cubicBezTo>
                  <a:cubicBezTo>
                    <a:pt x="14656" y="39453"/>
                    <a:pt x="12524" y="39704"/>
                    <a:pt x="10361" y="39720"/>
                  </a:cubicBezTo>
                  <a:cubicBezTo>
                    <a:pt x="9327" y="39720"/>
                    <a:pt x="8292" y="39720"/>
                    <a:pt x="7258" y="39720"/>
                  </a:cubicBezTo>
                  <a:cubicBezTo>
                    <a:pt x="4405" y="39720"/>
                    <a:pt x="1584" y="37651"/>
                    <a:pt x="800" y="34563"/>
                  </a:cubicBezTo>
                  <a:cubicBezTo>
                    <a:pt x="63" y="31757"/>
                    <a:pt x="659" y="29312"/>
                    <a:pt x="2226" y="27008"/>
                  </a:cubicBezTo>
                  <a:cubicBezTo>
                    <a:pt x="2571" y="26506"/>
                    <a:pt x="3104" y="26130"/>
                    <a:pt x="3637" y="25628"/>
                  </a:cubicBezTo>
                  <a:cubicBezTo>
                    <a:pt x="1004" y="24124"/>
                    <a:pt x="0" y="21882"/>
                    <a:pt x="910" y="18967"/>
                  </a:cubicBezTo>
                  <a:cubicBezTo>
                    <a:pt x="1678" y="16459"/>
                    <a:pt x="3794" y="15785"/>
                    <a:pt x="6145" y="15456"/>
                  </a:cubicBezTo>
                  <a:cubicBezTo>
                    <a:pt x="5925" y="14813"/>
                    <a:pt x="5706" y="14217"/>
                    <a:pt x="5533" y="13606"/>
                  </a:cubicBezTo>
                  <a:cubicBezTo>
                    <a:pt x="5392" y="13136"/>
                    <a:pt x="5220" y="12634"/>
                    <a:pt x="5236" y="12148"/>
                  </a:cubicBezTo>
                  <a:cubicBezTo>
                    <a:pt x="5267" y="10706"/>
                    <a:pt x="5392" y="9280"/>
                    <a:pt x="6364" y="8089"/>
                  </a:cubicBezTo>
                  <a:cubicBezTo>
                    <a:pt x="7070" y="7211"/>
                    <a:pt x="7932" y="6553"/>
                    <a:pt x="8997" y="6224"/>
                  </a:cubicBezTo>
                  <a:cubicBezTo>
                    <a:pt x="10424" y="5785"/>
                    <a:pt x="11897" y="5675"/>
                    <a:pt x="13355" y="6098"/>
                  </a:cubicBezTo>
                  <a:cubicBezTo>
                    <a:pt x="13559" y="6161"/>
                    <a:pt x="13762" y="6192"/>
                    <a:pt x="13998" y="6239"/>
                  </a:cubicBezTo>
                  <a:cubicBezTo>
                    <a:pt x="14515" y="4515"/>
                    <a:pt x="15534" y="3120"/>
                    <a:pt x="16850" y="1992"/>
                  </a:cubicBezTo>
                  <a:cubicBezTo>
                    <a:pt x="18543" y="549"/>
                    <a:pt x="20549" y="1"/>
                    <a:pt x="22775" y="267"/>
                  </a:cubicBezTo>
                  <a:cubicBezTo>
                    <a:pt x="24358" y="455"/>
                    <a:pt x="25800" y="1004"/>
                    <a:pt x="27117" y="1913"/>
                  </a:cubicBezTo>
                  <a:cubicBezTo>
                    <a:pt x="28246" y="2697"/>
                    <a:pt x="28810" y="3778"/>
                    <a:pt x="29217" y="5032"/>
                  </a:cubicBezTo>
                  <a:cubicBezTo>
                    <a:pt x="29703" y="6584"/>
                    <a:pt x="29797" y="8152"/>
                    <a:pt x="29358" y="9860"/>
                  </a:cubicBezTo>
                  <a:cubicBezTo>
                    <a:pt x="29719" y="9750"/>
                    <a:pt x="29970" y="9688"/>
                    <a:pt x="30221" y="9609"/>
                  </a:cubicBezTo>
                  <a:cubicBezTo>
                    <a:pt x="31177" y="9296"/>
                    <a:pt x="32148" y="9076"/>
                    <a:pt x="33167" y="9327"/>
                  </a:cubicBezTo>
                  <a:cubicBezTo>
                    <a:pt x="35330" y="9844"/>
                    <a:pt x="36945" y="11051"/>
                    <a:pt x="37838" y="13120"/>
                  </a:cubicBezTo>
                  <a:cubicBezTo>
                    <a:pt x="38324" y="14280"/>
                    <a:pt x="38716" y="15471"/>
                    <a:pt x="38638" y="16741"/>
                  </a:cubicBezTo>
                  <a:cubicBezTo>
                    <a:pt x="38622" y="17055"/>
                    <a:pt x="38622" y="17384"/>
                    <a:pt x="38528" y="17666"/>
                  </a:cubicBezTo>
                  <a:cubicBezTo>
                    <a:pt x="38120" y="19077"/>
                    <a:pt x="37854" y="20550"/>
                    <a:pt x="36725" y="21616"/>
                  </a:cubicBezTo>
                  <a:cubicBezTo>
                    <a:pt x="36396" y="21945"/>
                    <a:pt x="36067" y="22274"/>
                    <a:pt x="35659" y="22666"/>
                  </a:cubicBezTo>
                  <a:cubicBezTo>
                    <a:pt x="35895" y="22744"/>
                    <a:pt x="36036" y="22791"/>
                    <a:pt x="36208" y="22823"/>
                  </a:cubicBezTo>
                  <a:cubicBezTo>
                    <a:pt x="38073" y="23105"/>
                    <a:pt x="39359" y="24265"/>
                    <a:pt x="40048" y="25911"/>
                  </a:cubicBezTo>
                  <a:cubicBezTo>
                    <a:pt x="40456" y="26882"/>
                    <a:pt x="40503" y="28042"/>
                    <a:pt x="40550" y="29124"/>
                  </a:cubicBezTo>
                  <a:cubicBezTo>
                    <a:pt x="40597" y="30738"/>
                    <a:pt x="39892" y="32118"/>
                    <a:pt x="38982" y="33434"/>
                  </a:cubicBezTo>
                  <a:cubicBezTo>
                    <a:pt x="38042" y="34814"/>
                    <a:pt x="36804" y="35582"/>
                    <a:pt x="35236" y="36036"/>
                  </a:cubicBezTo>
                  <a:cubicBezTo>
                    <a:pt x="34390" y="36271"/>
                    <a:pt x="33575" y="36585"/>
                    <a:pt x="32681" y="36569"/>
                  </a:cubicBezTo>
                  <a:cubicBezTo>
                    <a:pt x="32211" y="36569"/>
                    <a:pt x="31913" y="36773"/>
                    <a:pt x="31835" y="37259"/>
                  </a:cubicBezTo>
                  <a:cubicBezTo>
                    <a:pt x="31333" y="39939"/>
                    <a:pt x="28199" y="41365"/>
                    <a:pt x="26051" y="41569"/>
                  </a:cubicBezTo>
                  <a:cubicBezTo>
                    <a:pt x="25346" y="41632"/>
                    <a:pt x="24609" y="41726"/>
                    <a:pt x="23904" y="41663"/>
                  </a:cubicBezTo>
                  <a:cubicBezTo>
                    <a:pt x="21741" y="41475"/>
                    <a:pt x="19609" y="41177"/>
                    <a:pt x="17979" y="39532"/>
                  </a:cubicBezTo>
                  <a:cubicBezTo>
                    <a:pt x="17587" y="39124"/>
                    <a:pt x="17242" y="38669"/>
                    <a:pt x="16866" y="3823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5148;p55">
              <a:extLst>
                <a:ext uri="{FF2B5EF4-FFF2-40B4-BE49-F238E27FC236}">
                  <a16:creationId xmlns:a16="http://schemas.microsoft.com/office/drawing/2014/main" id="{F9BF471B-00B4-0B40-BC44-D53F93FD9A9F}"/>
                </a:ext>
              </a:extLst>
            </p:cNvPr>
            <p:cNvSpPr/>
            <p:nvPr/>
          </p:nvSpPr>
          <p:spPr>
            <a:xfrm>
              <a:off x="1686112" y="1753529"/>
              <a:ext cx="562101" cy="806570"/>
            </a:xfrm>
            <a:custGeom>
              <a:avLst/>
              <a:gdLst/>
              <a:ahLst/>
              <a:cxnLst/>
              <a:rect l="l" t="t" r="r" b="b"/>
              <a:pathLst>
                <a:path w="25377" h="36414" extrusionOk="0">
                  <a:moveTo>
                    <a:pt x="6492" y="0"/>
                  </a:moveTo>
                  <a:cubicBezTo>
                    <a:pt x="5430" y="0"/>
                    <a:pt x="4424" y="200"/>
                    <a:pt x="3480" y="613"/>
                  </a:cubicBezTo>
                  <a:cubicBezTo>
                    <a:pt x="941" y="3466"/>
                    <a:pt x="0" y="7651"/>
                    <a:pt x="2445" y="10958"/>
                  </a:cubicBezTo>
                  <a:cubicBezTo>
                    <a:pt x="3793" y="12792"/>
                    <a:pt x="5674" y="13795"/>
                    <a:pt x="7822" y="14438"/>
                  </a:cubicBezTo>
                  <a:cubicBezTo>
                    <a:pt x="8950" y="14783"/>
                    <a:pt x="10408" y="15190"/>
                    <a:pt x="10925" y="16381"/>
                  </a:cubicBezTo>
                  <a:cubicBezTo>
                    <a:pt x="11693" y="18200"/>
                    <a:pt x="11395" y="20864"/>
                    <a:pt x="9546" y="21930"/>
                  </a:cubicBezTo>
                  <a:cubicBezTo>
                    <a:pt x="8558" y="22494"/>
                    <a:pt x="7383" y="22776"/>
                    <a:pt x="6474" y="23482"/>
                  </a:cubicBezTo>
                  <a:cubicBezTo>
                    <a:pt x="5486" y="24234"/>
                    <a:pt x="4750" y="25441"/>
                    <a:pt x="4452" y="26632"/>
                  </a:cubicBezTo>
                  <a:cubicBezTo>
                    <a:pt x="3902" y="28774"/>
                    <a:pt x="5925" y="29237"/>
                    <a:pt x="8030" y="29237"/>
                  </a:cubicBezTo>
                  <a:cubicBezTo>
                    <a:pt x="9407" y="29237"/>
                    <a:pt x="10818" y="29039"/>
                    <a:pt x="11568" y="28983"/>
                  </a:cubicBezTo>
                  <a:cubicBezTo>
                    <a:pt x="12428" y="28925"/>
                    <a:pt x="13347" y="28814"/>
                    <a:pt x="14245" y="28814"/>
                  </a:cubicBezTo>
                  <a:cubicBezTo>
                    <a:pt x="14804" y="28814"/>
                    <a:pt x="15355" y="28857"/>
                    <a:pt x="15878" y="28983"/>
                  </a:cubicBezTo>
                  <a:cubicBezTo>
                    <a:pt x="17618" y="29407"/>
                    <a:pt x="17838" y="31241"/>
                    <a:pt x="17665" y="32777"/>
                  </a:cubicBezTo>
                  <a:cubicBezTo>
                    <a:pt x="17540" y="33968"/>
                    <a:pt x="17085" y="35206"/>
                    <a:pt x="17101" y="36413"/>
                  </a:cubicBezTo>
                  <a:cubicBezTo>
                    <a:pt x="17211" y="36382"/>
                    <a:pt x="17336" y="36366"/>
                    <a:pt x="17461" y="36366"/>
                  </a:cubicBezTo>
                  <a:cubicBezTo>
                    <a:pt x="17483" y="36366"/>
                    <a:pt x="17505" y="36367"/>
                    <a:pt x="17526" y="36367"/>
                  </a:cubicBezTo>
                  <a:cubicBezTo>
                    <a:pt x="18394" y="36367"/>
                    <a:pt x="19190" y="36063"/>
                    <a:pt x="20016" y="35833"/>
                  </a:cubicBezTo>
                  <a:cubicBezTo>
                    <a:pt x="21584" y="35379"/>
                    <a:pt x="22822" y="34611"/>
                    <a:pt x="23762" y="33231"/>
                  </a:cubicBezTo>
                  <a:cubicBezTo>
                    <a:pt x="24672" y="31915"/>
                    <a:pt x="25377" y="30535"/>
                    <a:pt x="25330" y="28921"/>
                  </a:cubicBezTo>
                  <a:cubicBezTo>
                    <a:pt x="25283" y="27839"/>
                    <a:pt x="25236" y="26679"/>
                    <a:pt x="24828" y="25708"/>
                  </a:cubicBezTo>
                  <a:cubicBezTo>
                    <a:pt x="24139" y="24062"/>
                    <a:pt x="22853" y="22902"/>
                    <a:pt x="20988" y="22620"/>
                  </a:cubicBezTo>
                  <a:cubicBezTo>
                    <a:pt x="20816" y="22588"/>
                    <a:pt x="20675" y="22541"/>
                    <a:pt x="20439" y="22463"/>
                  </a:cubicBezTo>
                  <a:cubicBezTo>
                    <a:pt x="20847" y="22071"/>
                    <a:pt x="21176" y="21742"/>
                    <a:pt x="21505" y="21413"/>
                  </a:cubicBezTo>
                  <a:cubicBezTo>
                    <a:pt x="22634" y="20347"/>
                    <a:pt x="22900" y="18874"/>
                    <a:pt x="23308" y="17463"/>
                  </a:cubicBezTo>
                  <a:cubicBezTo>
                    <a:pt x="23402" y="17181"/>
                    <a:pt x="23402" y="16852"/>
                    <a:pt x="23418" y="16538"/>
                  </a:cubicBezTo>
                  <a:cubicBezTo>
                    <a:pt x="23496" y="15268"/>
                    <a:pt x="23104" y="14077"/>
                    <a:pt x="22618" y="12917"/>
                  </a:cubicBezTo>
                  <a:cubicBezTo>
                    <a:pt x="21725" y="10848"/>
                    <a:pt x="20110" y="9641"/>
                    <a:pt x="17947" y="9124"/>
                  </a:cubicBezTo>
                  <a:cubicBezTo>
                    <a:pt x="17638" y="9048"/>
                    <a:pt x="17333" y="9015"/>
                    <a:pt x="17032" y="9015"/>
                  </a:cubicBezTo>
                  <a:cubicBezTo>
                    <a:pt x="16340" y="9015"/>
                    <a:pt x="15666" y="9188"/>
                    <a:pt x="15001" y="9406"/>
                  </a:cubicBezTo>
                  <a:cubicBezTo>
                    <a:pt x="14750" y="9485"/>
                    <a:pt x="14499" y="9547"/>
                    <a:pt x="14138" y="9657"/>
                  </a:cubicBezTo>
                  <a:cubicBezTo>
                    <a:pt x="14577" y="7949"/>
                    <a:pt x="14483" y="6381"/>
                    <a:pt x="13997" y="4829"/>
                  </a:cubicBezTo>
                  <a:cubicBezTo>
                    <a:pt x="13590" y="3575"/>
                    <a:pt x="13026" y="2494"/>
                    <a:pt x="11897" y="1710"/>
                  </a:cubicBezTo>
                  <a:cubicBezTo>
                    <a:pt x="10580" y="801"/>
                    <a:pt x="9138" y="252"/>
                    <a:pt x="7555" y="64"/>
                  </a:cubicBezTo>
                  <a:cubicBezTo>
                    <a:pt x="7195" y="22"/>
                    <a:pt x="6840" y="0"/>
                    <a:pt x="6492" y="0"/>
                  </a:cubicBezTo>
                  <a:close/>
                </a:path>
              </a:pathLst>
            </a:custGeom>
            <a:solidFill>
              <a:schemeClr val="dk1">
                <a:alpha val="894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5149;p55">
              <a:extLst>
                <a:ext uri="{FF2B5EF4-FFF2-40B4-BE49-F238E27FC236}">
                  <a16:creationId xmlns:a16="http://schemas.microsoft.com/office/drawing/2014/main" id="{E91AC357-6637-7149-93DA-6E9AEE697DF2}"/>
                </a:ext>
              </a:extLst>
            </p:cNvPr>
            <p:cNvSpPr/>
            <p:nvPr/>
          </p:nvSpPr>
          <p:spPr>
            <a:xfrm>
              <a:off x="1624644" y="1936114"/>
              <a:ext cx="335750" cy="993760"/>
            </a:xfrm>
            <a:custGeom>
              <a:avLst/>
              <a:gdLst/>
              <a:ahLst/>
              <a:cxnLst/>
              <a:rect l="l" t="t" r="r" b="b"/>
              <a:pathLst>
                <a:path w="15158" h="44865" extrusionOk="0">
                  <a:moveTo>
                    <a:pt x="8651" y="0"/>
                  </a:moveTo>
                  <a:cubicBezTo>
                    <a:pt x="8631" y="0"/>
                    <a:pt x="8611" y="1"/>
                    <a:pt x="8590" y="3"/>
                  </a:cubicBezTo>
                  <a:cubicBezTo>
                    <a:pt x="8230" y="35"/>
                    <a:pt x="7885" y="427"/>
                    <a:pt x="7556" y="693"/>
                  </a:cubicBezTo>
                  <a:cubicBezTo>
                    <a:pt x="7446" y="787"/>
                    <a:pt x="7368" y="944"/>
                    <a:pt x="7336" y="1101"/>
                  </a:cubicBezTo>
                  <a:cubicBezTo>
                    <a:pt x="7117" y="2229"/>
                    <a:pt x="6866" y="3358"/>
                    <a:pt x="6694" y="4502"/>
                  </a:cubicBezTo>
                  <a:cubicBezTo>
                    <a:pt x="6396" y="6477"/>
                    <a:pt x="6145" y="8452"/>
                    <a:pt x="5863" y="10442"/>
                  </a:cubicBezTo>
                  <a:cubicBezTo>
                    <a:pt x="5832" y="10693"/>
                    <a:pt x="5706" y="10944"/>
                    <a:pt x="5581" y="11320"/>
                  </a:cubicBezTo>
                  <a:cubicBezTo>
                    <a:pt x="4923" y="10568"/>
                    <a:pt x="4343" y="9909"/>
                    <a:pt x="3763" y="9267"/>
                  </a:cubicBezTo>
                  <a:cubicBezTo>
                    <a:pt x="3418" y="8906"/>
                    <a:pt x="3057" y="8546"/>
                    <a:pt x="2665" y="8232"/>
                  </a:cubicBezTo>
                  <a:cubicBezTo>
                    <a:pt x="2529" y="8119"/>
                    <a:pt x="2371" y="8064"/>
                    <a:pt x="2210" y="8064"/>
                  </a:cubicBezTo>
                  <a:cubicBezTo>
                    <a:pt x="2038" y="8064"/>
                    <a:pt x="1863" y="8127"/>
                    <a:pt x="1709" y="8248"/>
                  </a:cubicBezTo>
                  <a:cubicBezTo>
                    <a:pt x="1412" y="8499"/>
                    <a:pt x="1553" y="8781"/>
                    <a:pt x="1694" y="9094"/>
                  </a:cubicBezTo>
                  <a:cubicBezTo>
                    <a:pt x="2603" y="10975"/>
                    <a:pt x="3481" y="12872"/>
                    <a:pt x="4390" y="14769"/>
                  </a:cubicBezTo>
                  <a:cubicBezTo>
                    <a:pt x="4719" y="15490"/>
                    <a:pt x="4876" y="16211"/>
                    <a:pt x="4766" y="17026"/>
                  </a:cubicBezTo>
                  <a:cubicBezTo>
                    <a:pt x="4578" y="18452"/>
                    <a:pt x="4499" y="19894"/>
                    <a:pt x="4358" y="21320"/>
                  </a:cubicBezTo>
                  <a:cubicBezTo>
                    <a:pt x="4311" y="21932"/>
                    <a:pt x="4249" y="22527"/>
                    <a:pt x="4170" y="23280"/>
                  </a:cubicBezTo>
                  <a:cubicBezTo>
                    <a:pt x="3528" y="22559"/>
                    <a:pt x="3057" y="21947"/>
                    <a:pt x="2493" y="21414"/>
                  </a:cubicBezTo>
                  <a:cubicBezTo>
                    <a:pt x="2070" y="21023"/>
                    <a:pt x="1568" y="20678"/>
                    <a:pt x="1067" y="20396"/>
                  </a:cubicBezTo>
                  <a:cubicBezTo>
                    <a:pt x="998" y="20355"/>
                    <a:pt x="903" y="20338"/>
                    <a:pt x="801" y="20338"/>
                  </a:cubicBezTo>
                  <a:cubicBezTo>
                    <a:pt x="626" y="20338"/>
                    <a:pt x="428" y="20389"/>
                    <a:pt x="299" y="20458"/>
                  </a:cubicBezTo>
                  <a:cubicBezTo>
                    <a:pt x="1" y="20631"/>
                    <a:pt x="111" y="20944"/>
                    <a:pt x="236" y="21211"/>
                  </a:cubicBezTo>
                  <a:cubicBezTo>
                    <a:pt x="518" y="21806"/>
                    <a:pt x="785" y="22402"/>
                    <a:pt x="1082" y="22982"/>
                  </a:cubicBezTo>
                  <a:cubicBezTo>
                    <a:pt x="1929" y="24596"/>
                    <a:pt x="2775" y="26195"/>
                    <a:pt x="3637" y="27794"/>
                  </a:cubicBezTo>
                  <a:cubicBezTo>
                    <a:pt x="3888" y="28248"/>
                    <a:pt x="3951" y="28719"/>
                    <a:pt x="3888" y="29236"/>
                  </a:cubicBezTo>
                  <a:cubicBezTo>
                    <a:pt x="3731" y="30600"/>
                    <a:pt x="3575" y="31963"/>
                    <a:pt x="3528" y="33327"/>
                  </a:cubicBezTo>
                  <a:cubicBezTo>
                    <a:pt x="3402" y="36258"/>
                    <a:pt x="3339" y="39205"/>
                    <a:pt x="3245" y="42136"/>
                  </a:cubicBezTo>
                  <a:cubicBezTo>
                    <a:pt x="3230" y="42967"/>
                    <a:pt x="3151" y="43813"/>
                    <a:pt x="3089" y="44738"/>
                  </a:cubicBezTo>
                  <a:cubicBezTo>
                    <a:pt x="3567" y="44781"/>
                    <a:pt x="4005" y="44865"/>
                    <a:pt x="4427" y="44865"/>
                  </a:cubicBezTo>
                  <a:cubicBezTo>
                    <a:pt x="4462" y="44865"/>
                    <a:pt x="4496" y="44864"/>
                    <a:pt x="4531" y="44863"/>
                  </a:cubicBezTo>
                  <a:cubicBezTo>
                    <a:pt x="5597" y="44848"/>
                    <a:pt x="6662" y="44785"/>
                    <a:pt x="7713" y="44738"/>
                  </a:cubicBezTo>
                  <a:cubicBezTo>
                    <a:pt x="7767" y="44736"/>
                    <a:pt x="7822" y="44735"/>
                    <a:pt x="7877" y="44735"/>
                  </a:cubicBezTo>
                  <a:cubicBezTo>
                    <a:pt x="8159" y="44735"/>
                    <a:pt x="8442" y="44756"/>
                    <a:pt x="8724" y="44756"/>
                  </a:cubicBezTo>
                  <a:cubicBezTo>
                    <a:pt x="8857" y="44756"/>
                    <a:pt x="8990" y="44751"/>
                    <a:pt x="9123" y="44738"/>
                  </a:cubicBezTo>
                  <a:cubicBezTo>
                    <a:pt x="9954" y="44644"/>
                    <a:pt x="10785" y="44456"/>
                    <a:pt x="11631" y="44393"/>
                  </a:cubicBezTo>
                  <a:cubicBezTo>
                    <a:pt x="12101" y="44362"/>
                    <a:pt x="12462" y="44221"/>
                    <a:pt x="12807" y="43876"/>
                  </a:cubicBezTo>
                  <a:cubicBezTo>
                    <a:pt x="12775" y="43437"/>
                    <a:pt x="12760" y="43061"/>
                    <a:pt x="12728" y="42700"/>
                  </a:cubicBezTo>
                  <a:cubicBezTo>
                    <a:pt x="12603" y="41133"/>
                    <a:pt x="12415" y="39581"/>
                    <a:pt x="12352" y="38029"/>
                  </a:cubicBezTo>
                  <a:cubicBezTo>
                    <a:pt x="12274" y="36054"/>
                    <a:pt x="12321" y="34079"/>
                    <a:pt x="12227" y="32120"/>
                  </a:cubicBezTo>
                  <a:cubicBezTo>
                    <a:pt x="12164" y="30725"/>
                    <a:pt x="12070" y="29314"/>
                    <a:pt x="11851" y="27935"/>
                  </a:cubicBezTo>
                  <a:cubicBezTo>
                    <a:pt x="11678" y="26806"/>
                    <a:pt x="11945" y="25772"/>
                    <a:pt x="12242" y="24737"/>
                  </a:cubicBezTo>
                  <a:cubicBezTo>
                    <a:pt x="12728" y="23123"/>
                    <a:pt x="13308" y="21540"/>
                    <a:pt x="13873" y="19957"/>
                  </a:cubicBezTo>
                  <a:cubicBezTo>
                    <a:pt x="14155" y="19126"/>
                    <a:pt x="14515" y="18327"/>
                    <a:pt x="14813" y="17496"/>
                  </a:cubicBezTo>
                  <a:cubicBezTo>
                    <a:pt x="15001" y="16979"/>
                    <a:pt x="15158" y="16414"/>
                    <a:pt x="14484" y="15897"/>
                  </a:cubicBezTo>
                  <a:cubicBezTo>
                    <a:pt x="13089" y="16461"/>
                    <a:pt x="12321" y="17778"/>
                    <a:pt x="11271" y="18938"/>
                  </a:cubicBezTo>
                  <a:cubicBezTo>
                    <a:pt x="11239" y="18687"/>
                    <a:pt x="11208" y="18577"/>
                    <a:pt x="11208" y="18468"/>
                  </a:cubicBezTo>
                  <a:cubicBezTo>
                    <a:pt x="11004" y="16164"/>
                    <a:pt x="10816" y="13859"/>
                    <a:pt x="10628" y="11555"/>
                  </a:cubicBezTo>
                  <a:cubicBezTo>
                    <a:pt x="10409" y="8875"/>
                    <a:pt x="10189" y="6195"/>
                    <a:pt x="9938" y="3514"/>
                  </a:cubicBezTo>
                  <a:cubicBezTo>
                    <a:pt x="9844" y="2621"/>
                    <a:pt x="9656" y="1728"/>
                    <a:pt x="9452" y="865"/>
                  </a:cubicBezTo>
                  <a:cubicBezTo>
                    <a:pt x="9348" y="447"/>
                    <a:pt x="9058" y="0"/>
                    <a:pt x="8651" y="0"/>
                  </a:cubicBezTo>
                  <a:close/>
                </a:path>
              </a:pathLst>
            </a:custGeom>
            <a:solidFill>
              <a:srgbClr val="9973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5150;p55">
              <a:extLst>
                <a:ext uri="{FF2B5EF4-FFF2-40B4-BE49-F238E27FC236}">
                  <a16:creationId xmlns:a16="http://schemas.microsoft.com/office/drawing/2014/main" id="{64E4D001-9C0F-1A4A-9D75-2FCAC37FF783}"/>
                </a:ext>
              </a:extLst>
            </p:cNvPr>
            <p:cNvSpPr/>
            <p:nvPr/>
          </p:nvSpPr>
          <p:spPr>
            <a:xfrm>
              <a:off x="1728817" y="1975232"/>
              <a:ext cx="76750" cy="911738"/>
            </a:xfrm>
            <a:custGeom>
              <a:avLst/>
              <a:gdLst/>
              <a:ahLst/>
              <a:cxnLst/>
              <a:rect l="l" t="t" r="r" b="b"/>
              <a:pathLst>
                <a:path w="3465" h="41162" extrusionOk="0">
                  <a:moveTo>
                    <a:pt x="3300" y="1"/>
                  </a:moveTo>
                  <a:cubicBezTo>
                    <a:pt x="3217" y="1"/>
                    <a:pt x="3135" y="56"/>
                    <a:pt x="3135" y="165"/>
                  </a:cubicBezTo>
                  <a:cubicBezTo>
                    <a:pt x="3088" y="3676"/>
                    <a:pt x="2351" y="7140"/>
                    <a:pt x="2273" y="10667"/>
                  </a:cubicBezTo>
                  <a:cubicBezTo>
                    <a:pt x="2179" y="14147"/>
                    <a:pt x="2320" y="17642"/>
                    <a:pt x="1975" y="21106"/>
                  </a:cubicBezTo>
                  <a:cubicBezTo>
                    <a:pt x="1662" y="24429"/>
                    <a:pt x="658" y="27658"/>
                    <a:pt x="392" y="30997"/>
                  </a:cubicBezTo>
                  <a:cubicBezTo>
                    <a:pt x="126" y="34288"/>
                    <a:pt x="0" y="37705"/>
                    <a:pt x="173" y="40997"/>
                  </a:cubicBezTo>
                  <a:cubicBezTo>
                    <a:pt x="180" y="41107"/>
                    <a:pt x="267" y="41161"/>
                    <a:pt x="349" y="41161"/>
                  </a:cubicBezTo>
                  <a:cubicBezTo>
                    <a:pt x="431" y="41161"/>
                    <a:pt x="510" y="41107"/>
                    <a:pt x="502" y="40997"/>
                  </a:cubicBezTo>
                  <a:cubicBezTo>
                    <a:pt x="329" y="37690"/>
                    <a:pt x="517" y="34320"/>
                    <a:pt x="721" y="30997"/>
                  </a:cubicBezTo>
                  <a:cubicBezTo>
                    <a:pt x="909" y="27658"/>
                    <a:pt x="1928" y="24429"/>
                    <a:pt x="2304" y="21106"/>
                  </a:cubicBezTo>
                  <a:cubicBezTo>
                    <a:pt x="2696" y="17658"/>
                    <a:pt x="2524" y="14131"/>
                    <a:pt x="2602" y="10667"/>
                  </a:cubicBezTo>
                  <a:cubicBezTo>
                    <a:pt x="2665" y="7140"/>
                    <a:pt x="3417" y="3676"/>
                    <a:pt x="3464" y="165"/>
                  </a:cubicBezTo>
                  <a:cubicBezTo>
                    <a:pt x="3464" y="56"/>
                    <a:pt x="3382" y="1"/>
                    <a:pt x="3300"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5151;p55">
              <a:extLst>
                <a:ext uri="{FF2B5EF4-FFF2-40B4-BE49-F238E27FC236}">
                  <a16:creationId xmlns:a16="http://schemas.microsoft.com/office/drawing/2014/main" id="{19F8DC86-FE6A-D44F-94FB-58BD03ACA2FE}"/>
                </a:ext>
              </a:extLst>
            </p:cNvPr>
            <p:cNvSpPr/>
            <p:nvPr/>
          </p:nvSpPr>
          <p:spPr>
            <a:xfrm>
              <a:off x="1745474" y="2071675"/>
              <a:ext cx="99675" cy="700095"/>
            </a:xfrm>
            <a:custGeom>
              <a:avLst/>
              <a:gdLst/>
              <a:ahLst/>
              <a:cxnLst/>
              <a:rect l="l" t="t" r="r" b="b"/>
              <a:pathLst>
                <a:path w="4500" h="31607" extrusionOk="0">
                  <a:moveTo>
                    <a:pt x="3225" y="0"/>
                  </a:moveTo>
                  <a:cubicBezTo>
                    <a:pt x="3143" y="0"/>
                    <a:pt x="3065" y="51"/>
                    <a:pt x="3073" y="153"/>
                  </a:cubicBezTo>
                  <a:cubicBezTo>
                    <a:pt x="3402" y="3006"/>
                    <a:pt x="3073" y="5843"/>
                    <a:pt x="2932" y="8680"/>
                  </a:cubicBezTo>
                  <a:cubicBezTo>
                    <a:pt x="2791" y="11705"/>
                    <a:pt x="2759" y="14636"/>
                    <a:pt x="2273" y="17630"/>
                  </a:cubicBezTo>
                  <a:cubicBezTo>
                    <a:pt x="1693" y="21266"/>
                    <a:pt x="0" y="25295"/>
                    <a:pt x="565" y="29025"/>
                  </a:cubicBezTo>
                  <a:cubicBezTo>
                    <a:pt x="706" y="30013"/>
                    <a:pt x="1051" y="31204"/>
                    <a:pt x="2101" y="31564"/>
                  </a:cubicBezTo>
                  <a:cubicBezTo>
                    <a:pt x="2188" y="31593"/>
                    <a:pt x="2272" y="31607"/>
                    <a:pt x="2352" y="31607"/>
                  </a:cubicBezTo>
                  <a:cubicBezTo>
                    <a:pt x="2929" y="31607"/>
                    <a:pt x="3349" y="30933"/>
                    <a:pt x="3527" y="30452"/>
                  </a:cubicBezTo>
                  <a:cubicBezTo>
                    <a:pt x="4154" y="28774"/>
                    <a:pt x="4499" y="25216"/>
                    <a:pt x="2712" y="24056"/>
                  </a:cubicBezTo>
                  <a:cubicBezTo>
                    <a:pt x="2687" y="24036"/>
                    <a:pt x="2660" y="24027"/>
                    <a:pt x="2633" y="24027"/>
                  </a:cubicBezTo>
                  <a:cubicBezTo>
                    <a:pt x="2578" y="24027"/>
                    <a:pt x="2525" y="24066"/>
                    <a:pt x="2493" y="24119"/>
                  </a:cubicBezTo>
                  <a:cubicBezTo>
                    <a:pt x="1819" y="25013"/>
                    <a:pt x="1129" y="28273"/>
                    <a:pt x="2681" y="28712"/>
                  </a:cubicBezTo>
                  <a:cubicBezTo>
                    <a:pt x="2695" y="28715"/>
                    <a:pt x="2708" y="28716"/>
                    <a:pt x="2721" y="28716"/>
                  </a:cubicBezTo>
                  <a:cubicBezTo>
                    <a:pt x="2894" y="28716"/>
                    <a:pt x="2949" y="28442"/>
                    <a:pt x="2759" y="28398"/>
                  </a:cubicBezTo>
                  <a:cubicBezTo>
                    <a:pt x="1975" y="28179"/>
                    <a:pt x="2132" y="26909"/>
                    <a:pt x="2179" y="26298"/>
                  </a:cubicBezTo>
                  <a:cubicBezTo>
                    <a:pt x="2194" y="26047"/>
                    <a:pt x="2473" y="24476"/>
                    <a:pt x="2715" y="24476"/>
                  </a:cubicBezTo>
                  <a:cubicBezTo>
                    <a:pt x="2730" y="24476"/>
                    <a:pt x="2744" y="24482"/>
                    <a:pt x="2759" y="24495"/>
                  </a:cubicBezTo>
                  <a:cubicBezTo>
                    <a:pt x="3653" y="25232"/>
                    <a:pt x="3653" y="26956"/>
                    <a:pt x="3637" y="28006"/>
                  </a:cubicBezTo>
                  <a:cubicBezTo>
                    <a:pt x="3621" y="28884"/>
                    <a:pt x="3512" y="30875"/>
                    <a:pt x="2477" y="31251"/>
                  </a:cubicBezTo>
                  <a:cubicBezTo>
                    <a:pt x="2402" y="31277"/>
                    <a:pt x="2330" y="31290"/>
                    <a:pt x="2260" y="31290"/>
                  </a:cubicBezTo>
                  <a:cubicBezTo>
                    <a:pt x="1542" y="31290"/>
                    <a:pt x="1101" y="29997"/>
                    <a:pt x="972" y="29511"/>
                  </a:cubicBezTo>
                  <a:cubicBezTo>
                    <a:pt x="753" y="28633"/>
                    <a:pt x="800" y="27677"/>
                    <a:pt x="863" y="26784"/>
                  </a:cubicBezTo>
                  <a:cubicBezTo>
                    <a:pt x="957" y="25310"/>
                    <a:pt x="1254" y="23837"/>
                    <a:pt x="1662" y="22411"/>
                  </a:cubicBezTo>
                  <a:cubicBezTo>
                    <a:pt x="2289" y="20138"/>
                    <a:pt x="2634" y="17724"/>
                    <a:pt x="2916" y="15388"/>
                  </a:cubicBezTo>
                  <a:cubicBezTo>
                    <a:pt x="3214" y="12990"/>
                    <a:pt x="3167" y="10592"/>
                    <a:pt x="3292" y="8178"/>
                  </a:cubicBezTo>
                  <a:cubicBezTo>
                    <a:pt x="3417" y="5498"/>
                    <a:pt x="3715" y="2849"/>
                    <a:pt x="3402" y="153"/>
                  </a:cubicBezTo>
                  <a:cubicBezTo>
                    <a:pt x="3394" y="51"/>
                    <a:pt x="3308" y="0"/>
                    <a:pt x="3225" y="0"/>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5152;p55">
              <a:extLst>
                <a:ext uri="{FF2B5EF4-FFF2-40B4-BE49-F238E27FC236}">
                  <a16:creationId xmlns:a16="http://schemas.microsoft.com/office/drawing/2014/main" id="{5FE78599-9529-9240-8959-13892A549BC7}"/>
                </a:ext>
              </a:extLst>
            </p:cNvPr>
            <p:cNvSpPr/>
            <p:nvPr/>
          </p:nvSpPr>
          <p:spPr>
            <a:xfrm>
              <a:off x="1813875" y="2233815"/>
              <a:ext cx="47933" cy="658807"/>
            </a:xfrm>
            <a:custGeom>
              <a:avLst/>
              <a:gdLst/>
              <a:ahLst/>
              <a:cxnLst/>
              <a:rect l="l" t="t" r="r" b="b"/>
              <a:pathLst>
                <a:path w="2164" h="29743" extrusionOk="0">
                  <a:moveTo>
                    <a:pt x="1094" y="0"/>
                  </a:moveTo>
                  <a:cubicBezTo>
                    <a:pt x="1011" y="0"/>
                    <a:pt x="933" y="51"/>
                    <a:pt x="941" y="153"/>
                  </a:cubicBezTo>
                  <a:cubicBezTo>
                    <a:pt x="1270" y="2708"/>
                    <a:pt x="1411" y="5278"/>
                    <a:pt x="1270" y="7849"/>
                  </a:cubicBezTo>
                  <a:cubicBezTo>
                    <a:pt x="1113" y="10420"/>
                    <a:pt x="0" y="12896"/>
                    <a:pt x="110" y="15451"/>
                  </a:cubicBezTo>
                  <a:cubicBezTo>
                    <a:pt x="157" y="16439"/>
                    <a:pt x="690" y="17395"/>
                    <a:pt x="1035" y="18304"/>
                  </a:cubicBezTo>
                  <a:cubicBezTo>
                    <a:pt x="1474" y="19417"/>
                    <a:pt x="1693" y="20545"/>
                    <a:pt x="1646" y="21752"/>
                  </a:cubicBezTo>
                  <a:cubicBezTo>
                    <a:pt x="1599" y="22990"/>
                    <a:pt x="1239" y="24182"/>
                    <a:pt x="1223" y="25420"/>
                  </a:cubicBezTo>
                  <a:cubicBezTo>
                    <a:pt x="1207" y="26815"/>
                    <a:pt x="1442" y="28210"/>
                    <a:pt x="1552" y="29589"/>
                  </a:cubicBezTo>
                  <a:cubicBezTo>
                    <a:pt x="1560" y="29691"/>
                    <a:pt x="1646" y="29742"/>
                    <a:pt x="1728" y="29742"/>
                  </a:cubicBezTo>
                  <a:cubicBezTo>
                    <a:pt x="1811" y="29742"/>
                    <a:pt x="1889" y="29691"/>
                    <a:pt x="1881" y="29589"/>
                  </a:cubicBezTo>
                  <a:cubicBezTo>
                    <a:pt x="1787" y="28351"/>
                    <a:pt x="1615" y="27113"/>
                    <a:pt x="1552" y="25875"/>
                  </a:cubicBezTo>
                  <a:cubicBezTo>
                    <a:pt x="1489" y="24480"/>
                    <a:pt x="1850" y="23132"/>
                    <a:pt x="1975" y="21752"/>
                  </a:cubicBezTo>
                  <a:cubicBezTo>
                    <a:pt x="2163" y="19589"/>
                    <a:pt x="988" y="17849"/>
                    <a:pt x="486" y="15827"/>
                  </a:cubicBezTo>
                  <a:cubicBezTo>
                    <a:pt x="141" y="14417"/>
                    <a:pt x="737" y="12802"/>
                    <a:pt x="1082" y="11438"/>
                  </a:cubicBezTo>
                  <a:cubicBezTo>
                    <a:pt x="1364" y="10263"/>
                    <a:pt x="1505" y="9056"/>
                    <a:pt x="1583" y="7849"/>
                  </a:cubicBezTo>
                  <a:cubicBezTo>
                    <a:pt x="1787" y="5294"/>
                    <a:pt x="1583" y="2692"/>
                    <a:pt x="1270" y="153"/>
                  </a:cubicBezTo>
                  <a:cubicBezTo>
                    <a:pt x="1262" y="51"/>
                    <a:pt x="1176" y="0"/>
                    <a:pt x="1094" y="0"/>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153;p55">
              <a:extLst>
                <a:ext uri="{FF2B5EF4-FFF2-40B4-BE49-F238E27FC236}">
                  <a16:creationId xmlns:a16="http://schemas.microsoft.com/office/drawing/2014/main" id="{E6DE092C-DEF8-D944-A8D1-A461198D2D93}"/>
                </a:ext>
              </a:extLst>
            </p:cNvPr>
            <p:cNvSpPr/>
            <p:nvPr/>
          </p:nvSpPr>
          <p:spPr>
            <a:xfrm>
              <a:off x="1685425" y="2154694"/>
              <a:ext cx="70481" cy="363902"/>
            </a:xfrm>
            <a:custGeom>
              <a:avLst/>
              <a:gdLst/>
              <a:ahLst/>
              <a:cxnLst/>
              <a:rect l="l" t="t" r="r" b="b"/>
              <a:pathLst>
                <a:path w="3182" h="16429" extrusionOk="0">
                  <a:moveTo>
                    <a:pt x="197" y="1"/>
                  </a:moveTo>
                  <a:cubicBezTo>
                    <a:pt x="97" y="1"/>
                    <a:pt x="0" y="77"/>
                    <a:pt x="47" y="198"/>
                  </a:cubicBezTo>
                  <a:cubicBezTo>
                    <a:pt x="470" y="1342"/>
                    <a:pt x="1269" y="2220"/>
                    <a:pt x="1943" y="3208"/>
                  </a:cubicBezTo>
                  <a:cubicBezTo>
                    <a:pt x="2868" y="4571"/>
                    <a:pt x="2806" y="6343"/>
                    <a:pt x="2837" y="7926"/>
                  </a:cubicBezTo>
                  <a:cubicBezTo>
                    <a:pt x="2884" y="10716"/>
                    <a:pt x="2085" y="13474"/>
                    <a:pt x="2037" y="16264"/>
                  </a:cubicBezTo>
                  <a:cubicBezTo>
                    <a:pt x="2037" y="16374"/>
                    <a:pt x="2120" y="16429"/>
                    <a:pt x="2202" y="16429"/>
                  </a:cubicBezTo>
                  <a:cubicBezTo>
                    <a:pt x="2284" y="16429"/>
                    <a:pt x="2367" y="16374"/>
                    <a:pt x="2367" y="16264"/>
                  </a:cubicBezTo>
                  <a:cubicBezTo>
                    <a:pt x="2414" y="13459"/>
                    <a:pt x="3119" y="10716"/>
                    <a:pt x="3166" y="7926"/>
                  </a:cubicBezTo>
                  <a:cubicBezTo>
                    <a:pt x="3182" y="6531"/>
                    <a:pt x="3103" y="5089"/>
                    <a:pt x="2633" y="3772"/>
                  </a:cubicBezTo>
                  <a:cubicBezTo>
                    <a:pt x="2132" y="2424"/>
                    <a:pt x="878" y="1484"/>
                    <a:pt x="360" y="120"/>
                  </a:cubicBezTo>
                  <a:cubicBezTo>
                    <a:pt x="335" y="37"/>
                    <a:pt x="265" y="1"/>
                    <a:pt x="197"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154;p55">
              <a:extLst>
                <a:ext uri="{FF2B5EF4-FFF2-40B4-BE49-F238E27FC236}">
                  <a16:creationId xmlns:a16="http://schemas.microsoft.com/office/drawing/2014/main" id="{E34DAED7-E02B-514E-B59A-F6EFBDAB40CF}"/>
                </a:ext>
              </a:extLst>
            </p:cNvPr>
            <p:cNvSpPr/>
            <p:nvPr/>
          </p:nvSpPr>
          <p:spPr>
            <a:xfrm>
              <a:off x="1837487" y="2328286"/>
              <a:ext cx="99985" cy="319558"/>
            </a:xfrm>
            <a:custGeom>
              <a:avLst/>
              <a:gdLst/>
              <a:ahLst/>
              <a:cxnLst/>
              <a:rect l="l" t="t" r="r" b="b"/>
              <a:pathLst>
                <a:path w="4514" h="14427" extrusionOk="0">
                  <a:moveTo>
                    <a:pt x="4317" y="1"/>
                  </a:moveTo>
                  <a:cubicBezTo>
                    <a:pt x="4249" y="1"/>
                    <a:pt x="4179" y="37"/>
                    <a:pt x="4154" y="120"/>
                  </a:cubicBezTo>
                  <a:cubicBezTo>
                    <a:pt x="3684" y="1468"/>
                    <a:pt x="2477" y="2361"/>
                    <a:pt x="1740" y="3553"/>
                  </a:cubicBezTo>
                  <a:cubicBezTo>
                    <a:pt x="1082" y="4587"/>
                    <a:pt x="1035" y="5982"/>
                    <a:pt x="894" y="7158"/>
                  </a:cubicBezTo>
                  <a:cubicBezTo>
                    <a:pt x="580" y="9744"/>
                    <a:pt x="0" y="11938"/>
                    <a:pt x="1301" y="14352"/>
                  </a:cubicBezTo>
                  <a:cubicBezTo>
                    <a:pt x="1330" y="14405"/>
                    <a:pt x="1376" y="14427"/>
                    <a:pt x="1423" y="14427"/>
                  </a:cubicBezTo>
                  <a:cubicBezTo>
                    <a:pt x="1532" y="14427"/>
                    <a:pt x="1649" y="14311"/>
                    <a:pt x="1583" y="14180"/>
                  </a:cubicBezTo>
                  <a:cubicBezTo>
                    <a:pt x="267" y="11735"/>
                    <a:pt x="956" y="9368"/>
                    <a:pt x="1270" y="6750"/>
                  </a:cubicBezTo>
                  <a:cubicBezTo>
                    <a:pt x="1474" y="5089"/>
                    <a:pt x="1818" y="3803"/>
                    <a:pt x="2947" y="2503"/>
                  </a:cubicBezTo>
                  <a:cubicBezTo>
                    <a:pt x="3558" y="1782"/>
                    <a:pt x="4154" y="1108"/>
                    <a:pt x="4467" y="198"/>
                  </a:cubicBezTo>
                  <a:cubicBezTo>
                    <a:pt x="4514" y="78"/>
                    <a:pt x="4417" y="1"/>
                    <a:pt x="4317"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155;p55">
              <a:extLst>
                <a:ext uri="{FF2B5EF4-FFF2-40B4-BE49-F238E27FC236}">
                  <a16:creationId xmlns:a16="http://schemas.microsoft.com/office/drawing/2014/main" id="{BFE2D7A8-9DD5-5245-A0C8-B1667150A850}"/>
                </a:ext>
              </a:extLst>
            </p:cNvPr>
            <p:cNvSpPr/>
            <p:nvPr/>
          </p:nvSpPr>
          <p:spPr>
            <a:xfrm>
              <a:off x="1650117" y="2411040"/>
              <a:ext cx="94337" cy="497112"/>
            </a:xfrm>
            <a:custGeom>
              <a:avLst/>
              <a:gdLst/>
              <a:ahLst/>
              <a:cxnLst/>
              <a:rect l="l" t="t" r="r" b="b"/>
              <a:pathLst>
                <a:path w="4259" h="22443" extrusionOk="0">
                  <a:moveTo>
                    <a:pt x="232" y="0"/>
                  </a:moveTo>
                  <a:cubicBezTo>
                    <a:pt x="111" y="0"/>
                    <a:pt x="0" y="167"/>
                    <a:pt x="120" y="287"/>
                  </a:cubicBezTo>
                  <a:cubicBezTo>
                    <a:pt x="1139" y="1321"/>
                    <a:pt x="2425" y="2168"/>
                    <a:pt x="3193" y="3437"/>
                  </a:cubicBezTo>
                  <a:cubicBezTo>
                    <a:pt x="3741" y="4331"/>
                    <a:pt x="3631" y="5381"/>
                    <a:pt x="3584" y="6384"/>
                  </a:cubicBezTo>
                  <a:cubicBezTo>
                    <a:pt x="3537" y="7513"/>
                    <a:pt x="3459" y="8657"/>
                    <a:pt x="3381" y="9801"/>
                  </a:cubicBezTo>
                  <a:cubicBezTo>
                    <a:pt x="3052" y="13955"/>
                    <a:pt x="2769" y="18109"/>
                    <a:pt x="2769" y="22278"/>
                  </a:cubicBezTo>
                  <a:cubicBezTo>
                    <a:pt x="2769" y="22388"/>
                    <a:pt x="2852" y="22443"/>
                    <a:pt x="2934" y="22443"/>
                  </a:cubicBezTo>
                  <a:cubicBezTo>
                    <a:pt x="3016" y="22443"/>
                    <a:pt x="3099" y="22388"/>
                    <a:pt x="3099" y="22278"/>
                  </a:cubicBezTo>
                  <a:cubicBezTo>
                    <a:pt x="3099" y="17607"/>
                    <a:pt x="3506" y="12983"/>
                    <a:pt x="3804" y="8328"/>
                  </a:cubicBezTo>
                  <a:cubicBezTo>
                    <a:pt x="3914" y="6651"/>
                    <a:pt x="4258" y="4832"/>
                    <a:pt x="3475" y="3265"/>
                  </a:cubicBezTo>
                  <a:cubicBezTo>
                    <a:pt x="2816" y="1948"/>
                    <a:pt x="1359" y="1071"/>
                    <a:pt x="340" y="52"/>
                  </a:cubicBezTo>
                  <a:cubicBezTo>
                    <a:pt x="307" y="15"/>
                    <a:pt x="269" y="0"/>
                    <a:pt x="232" y="0"/>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156;p55">
              <a:extLst>
                <a:ext uri="{FF2B5EF4-FFF2-40B4-BE49-F238E27FC236}">
                  <a16:creationId xmlns:a16="http://schemas.microsoft.com/office/drawing/2014/main" id="{81FAABB5-CF02-BC48-8FC0-1F7A0B2F4E7F}"/>
                </a:ext>
              </a:extLst>
            </p:cNvPr>
            <p:cNvSpPr/>
            <p:nvPr/>
          </p:nvSpPr>
          <p:spPr>
            <a:xfrm>
              <a:off x="1853457" y="2644682"/>
              <a:ext cx="49306" cy="249963"/>
            </a:xfrm>
            <a:custGeom>
              <a:avLst/>
              <a:gdLst/>
              <a:ahLst/>
              <a:cxnLst/>
              <a:rect l="l" t="t" r="r" b="b"/>
              <a:pathLst>
                <a:path w="2226" h="11285" extrusionOk="0">
                  <a:moveTo>
                    <a:pt x="803" y="1"/>
                  </a:moveTo>
                  <a:cubicBezTo>
                    <a:pt x="704" y="1"/>
                    <a:pt x="605" y="80"/>
                    <a:pt x="643" y="194"/>
                  </a:cubicBezTo>
                  <a:cubicBezTo>
                    <a:pt x="1912" y="3799"/>
                    <a:pt x="0" y="7529"/>
                    <a:pt x="1082" y="11166"/>
                  </a:cubicBezTo>
                  <a:cubicBezTo>
                    <a:pt x="1107" y="11249"/>
                    <a:pt x="1174" y="11285"/>
                    <a:pt x="1241" y="11285"/>
                  </a:cubicBezTo>
                  <a:cubicBezTo>
                    <a:pt x="1337" y="11285"/>
                    <a:pt x="1432" y="11208"/>
                    <a:pt x="1395" y="11087"/>
                  </a:cubicBezTo>
                  <a:cubicBezTo>
                    <a:pt x="314" y="7451"/>
                    <a:pt x="2226" y="3720"/>
                    <a:pt x="956" y="115"/>
                  </a:cubicBezTo>
                  <a:cubicBezTo>
                    <a:pt x="932" y="35"/>
                    <a:pt x="867" y="1"/>
                    <a:pt x="803"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157;p55">
              <a:extLst>
                <a:ext uri="{FF2B5EF4-FFF2-40B4-BE49-F238E27FC236}">
                  <a16:creationId xmlns:a16="http://schemas.microsoft.com/office/drawing/2014/main" id="{B6237247-D052-F447-A04B-5D44C5AD2AF6}"/>
                </a:ext>
              </a:extLst>
            </p:cNvPr>
            <p:cNvSpPr/>
            <p:nvPr/>
          </p:nvSpPr>
          <p:spPr>
            <a:xfrm>
              <a:off x="1792699" y="2742875"/>
              <a:ext cx="30213" cy="167277"/>
            </a:xfrm>
            <a:custGeom>
              <a:avLst/>
              <a:gdLst/>
              <a:ahLst/>
              <a:cxnLst/>
              <a:rect l="l" t="t" r="r" b="b"/>
              <a:pathLst>
                <a:path w="1364" h="7552" extrusionOk="0">
                  <a:moveTo>
                    <a:pt x="1205" y="1"/>
                  </a:moveTo>
                  <a:cubicBezTo>
                    <a:pt x="1125" y="1"/>
                    <a:pt x="1043" y="55"/>
                    <a:pt x="1035" y="165"/>
                  </a:cubicBezTo>
                  <a:cubicBezTo>
                    <a:pt x="972" y="1309"/>
                    <a:pt x="329" y="2281"/>
                    <a:pt x="204" y="3410"/>
                  </a:cubicBezTo>
                  <a:cubicBezTo>
                    <a:pt x="63" y="4758"/>
                    <a:pt x="0" y="6106"/>
                    <a:pt x="251" y="7438"/>
                  </a:cubicBezTo>
                  <a:cubicBezTo>
                    <a:pt x="269" y="7518"/>
                    <a:pt x="328" y="7552"/>
                    <a:pt x="390" y="7552"/>
                  </a:cubicBezTo>
                  <a:cubicBezTo>
                    <a:pt x="488" y="7552"/>
                    <a:pt x="593" y="7468"/>
                    <a:pt x="564" y="7344"/>
                  </a:cubicBezTo>
                  <a:cubicBezTo>
                    <a:pt x="298" y="5980"/>
                    <a:pt x="329" y="4444"/>
                    <a:pt x="612" y="3065"/>
                  </a:cubicBezTo>
                  <a:cubicBezTo>
                    <a:pt x="815" y="2077"/>
                    <a:pt x="1301" y="1200"/>
                    <a:pt x="1364" y="165"/>
                  </a:cubicBezTo>
                  <a:cubicBezTo>
                    <a:pt x="1364" y="55"/>
                    <a:pt x="1285" y="1"/>
                    <a:pt x="1205"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158;p55">
              <a:extLst>
                <a:ext uri="{FF2B5EF4-FFF2-40B4-BE49-F238E27FC236}">
                  <a16:creationId xmlns:a16="http://schemas.microsoft.com/office/drawing/2014/main" id="{1D5FB511-47D2-834C-826C-72BCE2B253EA}"/>
                </a:ext>
              </a:extLst>
            </p:cNvPr>
            <p:cNvSpPr/>
            <p:nvPr/>
          </p:nvSpPr>
          <p:spPr>
            <a:xfrm>
              <a:off x="1821162" y="2795083"/>
              <a:ext cx="10787" cy="107272"/>
            </a:xfrm>
            <a:custGeom>
              <a:avLst/>
              <a:gdLst/>
              <a:ahLst/>
              <a:cxnLst/>
              <a:rect l="l" t="t" r="r" b="b"/>
              <a:pathLst>
                <a:path w="487" h="4843" extrusionOk="0">
                  <a:moveTo>
                    <a:pt x="151" y="1"/>
                  </a:moveTo>
                  <a:cubicBezTo>
                    <a:pt x="72" y="1"/>
                    <a:pt x="1" y="52"/>
                    <a:pt x="16" y="159"/>
                  </a:cubicBezTo>
                  <a:cubicBezTo>
                    <a:pt x="173" y="1664"/>
                    <a:pt x="95" y="3169"/>
                    <a:pt x="95" y="4689"/>
                  </a:cubicBezTo>
                  <a:cubicBezTo>
                    <a:pt x="95" y="4791"/>
                    <a:pt x="177" y="4842"/>
                    <a:pt x="259" y="4842"/>
                  </a:cubicBezTo>
                  <a:cubicBezTo>
                    <a:pt x="341" y="4842"/>
                    <a:pt x="424" y="4791"/>
                    <a:pt x="424" y="4689"/>
                  </a:cubicBezTo>
                  <a:cubicBezTo>
                    <a:pt x="424" y="3169"/>
                    <a:pt x="486" y="1664"/>
                    <a:pt x="330" y="159"/>
                  </a:cubicBezTo>
                  <a:cubicBezTo>
                    <a:pt x="322" y="56"/>
                    <a:pt x="232" y="1"/>
                    <a:pt x="151"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159;p55">
              <a:extLst>
                <a:ext uri="{FF2B5EF4-FFF2-40B4-BE49-F238E27FC236}">
                  <a16:creationId xmlns:a16="http://schemas.microsoft.com/office/drawing/2014/main" id="{90D615DD-B865-1946-A39B-71C7D4094C57}"/>
                </a:ext>
              </a:extLst>
            </p:cNvPr>
            <p:cNvSpPr/>
            <p:nvPr/>
          </p:nvSpPr>
          <p:spPr>
            <a:xfrm>
              <a:off x="1757546" y="2719705"/>
              <a:ext cx="16413" cy="203824"/>
            </a:xfrm>
            <a:custGeom>
              <a:avLst/>
              <a:gdLst/>
              <a:ahLst/>
              <a:cxnLst/>
              <a:rect l="l" t="t" r="r" b="b"/>
              <a:pathLst>
                <a:path w="741" h="9202" extrusionOk="0">
                  <a:moveTo>
                    <a:pt x="205" y="0"/>
                  </a:moveTo>
                  <a:cubicBezTo>
                    <a:pt x="110" y="0"/>
                    <a:pt x="1" y="84"/>
                    <a:pt x="20" y="208"/>
                  </a:cubicBezTo>
                  <a:cubicBezTo>
                    <a:pt x="412" y="3139"/>
                    <a:pt x="365" y="6086"/>
                    <a:pt x="349" y="9048"/>
                  </a:cubicBezTo>
                  <a:cubicBezTo>
                    <a:pt x="349" y="9150"/>
                    <a:pt x="431" y="9201"/>
                    <a:pt x="514" y="9201"/>
                  </a:cubicBezTo>
                  <a:cubicBezTo>
                    <a:pt x="596" y="9201"/>
                    <a:pt x="678" y="9150"/>
                    <a:pt x="678" y="9048"/>
                  </a:cubicBezTo>
                  <a:cubicBezTo>
                    <a:pt x="694" y="6055"/>
                    <a:pt x="741" y="3076"/>
                    <a:pt x="333" y="114"/>
                  </a:cubicBezTo>
                  <a:cubicBezTo>
                    <a:pt x="321" y="34"/>
                    <a:pt x="266" y="0"/>
                    <a:pt x="205" y="0"/>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160;p55">
              <a:extLst>
                <a:ext uri="{FF2B5EF4-FFF2-40B4-BE49-F238E27FC236}">
                  <a16:creationId xmlns:a16="http://schemas.microsoft.com/office/drawing/2014/main" id="{CD60F652-C7C9-0F48-A400-4328E541DE9B}"/>
                </a:ext>
              </a:extLst>
            </p:cNvPr>
            <p:cNvSpPr/>
            <p:nvPr/>
          </p:nvSpPr>
          <p:spPr>
            <a:xfrm>
              <a:off x="1574319" y="1978887"/>
              <a:ext cx="68754" cy="59384"/>
            </a:xfrm>
            <a:custGeom>
              <a:avLst/>
              <a:gdLst/>
              <a:ahLst/>
              <a:cxnLst/>
              <a:rect l="l" t="t" r="r" b="b"/>
              <a:pathLst>
                <a:path w="3104" h="2681" extrusionOk="0">
                  <a:moveTo>
                    <a:pt x="1364" y="2681"/>
                  </a:moveTo>
                  <a:cubicBezTo>
                    <a:pt x="533" y="2681"/>
                    <a:pt x="47" y="2257"/>
                    <a:pt x="31" y="1489"/>
                  </a:cubicBezTo>
                  <a:cubicBezTo>
                    <a:pt x="0" y="659"/>
                    <a:pt x="627" y="0"/>
                    <a:pt x="1411" y="32"/>
                  </a:cubicBezTo>
                  <a:cubicBezTo>
                    <a:pt x="2524" y="79"/>
                    <a:pt x="3057" y="455"/>
                    <a:pt x="3072" y="1223"/>
                  </a:cubicBezTo>
                  <a:cubicBezTo>
                    <a:pt x="3104" y="1928"/>
                    <a:pt x="2210" y="2681"/>
                    <a:pt x="1364" y="268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161;p55">
              <a:extLst>
                <a:ext uri="{FF2B5EF4-FFF2-40B4-BE49-F238E27FC236}">
                  <a16:creationId xmlns:a16="http://schemas.microsoft.com/office/drawing/2014/main" id="{168AC83E-1530-4241-A546-7E7FF76F7948}"/>
                </a:ext>
              </a:extLst>
            </p:cNvPr>
            <p:cNvSpPr/>
            <p:nvPr/>
          </p:nvSpPr>
          <p:spPr>
            <a:xfrm>
              <a:off x="1891999" y="2009786"/>
              <a:ext cx="55907" cy="53138"/>
            </a:xfrm>
            <a:custGeom>
              <a:avLst/>
              <a:gdLst/>
              <a:ahLst/>
              <a:cxnLst/>
              <a:rect l="l" t="t" r="r" b="b"/>
              <a:pathLst>
                <a:path w="2524" h="2399" extrusionOk="0">
                  <a:moveTo>
                    <a:pt x="31" y="1003"/>
                  </a:moveTo>
                  <a:cubicBezTo>
                    <a:pt x="47" y="392"/>
                    <a:pt x="549" y="0"/>
                    <a:pt x="1270" y="32"/>
                  </a:cubicBezTo>
                  <a:cubicBezTo>
                    <a:pt x="2022" y="79"/>
                    <a:pt x="2508" y="486"/>
                    <a:pt x="2524" y="1050"/>
                  </a:cubicBezTo>
                  <a:cubicBezTo>
                    <a:pt x="2524" y="1709"/>
                    <a:pt x="1850" y="2398"/>
                    <a:pt x="1238" y="2367"/>
                  </a:cubicBezTo>
                  <a:cubicBezTo>
                    <a:pt x="517" y="2320"/>
                    <a:pt x="0" y="1756"/>
                    <a:pt x="31" y="100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162;p55">
              <a:extLst>
                <a:ext uri="{FF2B5EF4-FFF2-40B4-BE49-F238E27FC236}">
                  <a16:creationId xmlns:a16="http://schemas.microsoft.com/office/drawing/2014/main" id="{148722F4-823F-824A-97C1-9A0DAE089F36}"/>
                </a:ext>
              </a:extLst>
            </p:cNvPr>
            <p:cNvSpPr/>
            <p:nvPr/>
          </p:nvSpPr>
          <p:spPr>
            <a:xfrm>
              <a:off x="1552080" y="2506951"/>
              <a:ext cx="62862" cy="54888"/>
            </a:xfrm>
            <a:custGeom>
              <a:avLst/>
              <a:gdLst/>
              <a:ahLst/>
              <a:cxnLst/>
              <a:rect l="l" t="t" r="r" b="b"/>
              <a:pathLst>
                <a:path w="2838" h="2478" extrusionOk="0">
                  <a:moveTo>
                    <a:pt x="2524" y="126"/>
                  </a:moveTo>
                  <a:cubicBezTo>
                    <a:pt x="2634" y="455"/>
                    <a:pt x="2775" y="738"/>
                    <a:pt x="2807" y="1020"/>
                  </a:cubicBezTo>
                  <a:cubicBezTo>
                    <a:pt x="2838" y="1474"/>
                    <a:pt x="2681" y="1882"/>
                    <a:pt x="2242" y="2148"/>
                  </a:cubicBezTo>
                  <a:cubicBezTo>
                    <a:pt x="1662" y="2477"/>
                    <a:pt x="1051" y="2430"/>
                    <a:pt x="565" y="2070"/>
                  </a:cubicBezTo>
                  <a:cubicBezTo>
                    <a:pt x="283" y="1866"/>
                    <a:pt x="95" y="1396"/>
                    <a:pt x="64" y="1035"/>
                  </a:cubicBezTo>
                  <a:cubicBezTo>
                    <a:pt x="1" y="550"/>
                    <a:pt x="565" y="79"/>
                    <a:pt x="1208" y="32"/>
                  </a:cubicBezTo>
                  <a:cubicBezTo>
                    <a:pt x="1631" y="1"/>
                    <a:pt x="2070" y="79"/>
                    <a:pt x="2524" y="12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163;p55">
              <a:extLst>
                <a:ext uri="{FF2B5EF4-FFF2-40B4-BE49-F238E27FC236}">
                  <a16:creationId xmlns:a16="http://schemas.microsoft.com/office/drawing/2014/main" id="{04E17D24-5340-8741-91C1-1BB4DBE98042}"/>
                </a:ext>
              </a:extLst>
            </p:cNvPr>
            <p:cNvSpPr/>
            <p:nvPr/>
          </p:nvSpPr>
          <p:spPr>
            <a:xfrm>
              <a:off x="1975661" y="2137904"/>
              <a:ext cx="64944" cy="50701"/>
            </a:xfrm>
            <a:custGeom>
              <a:avLst/>
              <a:gdLst/>
              <a:ahLst/>
              <a:cxnLst/>
              <a:rect l="l" t="t" r="r" b="b"/>
              <a:pathLst>
                <a:path w="2932" h="2289" extrusionOk="0">
                  <a:moveTo>
                    <a:pt x="1474" y="2257"/>
                  </a:moveTo>
                  <a:cubicBezTo>
                    <a:pt x="722" y="2257"/>
                    <a:pt x="220" y="1881"/>
                    <a:pt x="95" y="1285"/>
                  </a:cubicBezTo>
                  <a:cubicBezTo>
                    <a:pt x="1" y="784"/>
                    <a:pt x="455" y="173"/>
                    <a:pt x="1160" y="63"/>
                  </a:cubicBezTo>
                  <a:cubicBezTo>
                    <a:pt x="1599" y="0"/>
                    <a:pt x="2195" y="31"/>
                    <a:pt x="2524" y="282"/>
                  </a:cubicBezTo>
                  <a:cubicBezTo>
                    <a:pt x="2932" y="564"/>
                    <a:pt x="2838" y="1160"/>
                    <a:pt x="2618" y="1615"/>
                  </a:cubicBezTo>
                  <a:cubicBezTo>
                    <a:pt x="2383" y="2116"/>
                    <a:pt x="1960" y="2289"/>
                    <a:pt x="1474" y="225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64;p55">
              <a:extLst>
                <a:ext uri="{FF2B5EF4-FFF2-40B4-BE49-F238E27FC236}">
                  <a16:creationId xmlns:a16="http://schemas.microsoft.com/office/drawing/2014/main" id="{13003BB3-07EA-9C47-91FF-27F546F48723}"/>
                </a:ext>
              </a:extLst>
            </p:cNvPr>
            <p:cNvSpPr/>
            <p:nvPr/>
          </p:nvSpPr>
          <p:spPr>
            <a:xfrm>
              <a:off x="1461131" y="2460081"/>
              <a:ext cx="59384" cy="55574"/>
            </a:xfrm>
            <a:custGeom>
              <a:avLst/>
              <a:gdLst/>
              <a:ahLst/>
              <a:cxnLst/>
              <a:rect l="l" t="t" r="r" b="b"/>
              <a:pathLst>
                <a:path w="2681" h="2509" extrusionOk="0">
                  <a:moveTo>
                    <a:pt x="1333" y="2477"/>
                  </a:moveTo>
                  <a:cubicBezTo>
                    <a:pt x="659" y="2509"/>
                    <a:pt x="94" y="1929"/>
                    <a:pt x="47" y="1176"/>
                  </a:cubicBezTo>
                  <a:cubicBezTo>
                    <a:pt x="0" y="628"/>
                    <a:pt x="549" y="79"/>
                    <a:pt x="1191" y="48"/>
                  </a:cubicBezTo>
                  <a:cubicBezTo>
                    <a:pt x="1975" y="1"/>
                    <a:pt x="2649" y="612"/>
                    <a:pt x="2681" y="1365"/>
                  </a:cubicBezTo>
                  <a:cubicBezTo>
                    <a:pt x="2681" y="1897"/>
                    <a:pt x="2007" y="2446"/>
                    <a:pt x="1333" y="247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165;p55">
              <a:extLst>
                <a:ext uri="{FF2B5EF4-FFF2-40B4-BE49-F238E27FC236}">
                  <a16:creationId xmlns:a16="http://schemas.microsoft.com/office/drawing/2014/main" id="{176EEB39-6AD3-0B49-9EC3-A89564B22333}"/>
                </a:ext>
              </a:extLst>
            </p:cNvPr>
            <p:cNvSpPr/>
            <p:nvPr/>
          </p:nvSpPr>
          <p:spPr>
            <a:xfrm>
              <a:off x="1949966" y="2462163"/>
              <a:ext cx="55929" cy="51765"/>
            </a:xfrm>
            <a:custGeom>
              <a:avLst/>
              <a:gdLst/>
              <a:ahLst/>
              <a:cxnLst/>
              <a:rect l="l" t="t" r="r" b="b"/>
              <a:pathLst>
                <a:path w="2525" h="2337" extrusionOk="0">
                  <a:moveTo>
                    <a:pt x="1098" y="2305"/>
                  </a:moveTo>
                  <a:cubicBezTo>
                    <a:pt x="471" y="2289"/>
                    <a:pt x="1" y="1819"/>
                    <a:pt x="16" y="1255"/>
                  </a:cubicBezTo>
                  <a:cubicBezTo>
                    <a:pt x="32" y="597"/>
                    <a:pt x="675" y="1"/>
                    <a:pt x="1349" y="17"/>
                  </a:cubicBezTo>
                  <a:cubicBezTo>
                    <a:pt x="2085" y="48"/>
                    <a:pt x="2524" y="471"/>
                    <a:pt x="2477" y="1114"/>
                  </a:cubicBezTo>
                  <a:cubicBezTo>
                    <a:pt x="2430" y="1788"/>
                    <a:pt x="1803" y="2336"/>
                    <a:pt x="1098" y="23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166;p55">
              <a:extLst>
                <a:ext uri="{FF2B5EF4-FFF2-40B4-BE49-F238E27FC236}">
                  <a16:creationId xmlns:a16="http://schemas.microsoft.com/office/drawing/2014/main" id="{581FC0DB-34FE-FC4A-B2B8-7236FF8BF8E3}"/>
                </a:ext>
              </a:extLst>
            </p:cNvPr>
            <p:cNvSpPr/>
            <p:nvPr/>
          </p:nvSpPr>
          <p:spPr>
            <a:xfrm>
              <a:off x="1554517" y="2202827"/>
              <a:ext cx="54179" cy="50015"/>
            </a:xfrm>
            <a:custGeom>
              <a:avLst/>
              <a:gdLst/>
              <a:ahLst/>
              <a:cxnLst/>
              <a:rect l="l" t="t" r="r" b="b"/>
              <a:pathLst>
                <a:path w="2446" h="2258" extrusionOk="0">
                  <a:moveTo>
                    <a:pt x="1192" y="2257"/>
                  </a:moveTo>
                  <a:cubicBezTo>
                    <a:pt x="408" y="2242"/>
                    <a:pt x="1" y="1881"/>
                    <a:pt x="16" y="1238"/>
                  </a:cubicBezTo>
                  <a:cubicBezTo>
                    <a:pt x="48" y="580"/>
                    <a:pt x="565" y="0"/>
                    <a:pt x="1082" y="16"/>
                  </a:cubicBezTo>
                  <a:cubicBezTo>
                    <a:pt x="1725" y="47"/>
                    <a:pt x="2446" y="721"/>
                    <a:pt x="2446" y="1285"/>
                  </a:cubicBezTo>
                  <a:cubicBezTo>
                    <a:pt x="2446" y="1850"/>
                    <a:pt x="1929" y="2257"/>
                    <a:pt x="1192" y="225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167;p55">
              <a:extLst>
                <a:ext uri="{FF2B5EF4-FFF2-40B4-BE49-F238E27FC236}">
                  <a16:creationId xmlns:a16="http://schemas.microsoft.com/office/drawing/2014/main" id="{2EEE8B53-42F3-9C44-85B0-D26212F290A7}"/>
                </a:ext>
              </a:extLst>
            </p:cNvPr>
            <p:cNvSpPr/>
            <p:nvPr/>
          </p:nvSpPr>
          <p:spPr>
            <a:xfrm>
              <a:off x="1434728" y="2192748"/>
              <a:ext cx="54888" cy="47246"/>
            </a:xfrm>
            <a:custGeom>
              <a:avLst/>
              <a:gdLst/>
              <a:ahLst/>
              <a:cxnLst/>
              <a:rect l="l" t="t" r="r" b="b"/>
              <a:pathLst>
                <a:path w="2478" h="2133" extrusionOk="0">
                  <a:moveTo>
                    <a:pt x="1098" y="2117"/>
                  </a:moveTo>
                  <a:cubicBezTo>
                    <a:pt x="456" y="2101"/>
                    <a:pt x="1" y="1631"/>
                    <a:pt x="32" y="1067"/>
                  </a:cubicBezTo>
                  <a:cubicBezTo>
                    <a:pt x="64" y="455"/>
                    <a:pt x="675" y="1"/>
                    <a:pt x="1412" y="32"/>
                  </a:cubicBezTo>
                  <a:cubicBezTo>
                    <a:pt x="2101" y="63"/>
                    <a:pt x="2478" y="440"/>
                    <a:pt x="2430" y="1082"/>
                  </a:cubicBezTo>
                  <a:cubicBezTo>
                    <a:pt x="2383" y="1740"/>
                    <a:pt x="1882" y="2132"/>
                    <a:pt x="1098" y="211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168;p55">
              <a:extLst>
                <a:ext uri="{FF2B5EF4-FFF2-40B4-BE49-F238E27FC236}">
                  <a16:creationId xmlns:a16="http://schemas.microsoft.com/office/drawing/2014/main" id="{09C49D68-7FD8-EE46-AE45-AC0B2CBAD637}"/>
                </a:ext>
              </a:extLst>
            </p:cNvPr>
            <p:cNvSpPr/>
            <p:nvPr/>
          </p:nvSpPr>
          <p:spPr>
            <a:xfrm>
              <a:off x="1808669" y="1812914"/>
              <a:ext cx="55574" cy="55574"/>
            </a:xfrm>
            <a:custGeom>
              <a:avLst/>
              <a:gdLst/>
              <a:ahLst/>
              <a:cxnLst/>
              <a:rect l="l" t="t" r="r" b="b"/>
              <a:pathLst>
                <a:path w="2509" h="2509" extrusionOk="0">
                  <a:moveTo>
                    <a:pt x="1097" y="2509"/>
                  </a:moveTo>
                  <a:cubicBezTo>
                    <a:pt x="423" y="2509"/>
                    <a:pt x="141" y="2086"/>
                    <a:pt x="79" y="1333"/>
                  </a:cubicBezTo>
                  <a:cubicBezTo>
                    <a:pt x="0" y="550"/>
                    <a:pt x="800" y="48"/>
                    <a:pt x="1333" y="32"/>
                  </a:cubicBezTo>
                  <a:cubicBezTo>
                    <a:pt x="1975" y="1"/>
                    <a:pt x="2508" y="612"/>
                    <a:pt x="2477" y="1286"/>
                  </a:cubicBezTo>
                  <a:cubicBezTo>
                    <a:pt x="2445" y="1945"/>
                    <a:pt x="1803" y="2509"/>
                    <a:pt x="1097" y="250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6" name="Google Shape;5179;p55">
            <a:extLst>
              <a:ext uri="{FF2B5EF4-FFF2-40B4-BE49-F238E27FC236}">
                <a16:creationId xmlns:a16="http://schemas.microsoft.com/office/drawing/2014/main" id="{9B3E7CDB-6EC4-2649-B322-81A8BFDBF0B3}"/>
              </a:ext>
            </a:extLst>
          </p:cNvPr>
          <p:cNvGrpSpPr/>
          <p:nvPr/>
        </p:nvGrpSpPr>
        <p:grpSpPr>
          <a:xfrm>
            <a:off x="9660904" y="4881330"/>
            <a:ext cx="1620891" cy="1918025"/>
            <a:chOff x="4470230" y="2486130"/>
            <a:chExt cx="961382" cy="1137619"/>
          </a:xfrm>
        </p:grpSpPr>
        <p:sp>
          <p:nvSpPr>
            <p:cNvPr id="57" name="Google Shape;5180;p55">
              <a:extLst>
                <a:ext uri="{FF2B5EF4-FFF2-40B4-BE49-F238E27FC236}">
                  <a16:creationId xmlns:a16="http://schemas.microsoft.com/office/drawing/2014/main" id="{F70F23D0-CC0C-5F42-98A2-E3AAEA0E4E7B}"/>
                </a:ext>
              </a:extLst>
            </p:cNvPr>
            <p:cNvSpPr/>
            <p:nvPr/>
          </p:nvSpPr>
          <p:spPr>
            <a:xfrm>
              <a:off x="4702166" y="3384016"/>
              <a:ext cx="493258" cy="153012"/>
            </a:xfrm>
            <a:custGeom>
              <a:avLst/>
              <a:gdLst/>
              <a:ahLst/>
              <a:cxnLst/>
              <a:rect l="l" t="t" r="r" b="b"/>
              <a:pathLst>
                <a:path w="22269" h="6908" extrusionOk="0">
                  <a:moveTo>
                    <a:pt x="8171" y="0"/>
                  </a:moveTo>
                  <a:cubicBezTo>
                    <a:pt x="6731" y="0"/>
                    <a:pt x="5456" y="232"/>
                    <a:pt x="4702" y="986"/>
                  </a:cubicBezTo>
                  <a:cubicBezTo>
                    <a:pt x="0" y="5688"/>
                    <a:pt x="6662" y="6864"/>
                    <a:pt x="9796" y="6864"/>
                  </a:cubicBezTo>
                  <a:cubicBezTo>
                    <a:pt x="10580" y="6864"/>
                    <a:pt x="11712" y="6907"/>
                    <a:pt x="12931" y="6907"/>
                  </a:cubicBezTo>
                  <a:cubicBezTo>
                    <a:pt x="15370" y="6907"/>
                    <a:pt x="18156" y="6733"/>
                    <a:pt x="19201" y="5688"/>
                  </a:cubicBezTo>
                  <a:cubicBezTo>
                    <a:pt x="22268" y="2621"/>
                    <a:pt x="19704" y="443"/>
                    <a:pt x="16406" y="443"/>
                  </a:cubicBezTo>
                  <a:cubicBezTo>
                    <a:pt x="15912" y="443"/>
                    <a:pt x="15401" y="492"/>
                    <a:pt x="14891" y="594"/>
                  </a:cubicBezTo>
                  <a:cubicBezTo>
                    <a:pt x="13203" y="594"/>
                    <a:pt x="10476" y="0"/>
                    <a:pt x="8171" y="0"/>
                  </a:cubicBezTo>
                  <a:close/>
                </a:path>
              </a:pathLst>
            </a:custGeom>
            <a:solidFill>
              <a:srgbClr val="0066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181;p55">
              <a:extLst>
                <a:ext uri="{FF2B5EF4-FFF2-40B4-BE49-F238E27FC236}">
                  <a16:creationId xmlns:a16="http://schemas.microsoft.com/office/drawing/2014/main" id="{B61B7061-0097-714E-BF54-2AF1CAC828A9}"/>
                </a:ext>
              </a:extLst>
            </p:cNvPr>
            <p:cNvSpPr/>
            <p:nvPr/>
          </p:nvSpPr>
          <p:spPr>
            <a:xfrm>
              <a:off x="4682009" y="3551983"/>
              <a:ext cx="192727" cy="71766"/>
            </a:xfrm>
            <a:custGeom>
              <a:avLst/>
              <a:gdLst/>
              <a:ahLst/>
              <a:cxnLst/>
              <a:rect l="l" t="t" r="r" b="b"/>
              <a:pathLst>
                <a:path w="8701" h="3240" extrusionOk="0">
                  <a:moveTo>
                    <a:pt x="3139" y="0"/>
                  </a:moveTo>
                  <a:cubicBezTo>
                    <a:pt x="2458" y="0"/>
                    <a:pt x="1842" y="132"/>
                    <a:pt x="1459" y="535"/>
                  </a:cubicBezTo>
                  <a:cubicBezTo>
                    <a:pt x="1" y="2102"/>
                    <a:pt x="2242" y="3215"/>
                    <a:pt x="3622" y="3215"/>
                  </a:cubicBezTo>
                  <a:cubicBezTo>
                    <a:pt x="3967" y="3215"/>
                    <a:pt x="4522" y="3239"/>
                    <a:pt x="5130" y="3239"/>
                  </a:cubicBezTo>
                  <a:cubicBezTo>
                    <a:pt x="6480" y="3239"/>
                    <a:pt x="8093" y="3120"/>
                    <a:pt x="8277" y="2353"/>
                  </a:cubicBezTo>
                  <a:cubicBezTo>
                    <a:pt x="8700" y="535"/>
                    <a:pt x="5550" y="174"/>
                    <a:pt x="4390" y="111"/>
                  </a:cubicBezTo>
                  <a:cubicBezTo>
                    <a:pt x="3974" y="47"/>
                    <a:pt x="3545" y="0"/>
                    <a:pt x="3139" y="0"/>
                  </a:cubicBezTo>
                  <a:close/>
                </a:path>
              </a:pathLst>
            </a:custGeom>
            <a:solidFill>
              <a:srgbClr val="0066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182;p55">
              <a:extLst>
                <a:ext uri="{FF2B5EF4-FFF2-40B4-BE49-F238E27FC236}">
                  <a16:creationId xmlns:a16="http://schemas.microsoft.com/office/drawing/2014/main" id="{7EE71BCD-EC12-574A-9C83-182E81A9CCAF}"/>
                </a:ext>
              </a:extLst>
            </p:cNvPr>
            <p:cNvSpPr/>
            <p:nvPr/>
          </p:nvSpPr>
          <p:spPr>
            <a:xfrm>
              <a:off x="4888251" y="3154472"/>
              <a:ext cx="144108" cy="318739"/>
            </a:xfrm>
            <a:custGeom>
              <a:avLst/>
              <a:gdLst/>
              <a:ahLst/>
              <a:cxnLst/>
              <a:rect l="l" t="t" r="r" b="b"/>
              <a:pathLst>
                <a:path w="6506" h="14390" extrusionOk="0">
                  <a:moveTo>
                    <a:pt x="0" y="941"/>
                  </a:moveTo>
                  <a:cubicBezTo>
                    <a:pt x="1474" y="1"/>
                    <a:pt x="2979" y="361"/>
                    <a:pt x="4405" y="298"/>
                  </a:cubicBezTo>
                  <a:cubicBezTo>
                    <a:pt x="5204" y="251"/>
                    <a:pt x="5408" y="941"/>
                    <a:pt x="5455" y="1646"/>
                  </a:cubicBezTo>
                  <a:cubicBezTo>
                    <a:pt x="5643" y="4374"/>
                    <a:pt x="5847" y="7101"/>
                    <a:pt x="6082" y="9828"/>
                  </a:cubicBezTo>
                  <a:cubicBezTo>
                    <a:pt x="6145" y="10706"/>
                    <a:pt x="6364" y="11552"/>
                    <a:pt x="6411" y="12430"/>
                  </a:cubicBezTo>
                  <a:cubicBezTo>
                    <a:pt x="6505" y="13982"/>
                    <a:pt x="6223" y="14296"/>
                    <a:pt x="4687" y="14343"/>
                  </a:cubicBezTo>
                  <a:cubicBezTo>
                    <a:pt x="3355" y="14390"/>
                    <a:pt x="2038" y="14358"/>
                    <a:pt x="580" y="14358"/>
                  </a:cubicBezTo>
                  <a:cubicBezTo>
                    <a:pt x="455" y="13622"/>
                    <a:pt x="283" y="12995"/>
                    <a:pt x="267" y="12383"/>
                  </a:cubicBezTo>
                  <a:cubicBezTo>
                    <a:pt x="220" y="9280"/>
                    <a:pt x="220" y="6192"/>
                    <a:pt x="189" y="3104"/>
                  </a:cubicBezTo>
                  <a:cubicBezTo>
                    <a:pt x="173" y="2367"/>
                    <a:pt x="63" y="1631"/>
                    <a:pt x="0" y="941"/>
                  </a:cubicBezTo>
                  <a:close/>
                </a:path>
              </a:pathLst>
            </a:custGeom>
            <a:solidFill>
              <a:srgbClr val="9973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5183;p55">
              <a:extLst>
                <a:ext uri="{FF2B5EF4-FFF2-40B4-BE49-F238E27FC236}">
                  <a16:creationId xmlns:a16="http://schemas.microsoft.com/office/drawing/2014/main" id="{3FE5C341-90FE-1F40-92E6-F2F3A4648262}"/>
                </a:ext>
              </a:extLst>
            </p:cNvPr>
            <p:cNvSpPr/>
            <p:nvPr/>
          </p:nvSpPr>
          <p:spPr>
            <a:xfrm>
              <a:off x="4470230" y="2486130"/>
              <a:ext cx="961376" cy="783268"/>
            </a:xfrm>
            <a:custGeom>
              <a:avLst/>
              <a:gdLst/>
              <a:ahLst/>
              <a:cxnLst/>
              <a:rect l="l" t="t" r="r" b="b"/>
              <a:pathLst>
                <a:path w="43403" h="35362" extrusionOk="0">
                  <a:moveTo>
                    <a:pt x="38450" y="14860"/>
                  </a:moveTo>
                  <a:cubicBezTo>
                    <a:pt x="42462" y="15722"/>
                    <a:pt x="43403" y="19421"/>
                    <a:pt x="42964" y="22148"/>
                  </a:cubicBezTo>
                  <a:cubicBezTo>
                    <a:pt x="42525" y="24813"/>
                    <a:pt x="39516" y="27478"/>
                    <a:pt x="35895" y="26788"/>
                  </a:cubicBezTo>
                  <a:cubicBezTo>
                    <a:pt x="35926" y="27007"/>
                    <a:pt x="35926" y="27211"/>
                    <a:pt x="35957" y="27415"/>
                  </a:cubicBezTo>
                  <a:cubicBezTo>
                    <a:pt x="36349" y="29437"/>
                    <a:pt x="35848" y="30612"/>
                    <a:pt x="34280" y="31725"/>
                  </a:cubicBezTo>
                  <a:cubicBezTo>
                    <a:pt x="32368" y="33058"/>
                    <a:pt x="30283" y="33230"/>
                    <a:pt x="28105" y="32619"/>
                  </a:cubicBezTo>
                  <a:cubicBezTo>
                    <a:pt x="27650" y="32493"/>
                    <a:pt x="27258" y="32133"/>
                    <a:pt x="26866" y="31819"/>
                  </a:cubicBezTo>
                  <a:cubicBezTo>
                    <a:pt x="26678" y="31678"/>
                    <a:pt x="26584" y="31412"/>
                    <a:pt x="26349" y="31067"/>
                  </a:cubicBezTo>
                  <a:cubicBezTo>
                    <a:pt x="26130" y="31772"/>
                    <a:pt x="26067" y="32243"/>
                    <a:pt x="25879" y="32634"/>
                  </a:cubicBezTo>
                  <a:cubicBezTo>
                    <a:pt x="25377" y="33669"/>
                    <a:pt x="24484" y="34359"/>
                    <a:pt x="23434" y="34719"/>
                  </a:cubicBezTo>
                  <a:cubicBezTo>
                    <a:pt x="22321" y="35111"/>
                    <a:pt x="21161" y="35362"/>
                    <a:pt x="19938" y="35221"/>
                  </a:cubicBezTo>
                  <a:cubicBezTo>
                    <a:pt x="18731" y="35080"/>
                    <a:pt x="17713" y="34609"/>
                    <a:pt x="16897" y="33747"/>
                  </a:cubicBezTo>
                  <a:cubicBezTo>
                    <a:pt x="16537" y="33371"/>
                    <a:pt x="16318" y="32870"/>
                    <a:pt x="16004" y="32384"/>
                  </a:cubicBezTo>
                  <a:cubicBezTo>
                    <a:pt x="14593" y="33575"/>
                    <a:pt x="12822" y="33857"/>
                    <a:pt x="11067" y="33998"/>
                  </a:cubicBezTo>
                  <a:cubicBezTo>
                    <a:pt x="9280" y="34139"/>
                    <a:pt x="7603" y="33763"/>
                    <a:pt x="6286" y="32321"/>
                  </a:cubicBezTo>
                  <a:cubicBezTo>
                    <a:pt x="5440" y="31380"/>
                    <a:pt x="4969" y="30362"/>
                    <a:pt x="4907" y="29123"/>
                  </a:cubicBezTo>
                  <a:cubicBezTo>
                    <a:pt x="4844" y="27807"/>
                    <a:pt x="5126" y="26584"/>
                    <a:pt x="5863" y="25471"/>
                  </a:cubicBezTo>
                  <a:cubicBezTo>
                    <a:pt x="5957" y="25346"/>
                    <a:pt x="6051" y="25220"/>
                    <a:pt x="6129" y="25079"/>
                  </a:cubicBezTo>
                  <a:cubicBezTo>
                    <a:pt x="6145" y="25064"/>
                    <a:pt x="6129" y="25032"/>
                    <a:pt x="6114" y="24970"/>
                  </a:cubicBezTo>
                  <a:cubicBezTo>
                    <a:pt x="6051" y="24938"/>
                    <a:pt x="5972" y="24876"/>
                    <a:pt x="5894" y="24891"/>
                  </a:cubicBezTo>
                  <a:cubicBezTo>
                    <a:pt x="4483" y="25064"/>
                    <a:pt x="3292" y="24499"/>
                    <a:pt x="2211" y="23731"/>
                  </a:cubicBezTo>
                  <a:cubicBezTo>
                    <a:pt x="1380" y="23136"/>
                    <a:pt x="628" y="22368"/>
                    <a:pt x="298" y="21365"/>
                  </a:cubicBezTo>
                  <a:cubicBezTo>
                    <a:pt x="126" y="20847"/>
                    <a:pt x="1" y="20252"/>
                    <a:pt x="79" y="19734"/>
                  </a:cubicBezTo>
                  <a:cubicBezTo>
                    <a:pt x="486" y="16960"/>
                    <a:pt x="2148" y="14233"/>
                    <a:pt x="5549" y="13998"/>
                  </a:cubicBezTo>
                  <a:cubicBezTo>
                    <a:pt x="6035" y="13951"/>
                    <a:pt x="6537" y="13841"/>
                    <a:pt x="7085" y="13763"/>
                  </a:cubicBezTo>
                  <a:cubicBezTo>
                    <a:pt x="6067" y="10502"/>
                    <a:pt x="6176" y="7508"/>
                    <a:pt x="9499" y="5659"/>
                  </a:cubicBezTo>
                  <a:cubicBezTo>
                    <a:pt x="11991" y="4280"/>
                    <a:pt x="14578" y="4013"/>
                    <a:pt x="17117" y="5910"/>
                  </a:cubicBezTo>
                  <a:cubicBezTo>
                    <a:pt x="17211" y="5737"/>
                    <a:pt x="17336" y="5565"/>
                    <a:pt x="17399" y="5377"/>
                  </a:cubicBezTo>
                  <a:cubicBezTo>
                    <a:pt x="17963" y="3527"/>
                    <a:pt x="19358" y="2399"/>
                    <a:pt x="20863" y="1333"/>
                  </a:cubicBezTo>
                  <a:cubicBezTo>
                    <a:pt x="22242" y="361"/>
                    <a:pt x="23763" y="0"/>
                    <a:pt x="25377" y="0"/>
                  </a:cubicBezTo>
                  <a:cubicBezTo>
                    <a:pt x="26522" y="0"/>
                    <a:pt x="27666" y="251"/>
                    <a:pt x="28700" y="847"/>
                  </a:cubicBezTo>
                  <a:cubicBezTo>
                    <a:pt x="28998" y="1004"/>
                    <a:pt x="29265" y="1223"/>
                    <a:pt x="29578" y="1380"/>
                  </a:cubicBezTo>
                  <a:cubicBezTo>
                    <a:pt x="30252" y="1740"/>
                    <a:pt x="30675" y="2289"/>
                    <a:pt x="30957" y="2979"/>
                  </a:cubicBezTo>
                  <a:cubicBezTo>
                    <a:pt x="31334" y="3919"/>
                    <a:pt x="31631" y="4859"/>
                    <a:pt x="31537" y="5894"/>
                  </a:cubicBezTo>
                  <a:cubicBezTo>
                    <a:pt x="31522" y="6066"/>
                    <a:pt x="31553" y="6239"/>
                    <a:pt x="31569" y="6505"/>
                  </a:cubicBezTo>
                  <a:cubicBezTo>
                    <a:pt x="31866" y="6364"/>
                    <a:pt x="32102" y="6286"/>
                    <a:pt x="32305" y="6145"/>
                  </a:cubicBezTo>
                  <a:cubicBezTo>
                    <a:pt x="33324" y="5408"/>
                    <a:pt x="34453" y="5408"/>
                    <a:pt x="35613" y="5581"/>
                  </a:cubicBezTo>
                  <a:cubicBezTo>
                    <a:pt x="36710" y="5737"/>
                    <a:pt x="37650" y="6270"/>
                    <a:pt x="38450" y="6960"/>
                  </a:cubicBezTo>
                  <a:cubicBezTo>
                    <a:pt x="39798" y="8151"/>
                    <a:pt x="40237" y="9703"/>
                    <a:pt x="39892" y="11458"/>
                  </a:cubicBezTo>
                  <a:cubicBezTo>
                    <a:pt x="39829" y="11741"/>
                    <a:pt x="39798" y="12023"/>
                    <a:pt x="39704" y="12289"/>
                  </a:cubicBezTo>
                  <a:cubicBezTo>
                    <a:pt x="39437" y="13167"/>
                    <a:pt x="39218" y="14092"/>
                    <a:pt x="38450" y="14860"/>
                  </a:cubicBezTo>
                  <a:close/>
                </a:path>
              </a:pathLst>
            </a:custGeom>
            <a:solidFill>
              <a:srgbClr val="ABD1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5184;p55">
              <a:extLst>
                <a:ext uri="{FF2B5EF4-FFF2-40B4-BE49-F238E27FC236}">
                  <a16:creationId xmlns:a16="http://schemas.microsoft.com/office/drawing/2014/main" id="{BA937282-CCB5-3447-A6CF-914B1E44B55F}"/>
                </a:ext>
              </a:extLst>
            </p:cNvPr>
            <p:cNvSpPr/>
            <p:nvPr/>
          </p:nvSpPr>
          <p:spPr>
            <a:xfrm>
              <a:off x="4860474" y="2486130"/>
              <a:ext cx="571138" cy="662794"/>
            </a:xfrm>
            <a:custGeom>
              <a:avLst/>
              <a:gdLst/>
              <a:ahLst/>
              <a:cxnLst/>
              <a:rect l="l" t="t" r="r" b="b"/>
              <a:pathLst>
                <a:path w="25785" h="29923" extrusionOk="0">
                  <a:moveTo>
                    <a:pt x="7759" y="0"/>
                  </a:moveTo>
                  <a:cubicBezTo>
                    <a:pt x="6145" y="0"/>
                    <a:pt x="4624" y="361"/>
                    <a:pt x="3245" y="1333"/>
                  </a:cubicBezTo>
                  <a:cubicBezTo>
                    <a:pt x="1897" y="2289"/>
                    <a:pt x="643" y="3292"/>
                    <a:pt x="1" y="4812"/>
                  </a:cubicBezTo>
                  <a:cubicBezTo>
                    <a:pt x="298" y="6521"/>
                    <a:pt x="1223" y="7869"/>
                    <a:pt x="2869" y="8950"/>
                  </a:cubicBezTo>
                  <a:cubicBezTo>
                    <a:pt x="4264" y="9875"/>
                    <a:pt x="5910" y="10706"/>
                    <a:pt x="6835" y="12179"/>
                  </a:cubicBezTo>
                  <a:cubicBezTo>
                    <a:pt x="7869" y="13841"/>
                    <a:pt x="7885" y="15706"/>
                    <a:pt x="7320" y="17524"/>
                  </a:cubicBezTo>
                  <a:cubicBezTo>
                    <a:pt x="7148" y="18136"/>
                    <a:pt x="6631" y="19170"/>
                    <a:pt x="7524" y="19405"/>
                  </a:cubicBezTo>
                  <a:cubicBezTo>
                    <a:pt x="8079" y="19544"/>
                    <a:pt x="8709" y="19618"/>
                    <a:pt x="9340" y="19618"/>
                  </a:cubicBezTo>
                  <a:cubicBezTo>
                    <a:pt x="10065" y="19618"/>
                    <a:pt x="10792" y="19521"/>
                    <a:pt x="11411" y="19311"/>
                  </a:cubicBezTo>
                  <a:cubicBezTo>
                    <a:pt x="12858" y="18821"/>
                    <a:pt x="14751" y="17620"/>
                    <a:pt x="16459" y="17620"/>
                  </a:cubicBezTo>
                  <a:cubicBezTo>
                    <a:pt x="16990" y="17620"/>
                    <a:pt x="17503" y="17736"/>
                    <a:pt x="17979" y="18026"/>
                  </a:cubicBezTo>
                  <a:cubicBezTo>
                    <a:pt x="18857" y="18559"/>
                    <a:pt x="19186" y="19703"/>
                    <a:pt x="18637" y="20549"/>
                  </a:cubicBezTo>
                  <a:cubicBezTo>
                    <a:pt x="17948" y="21615"/>
                    <a:pt x="16788" y="22321"/>
                    <a:pt x="15785" y="23057"/>
                  </a:cubicBezTo>
                  <a:cubicBezTo>
                    <a:pt x="14844" y="23747"/>
                    <a:pt x="13151" y="24844"/>
                    <a:pt x="13136" y="26177"/>
                  </a:cubicBezTo>
                  <a:cubicBezTo>
                    <a:pt x="13104" y="27838"/>
                    <a:pt x="15236" y="29343"/>
                    <a:pt x="16694" y="29672"/>
                  </a:cubicBezTo>
                  <a:cubicBezTo>
                    <a:pt x="17211" y="29782"/>
                    <a:pt x="17712" y="29860"/>
                    <a:pt x="18230" y="29923"/>
                  </a:cubicBezTo>
                  <a:cubicBezTo>
                    <a:pt x="18512" y="29233"/>
                    <a:pt x="18543" y="28434"/>
                    <a:pt x="18339" y="27415"/>
                  </a:cubicBezTo>
                  <a:cubicBezTo>
                    <a:pt x="18308" y="27211"/>
                    <a:pt x="18308" y="27007"/>
                    <a:pt x="18277" y="26788"/>
                  </a:cubicBezTo>
                  <a:lnTo>
                    <a:pt x="18277" y="26788"/>
                  </a:lnTo>
                  <a:cubicBezTo>
                    <a:pt x="18670" y="26863"/>
                    <a:pt x="19057" y="26898"/>
                    <a:pt x="19433" y="26898"/>
                  </a:cubicBezTo>
                  <a:cubicBezTo>
                    <a:pt x="22521" y="26898"/>
                    <a:pt x="24955" y="24523"/>
                    <a:pt x="25346" y="22148"/>
                  </a:cubicBezTo>
                  <a:cubicBezTo>
                    <a:pt x="25785" y="19421"/>
                    <a:pt x="24844" y="15722"/>
                    <a:pt x="20832" y="14860"/>
                  </a:cubicBezTo>
                  <a:cubicBezTo>
                    <a:pt x="21600" y="14092"/>
                    <a:pt x="21819" y="13167"/>
                    <a:pt x="22086" y="12289"/>
                  </a:cubicBezTo>
                  <a:cubicBezTo>
                    <a:pt x="22180" y="12023"/>
                    <a:pt x="22211" y="11741"/>
                    <a:pt x="22274" y="11458"/>
                  </a:cubicBezTo>
                  <a:cubicBezTo>
                    <a:pt x="22634" y="9703"/>
                    <a:pt x="22180" y="8151"/>
                    <a:pt x="20832" y="6960"/>
                  </a:cubicBezTo>
                  <a:cubicBezTo>
                    <a:pt x="20032" y="6270"/>
                    <a:pt x="19092" y="5737"/>
                    <a:pt x="17995" y="5581"/>
                  </a:cubicBezTo>
                  <a:cubicBezTo>
                    <a:pt x="17616" y="5524"/>
                    <a:pt x="17242" y="5486"/>
                    <a:pt x="16873" y="5486"/>
                  </a:cubicBezTo>
                  <a:cubicBezTo>
                    <a:pt x="16110" y="5486"/>
                    <a:pt x="15374" y="5648"/>
                    <a:pt x="14687" y="6145"/>
                  </a:cubicBezTo>
                  <a:cubicBezTo>
                    <a:pt x="14484" y="6286"/>
                    <a:pt x="14248" y="6364"/>
                    <a:pt x="13951" y="6505"/>
                  </a:cubicBezTo>
                  <a:cubicBezTo>
                    <a:pt x="13935" y="6239"/>
                    <a:pt x="13904" y="6066"/>
                    <a:pt x="13919" y="5894"/>
                  </a:cubicBezTo>
                  <a:cubicBezTo>
                    <a:pt x="14013" y="4859"/>
                    <a:pt x="13716" y="3903"/>
                    <a:pt x="13339" y="2979"/>
                  </a:cubicBezTo>
                  <a:cubicBezTo>
                    <a:pt x="13057" y="2289"/>
                    <a:pt x="12634" y="1740"/>
                    <a:pt x="11960" y="1380"/>
                  </a:cubicBezTo>
                  <a:cubicBezTo>
                    <a:pt x="11647" y="1223"/>
                    <a:pt x="11380" y="1004"/>
                    <a:pt x="11082" y="847"/>
                  </a:cubicBezTo>
                  <a:cubicBezTo>
                    <a:pt x="10048" y="251"/>
                    <a:pt x="8904" y="0"/>
                    <a:pt x="7759" y="0"/>
                  </a:cubicBezTo>
                  <a:close/>
                </a:path>
              </a:pathLst>
            </a:custGeom>
            <a:solidFill>
              <a:schemeClr val="dk1">
                <a:alpha val="894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5185;p55">
              <a:extLst>
                <a:ext uri="{FF2B5EF4-FFF2-40B4-BE49-F238E27FC236}">
                  <a16:creationId xmlns:a16="http://schemas.microsoft.com/office/drawing/2014/main" id="{90326AF4-A64C-EF45-9C71-CA7A8925FC53}"/>
                </a:ext>
              </a:extLst>
            </p:cNvPr>
            <p:cNvSpPr/>
            <p:nvPr/>
          </p:nvSpPr>
          <p:spPr>
            <a:xfrm>
              <a:off x="4889646" y="3017340"/>
              <a:ext cx="48265" cy="37500"/>
            </a:xfrm>
            <a:custGeom>
              <a:avLst/>
              <a:gdLst/>
              <a:ahLst/>
              <a:cxnLst/>
              <a:rect l="l" t="t" r="r" b="b"/>
              <a:pathLst>
                <a:path w="2179" h="1693" extrusionOk="0">
                  <a:moveTo>
                    <a:pt x="1097" y="0"/>
                  </a:moveTo>
                  <a:cubicBezTo>
                    <a:pt x="0" y="0"/>
                    <a:pt x="0" y="1693"/>
                    <a:pt x="1097" y="1693"/>
                  </a:cubicBezTo>
                  <a:cubicBezTo>
                    <a:pt x="2179" y="1693"/>
                    <a:pt x="2179" y="0"/>
                    <a:pt x="1097" y="0"/>
                  </a:cubicBezTo>
                  <a:close/>
                </a:path>
              </a:pathLst>
            </a:custGeom>
            <a:solidFill>
              <a:srgbClr val="634E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5186;p55">
              <a:extLst>
                <a:ext uri="{FF2B5EF4-FFF2-40B4-BE49-F238E27FC236}">
                  <a16:creationId xmlns:a16="http://schemas.microsoft.com/office/drawing/2014/main" id="{9BD73F55-C6C2-A74B-B321-B75BE38BFECC}"/>
                </a:ext>
              </a:extLst>
            </p:cNvPr>
            <p:cNvSpPr/>
            <p:nvPr/>
          </p:nvSpPr>
          <p:spPr>
            <a:xfrm>
              <a:off x="4989987" y="3013508"/>
              <a:ext cx="48265" cy="37522"/>
            </a:xfrm>
            <a:custGeom>
              <a:avLst/>
              <a:gdLst/>
              <a:ahLst/>
              <a:cxnLst/>
              <a:rect l="l" t="t" r="r" b="b"/>
              <a:pathLst>
                <a:path w="2179" h="1694" extrusionOk="0">
                  <a:moveTo>
                    <a:pt x="1097" y="1"/>
                  </a:moveTo>
                  <a:cubicBezTo>
                    <a:pt x="0" y="1"/>
                    <a:pt x="0" y="1694"/>
                    <a:pt x="1097" y="1694"/>
                  </a:cubicBezTo>
                  <a:cubicBezTo>
                    <a:pt x="2179" y="1694"/>
                    <a:pt x="2179" y="1"/>
                    <a:pt x="1097" y="1"/>
                  </a:cubicBezTo>
                  <a:close/>
                </a:path>
              </a:pathLst>
            </a:custGeom>
            <a:solidFill>
              <a:srgbClr val="634E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5187;p55">
              <a:extLst>
                <a:ext uri="{FF2B5EF4-FFF2-40B4-BE49-F238E27FC236}">
                  <a16:creationId xmlns:a16="http://schemas.microsoft.com/office/drawing/2014/main" id="{AB4B6D86-96A2-2B4C-8D4C-D4F7D5A98114}"/>
                </a:ext>
              </a:extLst>
            </p:cNvPr>
            <p:cNvSpPr/>
            <p:nvPr/>
          </p:nvSpPr>
          <p:spPr>
            <a:xfrm>
              <a:off x="4934080" y="3061817"/>
              <a:ext cx="69462" cy="46515"/>
            </a:xfrm>
            <a:custGeom>
              <a:avLst/>
              <a:gdLst/>
              <a:ahLst/>
              <a:cxnLst/>
              <a:rect l="l" t="t" r="r" b="b"/>
              <a:pathLst>
                <a:path w="3136" h="2100" extrusionOk="0">
                  <a:moveTo>
                    <a:pt x="2774" y="0"/>
                  </a:moveTo>
                  <a:cubicBezTo>
                    <a:pt x="2611" y="0"/>
                    <a:pt x="2454" y="102"/>
                    <a:pt x="2461" y="312"/>
                  </a:cubicBezTo>
                  <a:cubicBezTo>
                    <a:pt x="2477" y="861"/>
                    <a:pt x="2226" y="1393"/>
                    <a:pt x="1631" y="1441"/>
                  </a:cubicBezTo>
                  <a:cubicBezTo>
                    <a:pt x="1606" y="1443"/>
                    <a:pt x="1582" y="1443"/>
                    <a:pt x="1558" y="1443"/>
                  </a:cubicBezTo>
                  <a:cubicBezTo>
                    <a:pt x="1023" y="1443"/>
                    <a:pt x="719" y="948"/>
                    <a:pt x="674" y="453"/>
                  </a:cubicBezTo>
                  <a:cubicBezTo>
                    <a:pt x="659" y="241"/>
                    <a:pt x="486" y="136"/>
                    <a:pt x="322" y="136"/>
                  </a:cubicBezTo>
                  <a:cubicBezTo>
                    <a:pt x="157" y="136"/>
                    <a:pt x="0" y="241"/>
                    <a:pt x="16" y="453"/>
                  </a:cubicBezTo>
                  <a:cubicBezTo>
                    <a:pt x="94" y="1337"/>
                    <a:pt x="663" y="2099"/>
                    <a:pt x="1602" y="2099"/>
                  </a:cubicBezTo>
                  <a:cubicBezTo>
                    <a:pt x="1611" y="2099"/>
                    <a:pt x="1621" y="2099"/>
                    <a:pt x="1631" y="2099"/>
                  </a:cubicBezTo>
                  <a:cubicBezTo>
                    <a:pt x="2587" y="2083"/>
                    <a:pt x="3135" y="1190"/>
                    <a:pt x="3120" y="312"/>
                  </a:cubicBezTo>
                  <a:cubicBezTo>
                    <a:pt x="3112" y="106"/>
                    <a:pt x="2940" y="0"/>
                    <a:pt x="2774" y="0"/>
                  </a:cubicBezTo>
                  <a:close/>
                </a:path>
              </a:pathLst>
            </a:custGeom>
            <a:solidFill>
              <a:srgbClr val="634E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5188;p55">
              <a:extLst>
                <a:ext uri="{FF2B5EF4-FFF2-40B4-BE49-F238E27FC236}">
                  <a16:creationId xmlns:a16="http://schemas.microsoft.com/office/drawing/2014/main" id="{764403F3-BA9D-5D4E-BC41-BFC385E9B57C}"/>
                </a:ext>
              </a:extLst>
            </p:cNvPr>
            <p:cNvSpPr/>
            <p:nvPr/>
          </p:nvSpPr>
          <p:spPr>
            <a:xfrm>
              <a:off x="4856997" y="3059004"/>
              <a:ext cx="55929" cy="35772"/>
            </a:xfrm>
            <a:custGeom>
              <a:avLst/>
              <a:gdLst/>
              <a:ahLst/>
              <a:cxnLst/>
              <a:rect l="l" t="t" r="r" b="b"/>
              <a:pathLst>
                <a:path w="2525" h="1615" extrusionOk="0">
                  <a:moveTo>
                    <a:pt x="2524" y="815"/>
                  </a:moveTo>
                  <a:cubicBezTo>
                    <a:pt x="2524" y="1254"/>
                    <a:pt x="1960" y="1615"/>
                    <a:pt x="1255" y="1615"/>
                  </a:cubicBezTo>
                  <a:cubicBezTo>
                    <a:pt x="565" y="1615"/>
                    <a:pt x="1" y="1254"/>
                    <a:pt x="1" y="815"/>
                  </a:cubicBezTo>
                  <a:cubicBezTo>
                    <a:pt x="1" y="361"/>
                    <a:pt x="565" y="0"/>
                    <a:pt x="1255" y="0"/>
                  </a:cubicBezTo>
                  <a:cubicBezTo>
                    <a:pt x="1960" y="0"/>
                    <a:pt x="2524" y="361"/>
                    <a:pt x="2524" y="815"/>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5189;p55">
              <a:extLst>
                <a:ext uri="{FF2B5EF4-FFF2-40B4-BE49-F238E27FC236}">
                  <a16:creationId xmlns:a16="http://schemas.microsoft.com/office/drawing/2014/main" id="{7F99F0ED-2620-3648-9473-020AE9D2819D}"/>
                </a:ext>
              </a:extLst>
            </p:cNvPr>
            <p:cNvSpPr/>
            <p:nvPr/>
          </p:nvSpPr>
          <p:spPr>
            <a:xfrm>
              <a:off x="5024697" y="3059004"/>
              <a:ext cx="55929" cy="35772"/>
            </a:xfrm>
            <a:custGeom>
              <a:avLst/>
              <a:gdLst/>
              <a:ahLst/>
              <a:cxnLst/>
              <a:rect l="l" t="t" r="r" b="b"/>
              <a:pathLst>
                <a:path w="2525" h="1615" extrusionOk="0">
                  <a:moveTo>
                    <a:pt x="2524" y="815"/>
                  </a:moveTo>
                  <a:cubicBezTo>
                    <a:pt x="2524" y="1254"/>
                    <a:pt x="1960" y="1615"/>
                    <a:pt x="1270" y="1615"/>
                  </a:cubicBezTo>
                  <a:cubicBezTo>
                    <a:pt x="565" y="1615"/>
                    <a:pt x="0" y="1254"/>
                    <a:pt x="0" y="815"/>
                  </a:cubicBezTo>
                  <a:cubicBezTo>
                    <a:pt x="0" y="361"/>
                    <a:pt x="565" y="0"/>
                    <a:pt x="1270" y="0"/>
                  </a:cubicBezTo>
                  <a:cubicBezTo>
                    <a:pt x="1960" y="0"/>
                    <a:pt x="2524" y="361"/>
                    <a:pt x="2524" y="815"/>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5190;p55">
              <a:extLst>
                <a:ext uri="{FF2B5EF4-FFF2-40B4-BE49-F238E27FC236}">
                  <a16:creationId xmlns:a16="http://schemas.microsoft.com/office/drawing/2014/main" id="{5A485784-238A-714D-BA24-CB464B467F22}"/>
                </a:ext>
              </a:extLst>
            </p:cNvPr>
            <p:cNvSpPr/>
            <p:nvPr/>
          </p:nvSpPr>
          <p:spPr>
            <a:xfrm>
              <a:off x="4710140" y="3069747"/>
              <a:ext cx="77791" cy="77459"/>
            </a:xfrm>
            <a:custGeom>
              <a:avLst/>
              <a:gdLst/>
              <a:ahLst/>
              <a:cxnLst/>
              <a:rect l="l" t="t" r="r" b="b"/>
              <a:pathLst>
                <a:path w="3512" h="3497" extrusionOk="0">
                  <a:moveTo>
                    <a:pt x="1411" y="2744"/>
                  </a:moveTo>
                  <a:cubicBezTo>
                    <a:pt x="1223" y="2791"/>
                    <a:pt x="1019" y="2885"/>
                    <a:pt x="816" y="2901"/>
                  </a:cubicBezTo>
                  <a:cubicBezTo>
                    <a:pt x="643" y="2916"/>
                    <a:pt x="408" y="2916"/>
                    <a:pt x="298" y="2822"/>
                  </a:cubicBezTo>
                  <a:cubicBezTo>
                    <a:pt x="110" y="2650"/>
                    <a:pt x="1" y="2383"/>
                    <a:pt x="173" y="2133"/>
                  </a:cubicBezTo>
                  <a:cubicBezTo>
                    <a:pt x="298" y="1929"/>
                    <a:pt x="439" y="1757"/>
                    <a:pt x="612" y="1537"/>
                  </a:cubicBezTo>
                  <a:cubicBezTo>
                    <a:pt x="392" y="1098"/>
                    <a:pt x="189" y="597"/>
                    <a:pt x="769" y="189"/>
                  </a:cubicBezTo>
                  <a:cubicBezTo>
                    <a:pt x="1051" y="1"/>
                    <a:pt x="1380" y="158"/>
                    <a:pt x="1803" y="675"/>
                  </a:cubicBezTo>
                  <a:cubicBezTo>
                    <a:pt x="2399" y="236"/>
                    <a:pt x="2791" y="220"/>
                    <a:pt x="3135" y="612"/>
                  </a:cubicBezTo>
                  <a:cubicBezTo>
                    <a:pt x="3512" y="1035"/>
                    <a:pt x="3465" y="1380"/>
                    <a:pt x="2947" y="1929"/>
                  </a:cubicBezTo>
                  <a:cubicBezTo>
                    <a:pt x="3229" y="2525"/>
                    <a:pt x="3167" y="3026"/>
                    <a:pt x="2806" y="3230"/>
                  </a:cubicBezTo>
                  <a:cubicBezTo>
                    <a:pt x="2305" y="3496"/>
                    <a:pt x="1866" y="3355"/>
                    <a:pt x="1411" y="2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5191;p55">
              <a:extLst>
                <a:ext uri="{FF2B5EF4-FFF2-40B4-BE49-F238E27FC236}">
                  <a16:creationId xmlns:a16="http://schemas.microsoft.com/office/drawing/2014/main" id="{2A0518B7-0003-7449-98F6-132215726170}"/>
                </a:ext>
              </a:extLst>
            </p:cNvPr>
            <p:cNvSpPr/>
            <p:nvPr/>
          </p:nvSpPr>
          <p:spPr>
            <a:xfrm>
              <a:off x="4729234" y="3093714"/>
              <a:ext cx="38209" cy="29526"/>
            </a:xfrm>
            <a:custGeom>
              <a:avLst/>
              <a:gdLst/>
              <a:ahLst/>
              <a:cxnLst/>
              <a:rect l="l" t="t" r="r" b="b"/>
              <a:pathLst>
                <a:path w="1725" h="1333" extrusionOk="0">
                  <a:moveTo>
                    <a:pt x="863" y="1"/>
                  </a:moveTo>
                  <a:cubicBezTo>
                    <a:pt x="1" y="1"/>
                    <a:pt x="1" y="1333"/>
                    <a:pt x="863" y="1333"/>
                  </a:cubicBezTo>
                  <a:cubicBezTo>
                    <a:pt x="1725" y="1333"/>
                    <a:pt x="1725" y="1"/>
                    <a:pt x="86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5192;p55">
              <a:extLst>
                <a:ext uri="{FF2B5EF4-FFF2-40B4-BE49-F238E27FC236}">
                  <a16:creationId xmlns:a16="http://schemas.microsoft.com/office/drawing/2014/main" id="{CFEA4BBC-EFCE-1C49-8F07-108899BDFCE9}"/>
                </a:ext>
              </a:extLst>
            </p:cNvPr>
            <p:cNvSpPr/>
            <p:nvPr/>
          </p:nvSpPr>
          <p:spPr>
            <a:xfrm>
              <a:off x="5034066" y="2851035"/>
              <a:ext cx="93761" cy="87515"/>
            </a:xfrm>
            <a:custGeom>
              <a:avLst/>
              <a:gdLst/>
              <a:ahLst/>
              <a:cxnLst/>
              <a:rect l="l" t="t" r="r" b="b"/>
              <a:pathLst>
                <a:path w="4233" h="3951" extrusionOk="0">
                  <a:moveTo>
                    <a:pt x="2681" y="1050"/>
                  </a:moveTo>
                  <a:cubicBezTo>
                    <a:pt x="2916" y="1035"/>
                    <a:pt x="3151" y="1003"/>
                    <a:pt x="3386" y="1003"/>
                  </a:cubicBezTo>
                  <a:cubicBezTo>
                    <a:pt x="3794" y="1019"/>
                    <a:pt x="4107" y="1254"/>
                    <a:pt x="4154" y="1536"/>
                  </a:cubicBezTo>
                  <a:cubicBezTo>
                    <a:pt x="4233" y="1897"/>
                    <a:pt x="4013" y="2320"/>
                    <a:pt x="3653" y="2492"/>
                  </a:cubicBezTo>
                  <a:cubicBezTo>
                    <a:pt x="3465" y="2571"/>
                    <a:pt x="3261" y="2618"/>
                    <a:pt x="3073" y="2696"/>
                  </a:cubicBezTo>
                  <a:cubicBezTo>
                    <a:pt x="2932" y="3511"/>
                    <a:pt x="2681" y="3856"/>
                    <a:pt x="2164" y="3903"/>
                  </a:cubicBezTo>
                  <a:cubicBezTo>
                    <a:pt x="1709" y="3950"/>
                    <a:pt x="1474" y="3731"/>
                    <a:pt x="1223" y="3010"/>
                  </a:cubicBezTo>
                  <a:cubicBezTo>
                    <a:pt x="1051" y="2994"/>
                    <a:pt x="878" y="2978"/>
                    <a:pt x="690" y="2963"/>
                  </a:cubicBezTo>
                  <a:cubicBezTo>
                    <a:pt x="267" y="2931"/>
                    <a:pt x="79" y="2790"/>
                    <a:pt x="48" y="2492"/>
                  </a:cubicBezTo>
                  <a:cubicBezTo>
                    <a:pt x="1" y="2179"/>
                    <a:pt x="189" y="1865"/>
                    <a:pt x="502" y="1724"/>
                  </a:cubicBezTo>
                  <a:cubicBezTo>
                    <a:pt x="659" y="1662"/>
                    <a:pt x="816" y="1630"/>
                    <a:pt x="972" y="1583"/>
                  </a:cubicBezTo>
                  <a:cubicBezTo>
                    <a:pt x="988" y="1301"/>
                    <a:pt x="972" y="1035"/>
                    <a:pt x="1004" y="768"/>
                  </a:cubicBezTo>
                  <a:cubicBezTo>
                    <a:pt x="1051" y="376"/>
                    <a:pt x="1255" y="126"/>
                    <a:pt x="1552" y="79"/>
                  </a:cubicBezTo>
                  <a:cubicBezTo>
                    <a:pt x="1913" y="0"/>
                    <a:pt x="2195" y="126"/>
                    <a:pt x="2415" y="470"/>
                  </a:cubicBezTo>
                  <a:cubicBezTo>
                    <a:pt x="2524" y="643"/>
                    <a:pt x="2587" y="847"/>
                    <a:pt x="2681" y="105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5193;p55">
              <a:extLst>
                <a:ext uri="{FF2B5EF4-FFF2-40B4-BE49-F238E27FC236}">
                  <a16:creationId xmlns:a16="http://schemas.microsoft.com/office/drawing/2014/main" id="{F7C3E288-2873-A641-A774-1D509A868296}"/>
                </a:ext>
              </a:extLst>
            </p:cNvPr>
            <p:cNvSpPr/>
            <p:nvPr/>
          </p:nvSpPr>
          <p:spPr>
            <a:xfrm>
              <a:off x="5060802" y="2879498"/>
              <a:ext cx="37876" cy="29526"/>
            </a:xfrm>
            <a:custGeom>
              <a:avLst/>
              <a:gdLst/>
              <a:ahLst/>
              <a:cxnLst/>
              <a:rect l="l" t="t" r="r" b="b"/>
              <a:pathLst>
                <a:path w="1710" h="1333" extrusionOk="0">
                  <a:moveTo>
                    <a:pt x="863" y="0"/>
                  </a:moveTo>
                  <a:cubicBezTo>
                    <a:pt x="1" y="0"/>
                    <a:pt x="1" y="1333"/>
                    <a:pt x="863" y="1333"/>
                  </a:cubicBezTo>
                  <a:cubicBezTo>
                    <a:pt x="1709" y="1333"/>
                    <a:pt x="1709" y="0"/>
                    <a:pt x="86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5194;p55">
              <a:extLst>
                <a:ext uri="{FF2B5EF4-FFF2-40B4-BE49-F238E27FC236}">
                  <a16:creationId xmlns:a16="http://schemas.microsoft.com/office/drawing/2014/main" id="{97201D4F-6C01-FC40-ADE7-A34CCCF49680}"/>
                </a:ext>
              </a:extLst>
            </p:cNvPr>
            <p:cNvSpPr/>
            <p:nvPr/>
          </p:nvSpPr>
          <p:spPr>
            <a:xfrm>
              <a:off x="4724383" y="2689581"/>
              <a:ext cx="80914" cy="73981"/>
            </a:xfrm>
            <a:custGeom>
              <a:avLst/>
              <a:gdLst/>
              <a:ahLst/>
              <a:cxnLst/>
              <a:rect l="l" t="t" r="r" b="b"/>
              <a:pathLst>
                <a:path w="3653" h="3340" extrusionOk="0">
                  <a:moveTo>
                    <a:pt x="3166" y="1615"/>
                  </a:moveTo>
                  <a:cubicBezTo>
                    <a:pt x="3511" y="2242"/>
                    <a:pt x="3496" y="2775"/>
                    <a:pt x="3166" y="3041"/>
                  </a:cubicBezTo>
                  <a:cubicBezTo>
                    <a:pt x="2790" y="3339"/>
                    <a:pt x="2163" y="3261"/>
                    <a:pt x="1630" y="2838"/>
                  </a:cubicBezTo>
                  <a:cubicBezTo>
                    <a:pt x="1442" y="2916"/>
                    <a:pt x="1207" y="2979"/>
                    <a:pt x="1003" y="3088"/>
                  </a:cubicBezTo>
                  <a:cubicBezTo>
                    <a:pt x="674" y="3245"/>
                    <a:pt x="455" y="3151"/>
                    <a:pt x="235" y="2869"/>
                  </a:cubicBezTo>
                  <a:cubicBezTo>
                    <a:pt x="32" y="2587"/>
                    <a:pt x="0" y="2352"/>
                    <a:pt x="204" y="2070"/>
                  </a:cubicBezTo>
                  <a:cubicBezTo>
                    <a:pt x="298" y="1929"/>
                    <a:pt x="423" y="1819"/>
                    <a:pt x="533" y="1693"/>
                  </a:cubicBezTo>
                  <a:cubicBezTo>
                    <a:pt x="173" y="988"/>
                    <a:pt x="188" y="581"/>
                    <a:pt x="596" y="267"/>
                  </a:cubicBezTo>
                  <a:cubicBezTo>
                    <a:pt x="941" y="1"/>
                    <a:pt x="1411" y="110"/>
                    <a:pt x="1912" y="596"/>
                  </a:cubicBezTo>
                  <a:cubicBezTo>
                    <a:pt x="2524" y="95"/>
                    <a:pt x="2978" y="16"/>
                    <a:pt x="3307" y="361"/>
                  </a:cubicBezTo>
                  <a:cubicBezTo>
                    <a:pt x="3652" y="722"/>
                    <a:pt x="3621" y="1035"/>
                    <a:pt x="3166" y="161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5195;p55">
              <a:extLst>
                <a:ext uri="{FF2B5EF4-FFF2-40B4-BE49-F238E27FC236}">
                  <a16:creationId xmlns:a16="http://schemas.microsoft.com/office/drawing/2014/main" id="{0EA35B21-CE64-9346-BC1F-71C721927D47}"/>
                </a:ext>
              </a:extLst>
            </p:cNvPr>
            <p:cNvSpPr/>
            <p:nvPr/>
          </p:nvSpPr>
          <p:spPr>
            <a:xfrm>
              <a:off x="4744517" y="2712506"/>
              <a:ext cx="38209" cy="29526"/>
            </a:xfrm>
            <a:custGeom>
              <a:avLst/>
              <a:gdLst/>
              <a:ahLst/>
              <a:cxnLst/>
              <a:rect l="l" t="t" r="r" b="b"/>
              <a:pathLst>
                <a:path w="1725" h="1333" extrusionOk="0">
                  <a:moveTo>
                    <a:pt x="862" y="0"/>
                  </a:moveTo>
                  <a:cubicBezTo>
                    <a:pt x="0" y="0"/>
                    <a:pt x="0" y="1332"/>
                    <a:pt x="862" y="1332"/>
                  </a:cubicBezTo>
                  <a:cubicBezTo>
                    <a:pt x="1724" y="1332"/>
                    <a:pt x="1724" y="0"/>
                    <a:pt x="86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5196;p55">
              <a:extLst>
                <a:ext uri="{FF2B5EF4-FFF2-40B4-BE49-F238E27FC236}">
                  <a16:creationId xmlns:a16="http://schemas.microsoft.com/office/drawing/2014/main" id="{051B5417-1E5E-EC49-B2B7-DE26C1C6EF9E}"/>
                </a:ext>
              </a:extLst>
            </p:cNvPr>
            <p:cNvSpPr/>
            <p:nvPr/>
          </p:nvSpPr>
          <p:spPr>
            <a:xfrm>
              <a:off x="4552873" y="2860404"/>
              <a:ext cx="80914" cy="73959"/>
            </a:xfrm>
            <a:custGeom>
              <a:avLst/>
              <a:gdLst/>
              <a:ahLst/>
              <a:cxnLst/>
              <a:rect l="l" t="t" r="r" b="b"/>
              <a:pathLst>
                <a:path w="3653" h="3339" extrusionOk="0">
                  <a:moveTo>
                    <a:pt x="3166" y="1615"/>
                  </a:moveTo>
                  <a:cubicBezTo>
                    <a:pt x="3511" y="2242"/>
                    <a:pt x="3511" y="2775"/>
                    <a:pt x="3166" y="3041"/>
                  </a:cubicBezTo>
                  <a:cubicBezTo>
                    <a:pt x="2790" y="3339"/>
                    <a:pt x="2163" y="3261"/>
                    <a:pt x="1630" y="2837"/>
                  </a:cubicBezTo>
                  <a:cubicBezTo>
                    <a:pt x="1442" y="2916"/>
                    <a:pt x="1223" y="2978"/>
                    <a:pt x="1019" y="3088"/>
                  </a:cubicBezTo>
                  <a:cubicBezTo>
                    <a:pt x="690" y="3245"/>
                    <a:pt x="455" y="3151"/>
                    <a:pt x="251" y="2884"/>
                  </a:cubicBezTo>
                  <a:cubicBezTo>
                    <a:pt x="31" y="2587"/>
                    <a:pt x="0" y="2352"/>
                    <a:pt x="204" y="2069"/>
                  </a:cubicBezTo>
                  <a:cubicBezTo>
                    <a:pt x="298" y="1928"/>
                    <a:pt x="423" y="1819"/>
                    <a:pt x="533" y="1709"/>
                  </a:cubicBezTo>
                  <a:cubicBezTo>
                    <a:pt x="172" y="988"/>
                    <a:pt x="188" y="580"/>
                    <a:pt x="596" y="267"/>
                  </a:cubicBezTo>
                  <a:cubicBezTo>
                    <a:pt x="956" y="0"/>
                    <a:pt x="1426" y="110"/>
                    <a:pt x="1928" y="596"/>
                  </a:cubicBezTo>
                  <a:cubicBezTo>
                    <a:pt x="2539" y="94"/>
                    <a:pt x="2978" y="16"/>
                    <a:pt x="3307" y="361"/>
                  </a:cubicBezTo>
                  <a:cubicBezTo>
                    <a:pt x="3652" y="721"/>
                    <a:pt x="3621" y="1035"/>
                    <a:pt x="3166" y="161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5197;p55">
              <a:extLst>
                <a:ext uri="{FF2B5EF4-FFF2-40B4-BE49-F238E27FC236}">
                  <a16:creationId xmlns:a16="http://schemas.microsoft.com/office/drawing/2014/main" id="{549F4A24-8D11-9D45-BAF9-2A45551FA66E}"/>
                </a:ext>
              </a:extLst>
            </p:cNvPr>
            <p:cNvSpPr/>
            <p:nvPr/>
          </p:nvSpPr>
          <p:spPr>
            <a:xfrm>
              <a:off x="4573007" y="2883308"/>
              <a:ext cx="38209" cy="29548"/>
            </a:xfrm>
            <a:custGeom>
              <a:avLst/>
              <a:gdLst/>
              <a:ahLst/>
              <a:cxnLst/>
              <a:rect l="l" t="t" r="r" b="b"/>
              <a:pathLst>
                <a:path w="1725" h="1334" extrusionOk="0">
                  <a:moveTo>
                    <a:pt x="862" y="1"/>
                  </a:moveTo>
                  <a:cubicBezTo>
                    <a:pt x="0" y="1"/>
                    <a:pt x="0" y="1333"/>
                    <a:pt x="862" y="1333"/>
                  </a:cubicBezTo>
                  <a:cubicBezTo>
                    <a:pt x="1724" y="1333"/>
                    <a:pt x="1724" y="1"/>
                    <a:pt x="8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5198;p55">
              <a:extLst>
                <a:ext uri="{FF2B5EF4-FFF2-40B4-BE49-F238E27FC236}">
                  <a16:creationId xmlns:a16="http://schemas.microsoft.com/office/drawing/2014/main" id="{F033B4F1-45C3-2D44-AFAD-9F641D642EE0}"/>
                </a:ext>
              </a:extLst>
            </p:cNvPr>
            <p:cNvSpPr/>
            <p:nvPr/>
          </p:nvSpPr>
          <p:spPr>
            <a:xfrm>
              <a:off x="4812918" y="2834710"/>
              <a:ext cx="80914" cy="73981"/>
            </a:xfrm>
            <a:custGeom>
              <a:avLst/>
              <a:gdLst/>
              <a:ahLst/>
              <a:cxnLst/>
              <a:rect l="l" t="t" r="r" b="b"/>
              <a:pathLst>
                <a:path w="3653" h="3340" extrusionOk="0">
                  <a:moveTo>
                    <a:pt x="3166" y="1615"/>
                  </a:moveTo>
                  <a:cubicBezTo>
                    <a:pt x="3511" y="2242"/>
                    <a:pt x="3495" y="2775"/>
                    <a:pt x="3166" y="3041"/>
                  </a:cubicBezTo>
                  <a:cubicBezTo>
                    <a:pt x="2790" y="3339"/>
                    <a:pt x="2163" y="3261"/>
                    <a:pt x="1630" y="2838"/>
                  </a:cubicBezTo>
                  <a:cubicBezTo>
                    <a:pt x="1442" y="2916"/>
                    <a:pt x="1223" y="2994"/>
                    <a:pt x="1019" y="3088"/>
                  </a:cubicBezTo>
                  <a:cubicBezTo>
                    <a:pt x="690" y="3261"/>
                    <a:pt x="455" y="3167"/>
                    <a:pt x="251" y="2885"/>
                  </a:cubicBezTo>
                  <a:cubicBezTo>
                    <a:pt x="31" y="2587"/>
                    <a:pt x="0" y="2352"/>
                    <a:pt x="204" y="2069"/>
                  </a:cubicBezTo>
                  <a:cubicBezTo>
                    <a:pt x="298" y="1928"/>
                    <a:pt x="423" y="1819"/>
                    <a:pt x="533" y="1709"/>
                  </a:cubicBezTo>
                  <a:cubicBezTo>
                    <a:pt x="173" y="1004"/>
                    <a:pt x="188" y="596"/>
                    <a:pt x="596" y="283"/>
                  </a:cubicBezTo>
                  <a:cubicBezTo>
                    <a:pt x="956" y="0"/>
                    <a:pt x="1426" y="110"/>
                    <a:pt x="1928" y="596"/>
                  </a:cubicBezTo>
                  <a:cubicBezTo>
                    <a:pt x="2524" y="95"/>
                    <a:pt x="2978" y="16"/>
                    <a:pt x="3307" y="361"/>
                  </a:cubicBezTo>
                  <a:cubicBezTo>
                    <a:pt x="3652" y="721"/>
                    <a:pt x="3621" y="1035"/>
                    <a:pt x="3166" y="161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5199;p55">
              <a:extLst>
                <a:ext uri="{FF2B5EF4-FFF2-40B4-BE49-F238E27FC236}">
                  <a16:creationId xmlns:a16="http://schemas.microsoft.com/office/drawing/2014/main" id="{3817A1E7-DA78-964C-84EC-A53D02DFA21E}"/>
                </a:ext>
              </a:extLst>
            </p:cNvPr>
            <p:cNvSpPr/>
            <p:nvPr/>
          </p:nvSpPr>
          <p:spPr>
            <a:xfrm>
              <a:off x="4833052" y="2857613"/>
              <a:ext cx="38209" cy="29548"/>
            </a:xfrm>
            <a:custGeom>
              <a:avLst/>
              <a:gdLst/>
              <a:ahLst/>
              <a:cxnLst/>
              <a:rect l="l" t="t" r="r" b="b"/>
              <a:pathLst>
                <a:path w="1725" h="1334" extrusionOk="0">
                  <a:moveTo>
                    <a:pt x="862" y="1"/>
                  </a:moveTo>
                  <a:cubicBezTo>
                    <a:pt x="0" y="1"/>
                    <a:pt x="0" y="1333"/>
                    <a:pt x="862" y="1333"/>
                  </a:cubicBezTo>
                  <a:cubicBezTo>
                    <a:pt x="1724" y="1333"/>
                    <a:pt x="1724" y="1"/>
                    <a:pt x="8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5200;p55">
              <a:extLst>
                <a:ext uri="{FF2B5EF4-FFF2-40B4-BE49-F238E27FC236}">
                  <a16:creationId xmlns:a16="http://schemas.microsoft.com/office/drawing/2014/main" id="{6279B3A5-63F7-9B4A-BBA9-CFD7390FDD7D}"/>
                </a:ext>
              </a:extLst>
            </p:cNvPr>
            <p:cNvSpPr/>
            <p:nvPr/>
          </p:nvSpPr>
          <p:spPr>
            <a:xfrm>
              <a:off x="5144131" y="2999619"/>
              <a:ext cx="81268" cy="73627"/>
            </a:xfrm>
            <a:custGeom>
              <a:avLst/>
              <a:gdLst/>
              <a:ahLst/>
              <a:cxnLst/>
              <a:rect l="l" t="t" r="r" b="b"/>
              <a:pathLst>
                <a:path w="3669" h="3324" extrusionOk="0">
                  <a:moveTo>
                    <a:pt x="3167" y="1615"/>
                  </a:moveTo>
                  <a:cubicBezTo>
                    <a:pt x="3511" y="2242"/>
                    <a:pt x="3511" y="2775"/>
                    <a:pt x="3182" y="3026"/>
                  </a:cubicBezTo>
                  <a:cubicBezTo>
                    <a:pt x="2790" y="3324"/>
                    <a:pt x="2179" y="3261"/>
                    <a:pt x="1646" y="2838"/>
                  </a:cubicBezTo>
                  <a:cubicBezTo>
                    <a:pt x="1442" y="2916"/>
                    <a:pt x="1223" y="2979"/>
                    <a:pt x="1019" y="3089"/>
                  </a:cubicBezTo>
                  <a:cubicBezTo>
                    <a:pt x="690" y="3245"/>
                    <a:pt x="455" y="3151"/>
                    <a:pt x="251" y="2869"/>
                  </a:cubicBezTo>
                  <a:cubicBezTo>
                    <a:pt x="32" y="2587"/>
                    <a:pt x="0" y="2352"/>
                    <a:pt x="204" y="2070"/>
                  </a:cubicBezTo>
                  <a:cubicBezTo>
                    <a:pt x="298" y="1929"/>
                    <a:pt x="424" y="1819"/>
                    <a:pt x="533" y="1694"/>
                  </a:cubicBezTo>
                  <a:cubicBezTo>
                    <a:pt x="173" y="988"/>
                    <a:pt x="204" y="581"/>
                    <a:pt x="596" y="267"/>
                  </a:cubicBezTo>
                  <a:cubicBezTo>
                    <a:pt x="957" y="1"/>
                    <a:pt x="1427" y="110"/>
                    <a:pt x="1928" y="596"/>
                  </a:cubicBezTo>
                  <a:cubicBezTo>
                    <a:pt x="2540" y="95"/>
                    <a:pt x="2979" y="16"/>
                    <a:pt x="3308" y="361"/>
                  </a:cubicBezTo>
                  <a:cubicBezTo>
                    <a:pt x="3668" y="706"/>
                    <a:pt x="3637" y="1035"/>
                    <a:pt x="3167" y="161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5201;p55">
              <a:extLst>
                <a:ext uri="{FF2B5EF4-FFF2-40B4-BE49-F238E27FC236}">
                  <a16:creationId xmlns:a16="http://schemas.microsoft.com/office/drawing/2014/main" id="{365C96F6-34E6-AB4D-8D64-A241AB5D0488}"/>
                </a:ext>
              </a:extLst>
            </p:cNvPr>
            <p:cNvSpPr/>
            <p:nvPr/>
          </p:nvSpPr>
          <p:spPr>
            <a:xfrm>
              <a:off x="5164620" y="3022190"/>
              <a:ext cx="37854" cy="29526"/>
            </a:xfrm>
            <a:custGeom>
              <a:avLst/>
              <a:gdLst/>
              <a:ahLst/>
              <a:cxnLst/>
              <a:rect l="l" t="t" r="r" b="b"/>
              <a:pathLst>
                <a:path w="1709" h="1333" extrusionOk="0">
                  <a:moveTo>
                    <a:pt x="847" y="1"/>
                  </a:moveTo>
                  <a:cubicBezTo>
                    <a:pt x="0" y="1"/>
                    <a:pt x="0" y="1333"/>
                    <a:pt x="847" y="1333"/>
                  </a:cubicBezTo>
                  <a:cubicBezTo>
                    <a:pt x="1709" y="1333"/>
                    <a:pt x="1709" y="1"/>
                    <a:pt x="84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5202;p55">
              <a:extLst>
                <a:ext uri="{FF2B5EF4-FFF2-40B4-BE49-F238E27FC236}">
                  <a16:creationId xmlns:a16="http://schemas.microsoft.com/office/drawing/2014/main" id="{781D6BC1-4157-4F45-AF27-9F0371A60417}"/>
                </a:ext>
              </a:extLst>
            </p:cNvPr>
            <p:cNvSpPr/>
            <p:nvPr/>
          </p:nvSpPr>
          <p:spPr>
            <a:xfrm>
              <a:off x="4992402" y="2571187"/>
              <a:ext cx="77459" cy="77459"/>
            </a:xfrm>
            <a:custGeom>
              <a:avLst/>
              <a:gdLst/>
              <a:ahLst/>
              <a:cxnLst/>
              <a:rect l="l" t="t" r="r" b="b"/>
              <a:pathLst>
                <a:path w="3497" h="3497" extrusionOk="0">
                  <a:moveTo>
                    <a:pt x="1411" y="2728"/>
                  </a:moveTo>
                  <a:cubicBezTo>
                    <a:pt x="1208" y="2791"/>
                    <a:pt x="1020" y="2869"/>
                    <a:pt x="816" y="2885"/>
                  </a:cubicBezTo>
                  <a:cubicBezTo>
                    <a:pt x="643" y="2916"/>
                    <a:pt x="408" y="2916"/>
                    <a:pt x="299" y="2806"/>
                  </a:cubicBezTo>
                  <a:cubicBezTo>
                    <a:pt x="110" y="2650"/>
                    <a:pt x="1" y="2383"/>
                    <a:pt x="157" y="2117"/>
                  </a:cubicBezTo>
                  <a:cubicBezTo>
                    <a:pt x="283" y="1929"/>
                    <a:pt x="440" y="1756"/>
                    <a:pt x="612" y="1521"/>
                  </a:cubicBezTo>
                  <a:cubicBezTo>
                    <a:pt x="393" y="1082"/>
                    <a:pt x="173" y="581"/>
                    <a:pt x="769" y="189"/>
                  </a:cubicBezTo>
                  <a:cubicBezTo>
                    <a:pt x="1035" y="1"/>
                    <a:pt x="1380" y="157"/>
                    <a:pt x="1803" y="659"/>
                  </a:cubicBezTo>
                  <a:cubicBezTo>
                    <a:pt x="2383" y="236"/>
                    <a:pt x="2791" y="204"/>
                    <a:pt x="3136" y="612"/>
                  </a:cubicBezTo>
                  <a:cubicBezTo>
                    <a:pt x="3496" y="1019"/>
                    <a:pt x="3449" y="1364"/>
                    <a:pt x="2948" y="1929"/>
                  </a:cubicBezTo>
                  <a:cubicBezTo>
                    <a:pt x="3214" y="2509"/>
                    <a:pt x="3167" y="3026"/>
                    <a:pt x="2791" y="3214"/>
                  </a:cubicBezTo>
                  <a:cubicBezTo>
                    <a:pt x="2305" y="3496"/>
                    <a:pt x="1866" y="3339"/>
                    <a:pt x="1411" y="272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203;p55">
              <a:extLst>
                <a:ext uri="{FF2B5EF4-FFF2-40B4-BE49-F238E27FC236}">
                  <a16:creationId xmlns:a16="http://schemas.microsoft.com/office/drawing/2014/main" id="{20BA21F4-16D1-1240-AF38-D8B40AD9206C}"/>
                </a:ext>
              </a:extLst>
            </p:cNvPr>
            <p:cNvSpPr/>
            <p:nvPr/>
          </p:nvSpPr>
          <p:spPr>
            <a:xfrm>
              <a:off x="5011163" y="2595154"/>
              <a:ext cx="38209" cy="29526"/>
            </a:xfrm>
            <a:custGeom>
              <a:avLst/>
              <a:gdLst/>
              <a:ahLst/>
              <a:cxnLst/>
              <a:rect l="l" t="t" r="r" b="b"/>
              <a:pathLst>
                <a:path w="1725" h="1333" extrusionOk="0">
                  <a:moveTo>
                    <a:pt x="862" y="0"/>
                  </a:moveTo>
                  <a:cubicBezTo>
                    <a:pt x="0" y="0"/>
                    <a:pt x="0" y="1333"/>
                    <a:pt x="862" y="1333"/>
                  </a:cubicBezTo>
                  <a:cubicBezTo>
                    <a:pt x="1724" y="1333"/>
                    <a:pt x="1724" y="0"/>
                    <a:pt x="86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204;p55">
              <a:extLst>
                <a:ext uri="{FF2B5EF4-FFF2-40B4-BE49-F238E27FC236}">
                  <a16:creationId xmlns:a16="http://schemas.microsoft.com/office/drawing/2014/main" id="{18A28760-99FE-C549-A978-42A84968C690}"/>
                </a:ext>
              </a:extLst>
            </p:cNvPr>
            <p:cNvSpPr/>
            <p:nvPr/>
          </p:nvSpPr>
          <p:spPr>
            <a:xfrm>
              <a:off x="5167035" y="2698618"/>
              <a:ext cx="80936" cy="73959"/>
            </a:xfrm>
            <a:custGeom>
              <a:avLst/>
              <a:gdLst/>
              <a:ahLst/>
              <a:cxnLst/>
              <a:rect l="l" t="t" r="r" b="b"/>
              <a:pathLst>
                <a:path w="3654" h="3339" extrusionOk="0">
                  <a:moveTo>
                    <a:pt x="3167" y="1630"/>
                  </a:moveTo>
                  <a:cubicBezTo>
                    <a:pt x="3512" y="2257"/>
                    <a:pt x="3512" y="2790"/>
                    <a:pt x="3167" y="3041"/>
                  </a:cubicBezTo>
                  <a:cubicBezTo>
                    <a:pt x="2791" y="3339"/>
                    <a:pt x="2164" y="3276"/>
                    <a:pt x="1631" y="2853"/>
                  </a:cubicBezTo>
                  <a:cubicBezTo>
                    <a:pt x="1443" y="2931"/>
                    <a:pt x="1224" y="2994"/>
                    <a:pt x="1020" y="3104"/>
                  </a:cubicBezTo>
                  <a:cubicBezTo>
                    <a:pt x="691" y="3260"/>
                    <a:pt x="455" y="3166"/>
                    <a:pt x="252" y="2884"/>
                  </a:cubicBezTo>
                  <a:cubicBezTo>
                    <a:pt x="32" y="2586"/>
                    <a:pt x="1" y="2367"/>
                    <a:pt x="205" y="2069"/>
                  </a:cubicBezTo>
                  <a:cubicBezTo>
                    <a:pt x="299" y="1944"/>
                    <a:pt x="424" y="1834"/>
                    <a:pt x="534" y="1709"/>
                  </a:cubicBezTo>
                  <a:cubicBezTo>
                    <a:pt x="173" y="1003"/>
                    <a:pt x="189" y="596"/>
                    <a:pt x="597" y="282"/>
                  </a:cubicBezTo>
                  <a:cubicBezTo>
                    <a:pt x="957" y="0"/>
                    <a:pt x="1427" y="126"/>
                    <a:pt x="1929" y="611"/>
                  </a:cubicBezTo>
                  <a:cubicBezTo>
                    <a:pt x="2540" y="110"/>
                    <a:pt x="2979" y="31"/>
                    <a:pt x="3308" y="361"/>
                  </a:cubicBezTo>
                  <a:cubicBezTo>
                    <a:pt x="3653" y="721"/>
                    <a:pt x="3622" y="1050"/>
                    <a:pt x="3167" y="163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205;p55">
              <a:extLst>
                <a:ext uri="{FF2B5EF4-FFF2-40B4-BE49-F238E27FC236}">
                  <a16:creationId xmlns:a16="http://schemas.microsoft.com/office/drawing/2014/main" id="{AD25889A-CD25-2943-9E95-8171AD2107FE}"/>
                </a:ext>
              </a:extLst>
            </p:cNvPr>
            <p:cNvSpPr/>
            <p:nvPr/>
          </p:nvSpPr>
          <p:spPr>
            <a:xfrm>
              <a:off x="5187192" y="2721522"/>
              <a:ext cx="38209" cy="29526"/>
            </a:xfrm>
            <a:custGeom>
              <a:avLst/>
              <a:gdLst/>
              <a:ahLst/>
              <a:cxnLst/>
              <a:rect l="l" t="t" r="r" b="b"/>
              <a:pathLst>
                <a:path w="1725" h="1333" extrusionOk="0">
                  <a:moveTo>
                    <a:pt x="862" y="1"/>
                  </a:moveTo>
                  <a:cubicBezTo>
                    <a:pt x="0" y="1"/>
                    <a:pt x="0" y="1333"/>
                    <a:pt x="862" y="1333"/>
                  </a:cubicBezTo>
                  <a:cubicBezTo>
                    <a:pt x="1724" y="1333"/>
                    <a:pt x="1724" y="1"/>
                    <a:pt x="8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 name="Google Shape;5222;p55">
            <a:extLst>
              <a:ext uri="{FF2B5EF4-FFF2-40B4-BE49-F238E27FC236}">
                <a16:creationId xmlns:a16="http://schemas.microsoft.com/office/drawing/2014/main" id="{A6ED4BCB-AA6A-6642-AD97-63AE5DE642D9}"/>
              </a:ext>
            </a:extLst>
          </p:cNvPr>
          <p:cNvGrpSpPr/>
          <p:nvPr/>
        </p:nvGrpSpPr>
        <p:grpSpPr>
          <a:xfrm>
            <a:off x="8872731" y="197277"/>
            <a:ext cx="2089764" cy="2480449"/>
            <a:chOff x="2773161" y="2315882"/>
            <a:chExt cx="1239480" cy="1471203"/>
          </a:xfrm>
        </p:grpSpPr>
        <p:sp>
          <p:nvSpPr>
            <p:cNvPr id="84" name="Google Shape;5223;p55">
              <a:extLst>
                <a:ext uri="{FF2B5EF4-FFF2-40B4-BE49-F238E27FC236}">
                  <a16:creationId xmlns:a16="http://schemas.microsoft.com/office/drawing/2014/main" id="{26ADBB79-18FD-B94E-94F3-66E8FC3F910B}"/>
                </a:ext>
              </a:extLst>
            </p:cNvPr>
            <p:cNvSpPr/>
            <p:nvPr/>
          </p:nvSpPr>
          <p:spPr>
            <a:xfrm>
              <a:off x="2927659" y="2468764"/>
              <a:ext cx="512817" cy="450332"/>
            </a:xfrm>
            <a:custGeom>
              <a:avLst/>
              <a:gdLst/>
              <a:ahLst/>
              <a:cxnLst/>
              <a:rect l="l" t="t" r="r" b="b"/>
              <a:pathLst>
                <a:path w="23152" h="20331" extrusionOk="0">
                  <a:moveTo>
                    <a:pt x="23057" y="11020"/>
                  </a:moveTo>
                  <a:cubicBezTo>
                    <a:pt x="22854" y="14264"/>
                    <a:pt x="21271" y="16710"/>
                    <a:pt x="18575" y="18387"/>
                  </a:cubicBezTo>
                  <a:cubicBezTo>
                    <a:pt x="16600" y="19609"/>
                    <a:pt x="14421" y="20330"/>
                    <a:pt x="12038" y="20205"/>
                  </a:cubicBezTo>
                  <a:cubicBezTo>
                    <a:pt x="11145" y="20158"/>
                    <a:pt x="10252" y="20205"/>
                    <a:pt x="9358" y="20189"/>
                  </a:cubicBezTo>
                  <a:cubicBezTo>
                    <a:pt x="7085" y="20158"/>
                    <a:pt x="5001" y="19500"/>
                    <a:pt x="3229" y="18073"/>
                  </a:cubicBezTo>
                  <a:cubicBezTo>
                    <a:pt x="2650" y="17619"/>
                    <a:pt x="2085" y="17039"/>
                    <a:pt x="1740" y="16396"/>
                  </a:cubicBezTo>
                  <a:cubicBezTo>
                    <a:pt x="1176" y="15330"/>
                    <a:pt x="690" y="14217"/>
                    <a:pt x="361" y="13073"/>
                  </a:cubicBezTo>
                  <a:cubicBezTo>
                    <a:pt x="1" y="11772"/>
                    <a:pt x="1" y="10408"/>
                    <a:pt x="267" y="9076"/>
                  </a:cubicBezTo>
                  <a:cubicBezTo>
                    <a:pt x="455" y="8151"/>
                    <a:pt x="800" y="7242"/>
                    <a:pt x="1129" y="6333"/>
                  </a:cubicBezTo>
                  <a:cubicBezTo>
                    <a:pt x="1458" y="5471"/>
                    <a:pt x="1819" y="4609"/>
                    <a:pt x="2273" y="3810"/>
                  </a:cubicBezTo>
                  <a:cubicBezTo>
                    <a:pt x="3167" y="2258"/>
                    <a:pt x="4593" y="1333"/>
                    <a:pt x="6239" y="706"/>
                  </a:cubicBezTo>
                  <a:cubicBezTo>
                    <a:pt x="8151" y="1"/>
                    <a:pt x="10158" y="16"/>
                    <a:pt x="12148" y="126"/>
                  </a:cubicBezTo>
                  <a:cubicBezTo>
                    <a:pt x="13057" y="189"/>
                    <a:pt x="13982" y="471"/>
                    <a:pt x="14844" y="784"/>
                  </a:cubicBezTo>
                  <a:cubicBezTo>
                    <a:pt x="16302" y="1286"/>
                    <a:pt x="17838" y="1647"/>
                    <a:pt x="19045" y="2681"/>
                  </a:cubicBezTo>
                  <a:cubicBezTo>
                    <a:pt x="20220" y="3700"/>
                    <a:pt x="21365" y="4750"/>
                    <a:pt x="22117" y="6129"/>
                  </a:cubicBezTo>
                  <a:cubicBezTo>
                    <a:pt x="22932" y="7650"/>
                    <a:pt x="23152" y="9311"/>
                    <a:pt x="23057" y="1102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224;p55">
              <a:extLst>
                <a:ext uri="{FF2B5EF4-FFF2-40B4-BE49-F238E27FC236}">
                  <a16:creationId xmlns:a16="http://schemas.microsoft.com/office/drawing/2014/main" id="{8C01BAE7-D796-1B40-94DD-642E8571C1F1}"/>
                </a:ext>
              </a:extLst>
            </p:cNvPr>
            <p:cNvSpPr/>
            <p:nvPr/>
          </p:nvSpPr>
          <p:spPr>
            <a:xfrm>
              <a:off x="3091195" y="2654871"/>
              <a:ext cx="53470" cy="41332"/>
            </a:xfrm>
            <a:custGeom>
              <a:avLst/>
              <a:gdLst/>
              <a:ahLst/>
              <a:cxnLst/>
              <a:rect l="l" t="t" r="r" b="b"/>
              <a:pathLst>
                <a:path w="2414" h="1866" extrusionOk="0">
                  <a:moveTo>
                    <a:pt x="1207" y="0"/>
                  </a:moveTo>
                  <a:cubicBezTo>
                    <a:pt x="0" y="0"/>
                    <a:pt x="0" y="1865"/>
                    <a:pt x="1207" y="1865"/>
                  </a:cubicBezTo>
                  <a:cubicBezTo>
                    <a:pt x="2414" y="1865"/>
                    <a:pt x="2414" y="0"/>
                    <a:pt x="12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5225;p55">
              <a:extLst>
                <a:ext uri="{FF2B5EF4-FFF2-40B4-BE49-F238E27FC236}">
                  <a16:creationId xmlns:a16="http://schemas.microsoft.com/office/drawing/2014/main" id="{98B5715E-EB8C-B64E-BDA5-35AB5EA94DAB}"/>
                </a:ext>
              </a:extLst>
            </p:cNvPr>
            <p:cNvSpPr/>
            <p:nvPr/>
          </p:nvSpPr>
          <p:spPr>
            <a:xfrm>
              <a:off x="3226246" y="2653830"/>
              <a:ext cx="53138" cy="41686"/>
            </a:xfrm>
            <a:custGeom>
              <a:avLst/>
              <a:gdLst/>
              <a:ahLst/>
              <a:cxnLst/>
              <a:rect l="l" t="t" r="r" b="b"/>
              <a:pathLst>
                <a:path w="2399" h="1882" extrusionOk="0">
                  <a:moveTo>
                    <a:pt x="1192" y="0"/>
                  </a:moveTo>
                  <a:cubicBezTo>
                    <a:pt x="0" y="0"/>
                    <a:pt x="0" y="1881"/>
                    <a:pt x="1192" y="1881"/>
                  </a:cubicBezTo>
                  <a:cubicBezTo>
                    <a:pt x="2399" y="1881"/>
                    <a:pt x="2399" y="0"/>
                    <a:pt x="119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5226;p55">
              <a:extLst>
                <a:ext uri="{FF2B5EF4-FFF2-40B4-BE49-F238E27FC236}">
                  <a16:creationId xmlns:a16="http://schemas.microsoft.com/office/drawing/2014/main" id="{1D0D933E-1A2F-FC4F-8861-C34F68B1D5E8}"/>
                </a:ext>
              </a:extLst>
            </p:cNvPr>
            <p:cNvSpPr/>
            <p:nvPr/>
          </p:nvSpPr>
          <p:spPr>
            <a:xfrm>
              <a:off x="3142052" y="2705285"/>
              <a:ext cx="92897" cy="62773"/>
            </a:xfrm>
            <a:custGeom>
              <a:avLst/>
              <a:gdLst/>
              <a:ahLst/>
              <a:cxnLst/>
              <a:rect l="l" t="t" r="r" b="b"/>
              <a:pathLst>
                <a:path w="4194" h="2834" extrusionOk="0">
                  <a:moveTo>
                    <a:pt x="3843" y="1"/>
                  </a:moveTo>
                  <a:cubicBezTo>
                    <a:pt x="3664" y="1"/>
                    <a:pt x="3480" y="115"/>
                    <a:pt x="3472" y="342"/>
                  </a:cubicBezTo>
                  <a:cubicBezTo>
                    <a:pt x="3425" y="1063"/>
                    <a:pt x="3300" y="1862"/>
                    <a:pt x="2501" y="2082"/>
                  </a:cubicBezTo>
                  <a:cubicBezTo>
                    <a:pt x="2364" y="2121"/>
                    <a:pt x="2233" y="2139"/>
                    <a:pt x="2109" y="2139"/>
                  </a:cubicBezTo>
                  <a:cubicBezTo>
                    <a:pt x="1292" y="2139"/>
                    <a:pt x="757" y="1346"/>
                    <a:pt x="729" y="530"/>
                  </a:cubicBezTo>
                  <a:cubicBezTo>
                    <a:pt x="721" y="303"/>
                    <a:pt x="537" y="189"/>
                    <a:pt x="357" y="189"/>
                  </a:cubicBezTo>
                  <a:cubicBezTo>
                    <a:pt x="177" y="189"/>
                    <a:pt x="0" y="303"/>
                    <a:pt x="8" y="530"/>
                  </a:cubicBezTo>
                  <a:cubicBezTo>
                    <a:pt x="55" y="1862"/>
                    <a:pt x="902" y="2834"/>
                    <a:pt x="2250" y="2834"/>
                  </a:cubicBezTo>
                  <a:cubicBezTo>
                    <a:pt x="3660" y="2834"/>
                    <a:pt x="4115" y="1517"/>
                    <a:pt x="4178" y="342"/>
                  </a:cubicBezTo>
                  <a:cubicBezTo>
                    <a:pt x="4193" y="115"/>
                    <a:pt x="4021" y="1"/>
                    <a:pt x="384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5227;p55">
              <a:extLst>
                <a:ext uri="{FF2B5EF4-FFF2-40B4-BE49-F238E27FC236}">
                  <a16:creationId xmlns:a16="http://schemas.microsoft.com/office/drawing/2014/main" id="{64D6B1A6-AA96-7143-B676-262204496DA9}"/>
                </a:ext>
              </a:extLst>
            </p:cNvPr>
            <p:cNvSpPr/>
            <p:nvPr/>
          </p:nvSpPr>
          <p:spPr>
            <a:xfrm>
              <a:off x="3058900" y="2716316"/>
              <a:ext cx="62175" cy="40645"/>
            </a:xfrm>
            <a:custGeom>
              <a:avLst/>
              <a:gdLst/>
              <a:ahLst/>
              <a:cxnLst/>
              <a:rect l="l" t="t" r="r" b="b"/>
              <a:pathLst>
                <a:path w="2807" h="1835" extrusionOk="0">
                  <a:moveTo>
                    <a:pt x="2790" y="972"/>
                  </a:moveTo>
                  <a:cubicBezTo>
                    <a:pt x="2775" y="1458"/>
                    <a:pt x="2132" y="1834"/>
                    <a:pt x="1364" y="1803"/>
                  </a:cubicBezTo>
                  <a:cubicBezTo>
                    <a:pt x="596" y="1772"/>
                    <a:pt x="0" y="1349"/>
                    <a:pt x="16" y="847"/>
                  </a:cubicBezTo>
                  <a:cubicBezTo>
                    <a:pt x="32" y="361"/>
                    <a:pt x="674" y="1"/>
                    <a:pt x="1442" y="32"/>
                  </a:cubicBezTo>
                  <a:cubicBezTo>
                    <a:pt x="2211" y="63"/>
                    <a:pt x="2806" y="471"/>
                    <a:pt x="2790" y="972"/>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5228;p55">
              <a:extLst>
                <a:ext uri="{FF2B5EF4-FFF2-40B4-BE49-F238E27FC236}">
                  <a16:creationId xmlns:a16="http://schemas.microsoft.com/office/drawing/2014/main" id="{21C0E0DD-2E56-FD45-99D9-6CB54B1901A6}"/>
                </a:ext>
              </a:extLst>
            </p:cNvPr>
            <p:cNvSpPr/>
            <p:nvPr/>
          </p:nvSpPr>
          <p:spPr>
            <a:xfrm>
              <a:off x="3243257" y="2723604"/>
              <a:ext cx="62175" cy="40645"/>
            </a:xfrm>
            <a:custGeom>
              <a:avLst/>
              <a:gdLst/>
              <a:ahLst/>
              <a:cxnLst/>
              <a:rect l="l" t="t" r="r" b="b"/>
              <a:pathLst>
                <a:path w="2807" h="1835" extrusionOk="0">
                  <a:moveTo>
                    <a:pt x="2791" y="972"/>
                  </a:moveTo>
                  <a:cubicBezTo>
                    <a:pt x="2775" y="1474"/>
                    <a:pt x="2132" y="1835"/>
                    <a:pt x="1364" y="1803"/>
                  </a:cubicBezTo>
                  <a:cubicBezTo>
                    <a:pt x="596" y="1772"/>
                    <a:pt x="1" y="1349"/>
                    <a:pt x="16" y="863"/>
                  </a:cubicBezTo>
                  <a:cubicBezTo>
                    <a:pt x="32" y="377"/>
                    <a:pt x="675" y="1"/>
                    <a:pt x="1443" y="32"/>
                  </a:cubicBezTo>
                  <a:cubicBezTo>
                    <a:pt x="2211" y="63"/>
                    <a:pt x="2806" y="487"/>
                    <a:pt x="2791" y="972"/>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5229;p55">
              <a:extLst>
                <a:ext uri="{FF2B5EF4-FFF2-40B4-BE49-F238E27FC236}">
                  <a16:creationId xmlns:a16="http://schemas.microsoft.com/office/drawing/2014/main" id="{2FA7221C-B001-6941-A0FD-F624488A7753}"/>
                </a:ext>
              </a:extLst>
            </p:cNvPr>
            <p:cNvSpPr/>
            <p:nvPr/>
          </p:nvSpPr>
          <p:spPr>
            <a:xfrm>
              <a:off x="3138929" y="2315882"/>
              <a:ext cx="76218" cy="289877"/>
            </a:xfrm>
            <a:custGeom>
              <a:avLst/>
              <a:gdLst/>
              <a:ahLst/>
              <a:cxnLst/>
              <a:rect l="l" t="t" r="r" b="b"/>
              <a:pathLst>
                <a:path w="3441" h="13087" extrusionOk="0">
                  <a:moveTo>
                    <a:pt x="1465" y="0"/>
                  </a:moveTo>
                  <a:cubicBezTo>
                    <a:pt x="746" y="0"/>
                    <a:pt x="79" y="455"/>
                    <a:pt x="181" y="1370"/>
                  </a:cubicBezTo>
                  <a:cubicBezTo>
                    <a:pt x="572" y="4818"/>
                    <a:pt x="196" y="8251"/>
                    <a:pt x="40" y="11699"/>
                  </a:cubicBezTo>
                  <a:cubicBezTo>
                    <a:pt x="0" y="12624"/>
                    <a:pt x="698" y="13086"/>
                    <a:pt x="1417" y="13086"/>
                  </a:cubicBezTo>
                  <a:cubicBezTo>
                    <a:pt x="2136" y="13086"/>
                    <a:pt x="2877" y="12624"/>
                    <a:pt x="2924" y="11699"/>
                  </a:cubicBezTo>
                  <a:cubicBezTo>
                    <a:pt x="3065" y="8251"/>
                    <a:pt x="3441" y="4818"/>
                    <a:pt x="3065" y="1370"/>
                  </a:cubicBezTo>
                  <a:cubicBezTo>
                    <a:pt x="2963" y="459"/>
                    <a:pt x="2188" y="0"/>
                    <a:pt x="14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5230;p55">
              <a:extLst>
                <a:ext uri="{FF2B5EF4-FFF2-40B4-BE49-F238E27FC236}">
                  <a16:creationId xmlns:a16="http://schemas.microsoft.com/office/drawing/2014/main" id="{7FF38379-0AB4-DB40-8212-198EAC916919}"/>
                </a:ext>
              </a:extLst>
            </p:cNvPr>
            <p:cNvSpPr/>
            <p:nvPr/>
          </p:nvSpPr>
          <p:spPr>
            <a:xfrm>
              <a:off x="3132683" y="2851411"/>
              <a:ext cx="71544" cy="209650"/>
            </a:xfrm>
            <a:custGeom>
              <a:avLst/>
              <a:gdLst/>
              <a:ahLst/>
              <a:cxnLst/>
              <a:rect l="l" t="t" r="r" b="b"/>
              <a:pathLst>
                <a:path w="3230" h="9465" extrusionOk="0">
                  <a:moveTo>
                    <a:pt x="1813" y="1"/>
                  </a:moveTo>
                  <a:cubicBezTo>
                    <a:pt x="1093" y="1"/>
                    <a:pt x="353" y="467"/>
                    <a:pt x="322" y="1394"/>
                  </a:cubicBezTo>
                  <a:cubicBezTo>
                    <a:pt x="228" y="3620"/>
                    <a:pt x="133" y="5845"/>
                    <a:pt x="39" y="8071"/>
                  </a:cubicBezTo>
                  <a:cubicBezTo>
                    <a:pt x="0" y="9002"/>
                    <a:pt x="699" y="9464"/>
                    <a:pt x="1416" y="9464"/>
                  </a:cubicBezTo>
                  <a:cubicBezTo>
                    <a:pt x="2137" y="9464"/>
                    <a:pt x="2876" y="8998"/>
                    <a:pt x="2908" y="8071"/>
                  </a:cubicBezTo>
                  <a:cubicBezTo>
                    <a:pt x="3002" y="5845"/>
                    <a:pt x="3096" y="3620"/>
                    <a:pt x="3190" y="1394"/>
                  </a:cubicBezTo>
                  <a:cubicBezTo>
                    <a:pt x="3229" y="463"/>
                    <a:pt x="2531" y="1"/>
                    <a:pt x="181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5231;p55">
              <a:extLst>
                <a:ext uri="{FF2B5EF4-FFF2-40B4-BE49-F238E27FC236}">
                  <a16:creationId xmlns:a16="http://schemas.microsoft.com/office/drawing/2014/main" id="{D312831E-AB3B-1F44-ACE9-BFCC386125DF}"/>
                </a:ext>
              </a:extLst>
            </p:cNvPr>
            <p:cNvSpPr/>
            <p:nvPr/>
          </p:nvSpPr>
          <p:spPr>
            <a:xfrm>
              <a:off x="2773161" y="2668759"/>
              <a:ext cx="233993" cy="76262"/>
            </a:xfrm>
            <a:custGeom>
              <a:avLst/>
              <a:gdLst/>
              <a:ahLst/>
              <a:cxnLst/>
              <a:rect l="l" t="t" r="r" b="b"/>
              <a:pathLst>
                <a:path w="10564" h="3443" extrusionOk="0">
                  <a:moveTo>
                    <a:pt x="1791" y="15"/>
                  </a:moveTo>
                  <a:cubicBezTo>
                    <a:pt x="1" y="15"/>
                    <a:pt x="20" y="2822"/>
                    <a:pt x="1850" y="2884"/>
                  </a:cubicBezTo>
                  <a:cubicBezTo>
                    <a:pt x="3966" y="2963"/>
                    <a:pt x="6082" y="2837"/>
                    <a:pt x="8151" y="3386"/>
                  </a:cubicBezTo>
                  <a:cubicBezTo>
                    <a:pt x="8294" y="3425"/>
                    <a:pt x="8430" y="3443"/>
                    <a:pt x="8559" y="3443"/>
                  </a:cubicBezTo>
                  <a:cubicBezTo>
                    <a:pt x="10044" y="3443"/>
                    <a:pt x="10563" y="1058"/>
                    <a:pt x="8919" y="611"/>
                  </a:cubicBezTo>
                  <a:cubicBezTo>
                    <a:pt x="6599" y="0"/>
                    <a:pt x="4233" y="94"/>
                    <a:pt x="1850" y="16"/>
                  </a:cubicBezTo>
                  <a:cubicBezTo>
                    <a:pt x="1830" y="15"/>
                    <a:pt x="1810" y="15"/>
                    <a:pt x="1791" y="1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232;p55">
              <a:extLst>
                <a:ext uri="{FF2B5EF4-FFF2-40B4-BE49-F238E27FC236}">
                  <a16:creationId xmlns:a16="http://schemas.microsoft.com/office/drawing/2014/main" id="{622E55CD-C2CC-9C4F-85A2-5F8B63D61683}"/>
                </a:ext>
              </a:extLst>
            </p:cNvPr>
            <p:cNvSpPr/>
            <p:nvPr/>
          </p:nvSpPr>
          <p:spPr>
            <a:xfrm>
              <a:off x="3334649" y="2685505"/>
              <a:ext cx="254769" cy="67048"/>
            </a:xfrm>
            <a:custGeom>
              <a:avLst/>
              <a:gdLst/>
              <a:ahLst/>
              <a:cxnLst/>
              <a:rect l="l" t="t" r="r" b="b"/>
              <a:pathLst>
                <a:path w="11502" h="3027" extrusionOk="0">
                  <a:moveTo>
                    <a:pt x="1636" y="0"/>
                  </a:moveTo>
                  <a:cubicBezTo>
                    <a:pt x="0" y="0"/>
                    <a:pt x="79" y="2670"/>
                    <a:pt x="1831" y="2896"/>
                  </a:cubicBezTo>
                  <a:cubicBezTo>
                    <a:pt x="2648" y="2995"/>
                    <a:pt x="3464" y="3027"/>
                    <a:pt x="4282" y="3027"/>
                  </a:cubicBezTo>
                  <a:cubicBezTo>
                    <a:pt x="5801" y="3027"/>
                    <a:pt x="7321" y="2916"/>
                    <a:pt x="8847" y="2916"/>
                  </a:cubicBezTo>
                  <a:cubicBezTo>
                    <a:pt x="9115" y="2916"/>
                    <a:pt x="9384" y="2920"/>
                    <a:pt x="9652" y="2928"/>
                  </a:cubicBezTo>
                  <a:cubicBezTo>
                    <a:pt x="9672" y="2928"/>
                    <a:pt x="9692" y="2929"/>
                    <a:pt x="9711" y="2929"/>
                  </a:cubicBezTo>
                  <a:cubicBezTo>
                    <a:pt x="11502" y="2929"/>
                    <a:pt x="11482" y="106"/>
                    <a:pt x="9652" y="59"/>
                  </a:cubicBezTo>
                  <a:cubicBezTo>
                    <a:pt x="9383" y="51"/>
                    <a:pt x="9114" y="48"/>
                    <a:pt x="8845" y="48"/>
                  </a:cubicBezTo>
                  <a:cubicBezTo>
                    <a:pt x="7349" y="48"/>
                    <a:pt x="5858" y="153"/>
                    <a:pt x="4369" y="153"/>
                  </a:cubicBezTo>
                  <a:cubicBezTo>
                    <a:pt x="3523" y="153"/>
                    <a:pt x="2677" y="119"/>
                    <a:pt x="1831" y="12"/>
                  </a:cubicBezTo>
                  <a:cubicBezTo>
                    <a:pt x="1763" y="4"/>
                    <a:pt x="1698" y="0"/>
                    <a:pt x="16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233;p55">
              <a:extLst>
                <a:ext uri="{FF2B5EF4-FFF2-40B4-BE49-F238E27FC236}">
                  <a16:creationId xmlns:a16="http://schemas.microsoft.com/office/drawing/2014/main" id="{1DCA41E5-C179-F84B-B613-D1BEF752F395}"/>
                </a:ext>
              </a:extLst>
            </p:cNvPr>
            <p:cNvSpPr/>
            <p:nvPr/>
          </p:nvSpPr>
          <p:spPr>
            <a:xfrm>
              <a:off x="2930229" y="2445484"/>
              <a:ext cx="171618" cy="163533"/>
            </a:xfrm>
            <a:custGeom>
              <a:avLst/>
              <a:gdLst/>
              <a:ahLst/>
              <a:cxnLst/>
              <a:rect l="l" t="t" r="r" b="b"/>
              <a:pathLst>
                <a:path w="7748" h="7383" extrusionOk="0">
                  <a:moveTo>
                    <a:pt x="1332" y="1"/>
                  </a:moveTo>
                  <a:cubicBezTo>
                    <a:pt x="519" y="1"/>
                    <a:pt x="1" y="1229"/>
                    <a:pt x="872" y="1757"/>
                  </a:cubicBezTo>
                  <a:cubicBezTo>
                    <a:pt x="2988" y="2995"/>
                    <a:pt x="4023" y="5441"/>
                    <a:pt x="5762" y="7118"/>
                  </a:cubicBezTo>
                  <a:cubicBezTo>
                    <a:pt x="5956" y="7304"/>
                    <a:pt x="6172" y="7382"/>
                    <a:pt x="6381" y="7382"/>
                  </a:cubicBezTo>
                  <a:cubicBezTo>
                    <a:pt x="7106" y="7382"/>
                    <a:pt x="7748" y="6445"/>
                    <a:pt x="7079" y="5801"/>
                  </a:cubicBezTo>
                  <a:cubicBezTo>
                    <a:pt x="5198" y="3983"/>
                    <a:pt x="4117" y="1506"/>
                    <a:pt x="1813" y="143"/>
                  </a:cubicBezTo>
                  <a:cubicBezTo>
                    <a:pt x="1647" y="44"/>
                    <a:pt x="1484" y="1"/>
                    <a:pt x="133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234;p55">
              <a:extLst>
                <a:ext uri="{FF2B5EF4-FFF2-40B4-BE49-F238E27FC236}">
                  <a16:creationId xmlns:a16="http://schemas.microsoft.com/office/drawing/2014/main" id="{AA0FB770-6766-FF4C-BAB6-E80CC0393B6D}"/>
                </a:ext>
              </a:extLst>
            </p:cNvPr>
            <p:cNvSpPr/>
            <p:nvPr/>
          </p:nvSpPr>
          <p:spPr>
            <a:xfrm>
              <a:off x="3271942" y="2458065"/>
              <a:ext cx="157642" cy="128559"/>
            </a:xfrm>
            <a:custGeom>
              <a:avLst/>
              <a:gdLst/>
              <a:ahLst/>
              <a:cxnLst/>
              <a:rect l="l" t="t" r="r" b="b"/>
              <a:pathLst>
                <a:path w="7117" h="5804" extrusionOk="0">
                  <a:moveTo>
                    <a:pt x="5656" y="0"/>
                  </a:moveTo>
                  <a:cubicBezTo>
                    <a:pt x="5454" y="0"/>
                    <a:pt x="5245" y="65"/>
                    <a:pt x="5054" y="217"/>
                  </a:cubicBezTo>
                  <a:cubicBezTo>
                    <a:pt x="3486" y="1424"/>
                    <a:pt x="2138" y="2882"/>
                    <a:pt x="696" y="4230"/>
                  </a:cubicBezTo>
                  <a:cubicBezTo>
                    <a:pt x="1" y="4864"/>
                    <a:pt x="654" y="5803"/>
                    <a:pt x="1392" y="5803"/>
                  </a:cubicBezTo>
                  <a:cubicBezTo>
                    <a:pt x="1602" y="5803"/>
                    <a:pt x="1818" y="5727"/>
                    <a:pt x="2013" y="5547"/>
                  </a:cubicBezTo>
                  <a:cubicBezTo>
                    <a:pt x="3455" y="4199"/>
                    <a:pt x="4803" y="2757"/>
                    <a:pt x="6370" y="1534"/>
                  </a:cubicBezTo>
                  <a:cubicBezTo>
                    <a:pt x="7116" y="950"/>
                    <a:pt x="6432" y="0"/>
                    <a:pt x="565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235;p55">
              <a:extLst>
                <a:ext uri="{FF2B5EF4-FFF2-40B4-BE49-F238E27FC236}">
                  <a16:creationId xmlns:a16="http://schemas.microsoft.com/office/drawing/2014/main" id="{13934085-D800-314A-9025-A5D216D90498}"/>
                </a:ext>
              </a:extLst>
            </p:cNvPr>
            <p:cNvSpPr/>
            <p:nvPr/>
          </p:nvSpPr>
          <p:spPr>
            <a:xfrm>
              <a:off x="2926175" y="2804718"/>
              <a:ext cx="136355" cy="134074"/>
            </a:xfrm>
            <a:custGeom>
              <a:avLst/>
              <a:gdLst/>
              <a:ahLst/>
              <a:cxnLst/>
              <a:rect l="l" t="t" r="r" b="b"/>
              <a:pathLst>
                <a:path w="6156" h="6053" extrusionOk="0">
                  <a:moveTo>
                    <a:pt x="4896" y="1"/>
                  </a:moveTo>
                  <a:cubicBezTo>
                    <a:pt x="4617" y="1"/>
                    <a:pt x="4345" y="140"/>
                    <a:pt x="4174" y="477"/>
                  </a:cubicBezTo>
                  <a:cubicBezTo>
                    <a:pt x="3375" y="2028"/>
                    <a:pt x="2262" y="3282"/>
                    <a:pt x="820" y="4270"/>
                  </a:cubicBezTo>
                  <a:cubicBezTo>
                    <a:pt x="0" y="4842"/>
                    <a:pt x="509" y="6052"/>
                    <a:pt x="1270" y="6052"/>
                  </a:cubicBezTo>
                  <a:cubicBezTo>
                    <a:pt x="1426" y="6052"/>
                    <a:pt x="1593" y="6002"/>
                    <a:pt x="1760" y="5884"/>
                  </a:cubicBezTo>
                  <a:cubicBezTo>
                    <a:pt x="3469" y="4724"/>
                    <a:pt x="4848" y="3267"/>
                    <a:pt x="5789" y="1417"/>
                  </a:cubicBezTo>
                  <a:cubicBezTo>
                    <a:pt x="6156" y="683"/>
                    <a:pt x="5511" y="1"/>
                    <a:pt x="48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236;p55">
              <a:extLst>
                <a:ext uri="{FF2B5EF4-FFF2-40B4-BE49-F238E27FC236}">
                  <a16:creationId xmlns:a16="http://schemas.microsoft.com/office/drawing/2014/main" id="{EA8E0DDD-F06B-FE42-828B-23DDA6952082}"/>
                </a:ext>
              </a:extLst>
            </p:cNvPr>
            <p:cNvSpPr/>
            <p:nvPr/>
          </p:nvSpPr>
          <p:spPr>
            <a:xfrm>
              <a:off x="3305477" y="2824631"/>
              <a:ext cx="115490" cy="117639"/>
            </a:xfrm>
            <a:custGeom>
              <a:avLst/>
              <a:gdLst/>
              <a:ahLst/>
              <a:cxnLst/>
              <a:rect l="l" t="t" r="r" b="b"/>
              <a:pathLst>
                <a:path w="5214" h="5311" extrusionOk="0">
                  <a:moveTo>
                    <a:pt x="1317" y="1"/>
                  </a:moveTo>
                  <a:cubicBezTo>
                    <a:pt x="625" y="1"/>
                    <a:pt x="1" y="932"/>
                    <a:pt x="624" y="1615"/>
                  </a:cubicBezTo>
                  <a:cubicBezTo>
                    <a:pt x="1549" y="2634"/>
                    <a:pt x="2333" y="3747"/>
                    <a:pt x="3116" y="4891"/>
                  </a:cubicBezTo>
                  <a:cubicBezTo>
                    <a:pt x="3323" y="5188"/>
                    <a:pt x="3613" y="5310"/>
                    <a:pt x="3900" y="5310"/>
                  </a:cubicBezTo>
                  <a:cubicBezTo>
                    <a:pt x="4567" y="5310"/>
                    <a:pt x="5214" y="4642"/>
                    <a:pt x="4731" y="3951"/>
                  </a:cubicBezTo>
                  <a:cubicBezTo>
                    <a:pt x="3869" y="2681"/>
                    <a:pt x="2975" y="1443"/>
                    <a:pt x="1941" y="299"/>
                  </a:cubicBezTo>
                  <a:cubicBezTo>
                    <a:pt x="1749" y="89"/>
                    <a:pt x="1530" y="1"/>
                    <a:pt x="131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237;p55">
              <a:extLst>
                <a:ext uri="{FF2B5EF4-FFF2-40B4-BE49-F238E27FC236}">
                  <a16:creationId xmlns:a16="http://schemas.microsoft.com/office/drawing/2014/main" id="{42D87D21-B25D-7B46-8761-F8D64D87C6D5}"/>
                </a:ext>
              </a:extLst>
            </p:cNvPr>
            <p:cNvSpPr/>
            <p:nvPr/>
          </p:nvSpPr>
          <p:spPr>
            <a:xfrm>
              <a:off x="2994664" y="2513906"/>
              <a:ext cx="195496" cy="119809"/>
            </a:xfrm>
            <a:custGeom>
              <a:avLst/>
              <a:gdLst/>
              <a:ahLst/>
              <a:cxnLst/>
              <a:rect l="l" t="t" r="r" b="b"/>
              <a:pathLst>
                <a:path w="8826" h="5409" extrusionOk="0">
                  <a:moveTo>
                    <a:pt x="5158" y="47"/>
                  </a:moveTo>
                  <a:cubicBezTo>
                    <a:pt x="4092" y="94"/>
                    <a:pt x="3089" y="565"/>
                    <a:pt x="2305" y="1301"/>
                  </a:cubicBezTo>
                  <a:cubicBezTo>
                    <a:pt x="1161" y="2383"/>
                    <a:pt x="299" y="3841"/>
                    <a:pt x="1" y="5408"/>
                  </a:cubicBezTo>
                  <a:cubicBezTo>
                    <a:pt x="1098" y="4358"/>
                    <a:pt x="2321" y="3825"/>
                    <a:pt x="3904" y="3480"/>
                  </a:cubicBezTo>
                  <a:cubicBezTo>
                    <a:pt x="4499" y="3355"/>
                    <a:pt x="8825" y="2665"/>
                    <a:pt x="8402" y="1631"/>
                  </a:cubicBezTo>
                  <a:cubicBezTo>
                    <a:pt x="7979" y="627"/>
                    <a:pt x="6161" y="0"/>
                    <a:pt x="5158" y="4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238;p55">
              <a:extLst>
                <a:ext uri="{FF2B5EF4-FFF2-40B4-BE49-F238E27FC236}">
                  <a16:creationId xmlns:a16="http://schemas.microsoft.com/office/drawing/2014/main" id="{33A60D20-0EF0-2142-99B9-3EA7D0F75D35}"/>
                </a:ext>
              </a:extLst>
            </p:cNvPr>
            <p:cNvSpPr/>
            <p:nvPr/>
          </p:nvSpPr>
          <p:spPr>
            <a:xfrm>
              <a:off x="3007157" y="2718288"/>
              <a:ext cx="1005477" cy="497024"/>
            </a:xfrm>
            <a:custGeom>
              <a:avLst/>
              <a:gdLst/>
              <a:ahLst/>
              <a:cxnLst/>
              <a:rect l="l" t="t" r="r" b="b"/>
              <a:pathLst>
                <a:path w="45394" h="22439" extrusionOk="0">
                  <a:moveTo>
                    <a:pt x="25130" y="1"/>
                  </a:moveTo>
                  <a:cubicBezTo>
                    <a:pt x="24825" y="1"/>
                    <a:pt x="24516" y="32"/>
                    <a:pt x="24202" y="100"/>
                  </a:cubicBezTo>
                  <a:cubicBezTo>
                    <a:pt x="23324" y="272"/>
                    <a:pt x="22431" y="382"/>
                    <a:pt x="21585" y="648"/>
                  </a:cubicBezTo>
                  <a:cubicBezTo>
                    <a:pt x="20127" y="1103"/>
                    <a:pt x="18763" y="1745"/>
                    <a:pt x="17823" y="2999"/>
                  </a:cubicBezTo>
                  <a:cubicBezTo>
                    <a:pt x="16914" y="4222"/>
                    <a:pt x="16083" y="5476"/>
                    <a:pt x="16130" y="7153"/>
                  </a:cubicBezTo>
                  <a:cubicBezTo>
                    <a:pt x="15910" y="7090"/>
                    <a:pt x="15769" y="7075"/>
                    <a:pt x="15660" y="7012"/>
                  </a:cubicBezTo>
                  <a:cubicBezTo>
                    <a:pt x="14663" y="6408"/>
                    <a:pt x="13602" y="6205"/>
                    <a:pt x="12520" y="6205"/>
                  </a:cubicBezTo>
                  <a:cubicBezTo>
                    <a:pt x="12002" y="6205"/>
                    <a:pt x="11480" y="6251"/>
                    <a:pt x="10957" y="6322"/>
                  </a:cubicBezTo>
                  <a:cubicBezTo>
                    <a:pt x="10440" y="6385"/>
                    <a:pt x="9860" y="6636"/>
                    <a:pt x="9484" y="6981"/>
                  </a:cubicBezTo>
                  <a:cubicBezTo>
                    <a:pt x="8653" y="7717"/>
                    <a:pt x="7901" y="8517"/>
                    <a:pt x="7838" y="9739"/>
                  </a:cubicBezTo>
                  <a:cubicBezTo>
                    <a:pt x="7807" y="10382"/>
                    <a:pt x="7697" y="11009"/>
                    <a:pt x="7619" y="11683"/>
                  </a:cubicBezTo>
                  <a:cubicBezTo>
                    <a:pt x="7072" y="11683"/>
                    <a:pt x="6526" y="11673"/>
                    <a:pt x="5980" y="11673"/>
                  </a:cubicBezTo>
                  <a:cubicBezTo>
                    <a:pt x="5570" y="11673"/>
                    <a:pt x="5160" y="11678"/>
                    <a:pt x="4750" y="11699"/>
                  </a:cubicBezTo>
                  <a:cubicBezTo>
                    <a:pt x="2916" y="11793"/>
                    <a:pt x="1584" y="12655"/>
                    <a:pt x="785" y="14348"/>
                  </a:cubicBezTo>
                  <a:cubicBezTo>
                    <a:pt x="1" y="16009"/>
                    <a:pt x="189" y="17529"/>
                    <a:pt x="1286" y="18987"/>
                  </a:cubicBezTo>
                  <a:cubicBezTo>
                    <a:pt x="2431" y="20508"/>
                    <a:pt x="4061" y="21244"/>
                    <a:pt x="5832" y="21605"/>
                  </a:cubicBezTo>
                  <a:cubicBezTo>
                    <a:pt x="7211" y="21871"/>
                    <a:pt x="8638" y="21981"/>
                    <a:pt x="10033" y="22059"/>
                  </a:cubicBezTo>
                  <a:cubicBezTo>
                    <a:pt x="12196" y="22200"/>
                    <a:pt x="14359" y="22279"/>
                    <a:pt x="16522" y="22341"/>
                  </a:cubicBezTo>
                  <a:cubicBezTo>
                    <a:pt x="18727" y="22396"/>
                    <a:pt x="20944" y="22439"/>
                    <a:pt x="23153" y="22439"/>
                  </a:cubicBezTo>
                  <a:cubicBezTo>
                    <a:pt x="23487" y="22439"/>
                    <a:pt x="23821" y="22438"/>
                    <a:pt x="24155" y="22436"/>
                  </a:cubicBezTo>
                  <a:cubicBezTo>
                    <a:pt x="26531" y="22421"/>
                    <a:pt x="28908" y="22293"/>
                    <a:pt x="31284" y="22293"/>
                  </a:cubicBezTo>
                  <a:cubicBezTo>
                    <a:pt x="31416" y="22293"/>
                    <a:pt x="31547" y="22294"/>
                    <a:pt x="31679" y="22294"/>
                  </a:cubicBezTo>
                  <a:cubicBezTo>
                    <a:pt x="31960" y="22296"/>
                    <a:pt x="32241" y="22297"/>
                    <a:pt x="32522" y="22297"/>
                  </a:cubicBezTo>
                  <a:cubicBezTo>
                    <a:pt x="34836" y="22297"/>
                    <a:pt x="37126" y="22219"/>
                    <a:pt x="39391" y="21730"/>
                  </a:cubicBezTo>
                  <a:cubicBezTo>
                    <a:pt x="40253" y="21542"/>
                    <a:pt x="41209" y="21323"/>
                    <a:pt x="41867" y="20805"/>
                  </a:cubicBezTo>
                  <a:cubicBezTo>
                    <a:pt x="43936" y="19144"/>
                    <a:pt x="45394" y="17153"/>
                    <a:pt x="45237" y="14254"/>
                  </a:cubicBezTo>
                  <a:cubicBezTo>
                    <a:pt x="45127" y="11902"/>
                    <a:pt x="43905" y="10288"/>
                    <a:pt x="42149" y="9081"/>
                  </a:cubicBezTo>
                  <a:cubicBezTo>
                    <a:pt x="40394" y="7883"/>
                    <a:pt x="38424" y="7413"/>
                    <a:pt x="36369" y="7413"/>
                  </a:cubicBezTo>
                  <a:cubicBezTo>
                    <a:pt x="35763" y="7413"/>
                    <a:pt x="35149" y="7454"/>
                    <a:pt x="34532" y="7529"/>
                  </a:cubicBezTo>
                  <a:cubicBezTo>
                    <a:pt x="34046" y="7592"/>
                    <a:pt x="33544" y="7749"/>
                    <a:pt x="33011" y="7890"/>
                  </a:cubicBezTo>
                  <a:cubicBezTo>
                    <a:pt x="32995" y="7670"/>
                    <a:pt x="32980" y="7545"/>
                    <a:pt x="32964" y="7404"/>
                  </a:cubicBezTo>
                  <a:cubicBezTo>
                    <a:pt x="32776" y="5617"/>
                    <a:pt x="32118" y="4018"/>
                    <a:pt x="30911" y="2686"/>
                  </a:cubicBezTo>
                  <a:cubicBezTo>
                    <a:pt x="29970" y="1651"/>
                    <a:pt x="28732" y="1118"/>
                    <a:pt x="27509" y="570"/>
                  </a:cubicBezTo>
                  <a:cubicBezTo>
                    <a:pt x="26743" y="227"/>
                    <a:pt x="25952" y="1"/>
                    <a:pt x="2513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239;p55">
              <a:extLst>
                <a:ext uri="{FF2B5EF4-FFF2-40B4-BE49-F238E27FC236}">
                  <a16:creationId xmlns:a16="http://schemas.microsoft.com/office/drawing/2014/main" id="{D18AB55F-EC40-D441-A8DA-F1323F771FFC}"/>
                </a:ext>
              </a:extLst>
            </p:cNvPr>
            <p:cNvSpPr/>
            <p:nvPr/>
          </p:nvSpPr>
          <p:spPr>
            <a:xfrm>
              <a:off x="3514754" y="2718398"/>
              <a:ext cx="497888" cy="492328"/>
            </a:xfrm>
            <a:custGeom>
              <a:avLst/>
              <a:gdLst/>
              <a:ahLst/>
              <a:cxnLst/>
              <a:rect l="l" t="t" r="r" b="b"/>
              <a:pathLst>
                <a:path w="22478" h="22227" extrusionOk="0">
                  <a:moveTo>
                    <a:pt x="2368" y="1"/>
                  </a:moveTo>
                  <a:cubicBezTo>
                    <a:pt x="1004" y="1693"/>
                    <a:pt x="1" y="4139"/>
                    <a:pt x="628" y="6317"/>
                  </a:cubicBezTo>
                  <a:cubicBezTo>
                    <a:pt x="1255" y="8590"/>
                    <a:pt x="2995" y="9766"/>
                    <a:pt x="5283" y="9828"/>
                  </a:cubicBezTo>
                  <a:cubicBezTo>
                    <a:pt x="8230" y="9922"/>
                    <a:pt x="11772" y="9656"/>
                    <a:pt x="13230" y="12869"/>
                  </a:cubicBezTo>
                  <a:cubicBezTo>
                    <a:pt x="14484" y="15612"/>
                    <a:pt x="11333" y="18245"/>
                    <a:pt x="11976" y="21051"/>
                  </a:cubicBezTo>
                  <a:cubicBezTo>
                    <a:pt x="12070" y="21474"/>
                    <a:pt x="12227" y="21866"/>
                    <a:pt x="12446" y="22227"/>
                  </a:cubicBezTo>
                  <a:cubicBezTo>
                    <a:pt x="13794" y="22164"/>
                    <a:pt x="15142" y="22023"/>
                    <a:pt x="16475" y="21725"/>
                  </a:cubicBezTo>
                  <a:cubicBezTo>
                    <a:pt x="17337" y="21537"/>
                    <a:pt x="18293" y="21318"/>
                    <a:pt x="18951" y="20800"/>
                  </a:cubicBezTo>
                  <a:cubicBezTo>
                    <a:pt x="21020" y="19139"/>
                    <a:pt x="22478" y="17148"/>
                    <a:pt x="22321" y="14249"/>
                  </a:cubicBezTo>
                  <a:cubicBezTo>
                    <a:pt x="22211" y="11897"/>
                    <a:pt x="20989" y="10283"/>
                    <a:pt x="19233" y="9076"/>
                  </a:cubicBezTo>
                  <a:cubicBezTo>
                    <a:pt x="17478" y="7878"/>
                    <a:pt x="15508" y="7408"/>
                    <a:pt x="13453" y="7408"/>
                  </a:cubicBezTo>
                  <a:cubicBezTo>
                    <a:pt x="12847" y="7408"/>
                    <a:pt x="12233" y="7449"/>
                    <a:pt x="11616" y="7524"/>
                  </a:cubicBezTo>
                  <a:cubicBezTo>
                    <a:pt x="11130" y="7587"/>
                    <a:pt x="10628" y="7744"/>
                    <a:pt x="10095" y="7885"/>
                  </a:cubicBezTo>
                  <a:cubicBezTo>
                    <a:pt x="10079" y="7665"/>
                    <a:pt x="10064" y="7540"/>
                    <a:pt x="10048" y="7399"/>
                  </a:cubicBezTo>
                  <a:cubicBezTo>
                    <a:pt x="9860" y="5612"/>
                    <a:pt x="9202" y="4013"/>
                    <a:pt x="7995" y="2681"/>
                  </a:cubicBezTo>
                  <a:cubicBezTo>
                    <a:pt x="7054" y="1646"/>
                    <a:pt x="5816" y="1113"/>
                    <a:pt x="4593" y="565"/>
                  </a:cubicBezTo>
                  <a:cubicBezTo>
                    <a:pt x="3888" y="236"/>
                    <a:pt x="3136" y="32"/>
                    <a:pt x="2368" y="1"/>
                  </a:cubicBezTo>
                  <a:close/>
                </a:path>
              </a:pathLst>
            </a:custGeom>
            <a:solidFill>
              <a:schemeClr val="dk1">
                <a:alpha val="894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240;p55">
              <a:extLst>
                <a:ext uri="{FF2B5EF4-FFF2-40B4-BE49-F238E27FC236}">
                  <a16:creationId xmlns:a16="http://schemas.microsoft.com/office/drawing/2014/main" id="{C9BCE7E3-9A70-D743-AD4B-59504930B1B0}"/>
                </a:ext>
              </a:extLst>
            </p:cNvPr>
            <p:cNvSpPr/>
            <p:nvPr/>
          </p:nvSpPr>
          <p:spPr>
            <a:xfrm>
              <a:off x="3468925" y="2974966"/>
              <a:ext cx="53492" cy="41686"/>
            </a:xfrm>
            <a:custGeom>
              <a:avLst/>
              <a:gdLst/>
              <a:ahLst/>
              <a:cxnLst/>
              <a:rect l="l" t="t" r="r" b="b"/>
              <a:pathLst>
                <a:path w="2415" h="1882" extrusionOk="0">
                  <a:moveTo>
                    <a:pt x="1208" y="1"/>
                  </a:moveTo>
                  <a:cubicBezTo>
                    <a:pt x="1" y="1"/>
                    <a:pt x="1" y="1882"/>
                    <a:pt x="1208" y="1882"/>
                  </a:cubicBezTo>
                  <a:cubicBezTo>
                    <a:pt x="2415" y="1882"/>
                    <a:pt x="2415" y="1"/>
                    <a:pt x="120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241;p55">
              <a:extLst>
                <a:ext uri="{FF2B5EF4-FFF2-40B4-BE49-F238E27FC236}">
                  <a16:creationId xmlns:a16="http://schemas.microsoft.com/office/drawing/2014/main" id="{0DAB11D7-8466-8140-98AE-A81D0F651FC7}"/>
                </a:ext>
              </a:extLst>
            </p:cNvPr>
            <p:cNvSpPr/>
            <p:nvPr/>
          </p:nvSpPr>
          <p:spPr>
            <a:xfrm>
              <a:off x="3579344" y="2970802"/>
              <a:ext cx="53492" cy="41354"/>
            </a:xfrm>
            <a:custGeom>
              <a:avLst/>
              <a:gdLst/>
              <a:ahLst/>
              <a:cxnLst/>
              <a:rect l="l" t="t" r="r" b="b"/>
              <a:pathLst>
                <a:path w="2415" h="1867" extrusionOk="0">
                  <a:moveTo>
                    <a:pt x="1207" y="1"/>
                  </a:moveTo>
                  <a:cubicBezTo>
                    <a:pt x="0" y="1"/>
                    <a:pt x="0" y="1866"/>
                    <a:pt x="1207" y="1866"/>
                  </a:cubicBezTo>
                  <a:cubicBezTo>
                    <a:pt x="2414" y="1866"/>
                    <a:pt x="2414" y="1"/>
                    <a:pt x="120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242;p55">
              <a:extLst>
                <a:ext uri="{FF2B5EF4-FFF2-40B4-BE49-F238E27FC236}">
                  <a16:creationId xmlns:a16="http://schemas.microsoft.com/office/drawing/2014/main" id="{5ED4CBF1-E7A5-C14F-A315-204EFFAA818B}"/>
                </a:ext>
              </a:extLst>
            </p:cNvPr>
            <p:cNvSpPr/>
            <p:nvPr/>
          </p:nvSpPr>
          <p:spPr>
            <a:xfrm>
              <a:off x="3518054" y="3017849"/>
              <a:ext cx="76240" cy="50901"/>
            </a:xfrm>
            <a:custGeom>
              <a:avLst/>
              <a:gdLst/>
              <a:ahLst/>
              <a:cxnLst/>
              <a:rect l="l" t="t" r="r" b="b"/>
              <a:pathLst>
                <a:path w="3442" h="2298" extrusionOk="0">
                  <a:moveTo>
                    <a:pt x="3053" y="1"/>
                  </a:moveTo>
                  <a:cubicBezTo>
                    <a:pt x="2873" y="1"/>
                    <a:pt x="2697" y="118"/>
                    <a:pt x="2705" y="353"/>
                  </a:cubicBezTo>
                  <a:cubicBezTo>
                    <a:pt x="2705" y="933"/>
                    <a:pt x="2454" y="1529"/>
                    <a:pt x="1795" y="1592"/>
                  </a:cubicBezTo>
                  <a:cubicBezTo>
                    <a:pt x="1771" y="1593"/>
                    <a:pt x="1747" y="1594"/>
                    <a:pt x="1723" y="1594"/>
                  </a:cubicBezTo>
                  <a:cubicBezTo>
                    <a:pt x="1125" y="1594"/>
                    <a:pt x="775" y="1037"/>
                    <a:pt x="730" y="494"/>
                  </a:cubicBezTo>
                  <a:cubicBezTo>
                    <a:pt x="714" y="259"/>
                    <a:pt x="526" y="142"/>
                    <a:pt x="348" y="142"/>
                  </a:cubicBezTo>
                  <a:cubicBezTo>
                    <a:pt x="169" y="142"/>
                    <a:pt x="1" y="259"/>
                    <a:pt x="24" y="494"/>
                  </a:cubicBezTo>
                  <a:cubicBezTo>
                    <a:pt x="86" y="1473"/>
                    <a:pt x="718" y="2297"/>
                    <a:pt x="1766" y="2297"/>
                  </a:cubicBezTo>
                  <a:cubicBezTo>
                    <a:pt x="1776" y="2297"/>
                    <a:pt x="1786" y="2297"/>
                    <a:pt x="1795" y="2297"/>
                  </a:cubicBezTo>
                  <a:cubicBezTo>
                    <a:pt x="2846" y="2297"/>
                    <a:pt x="3441" y="1309"/>
                    <a:pt x="3426" y="353"/>
                  </a:cubicBezTo>
                  <a:cubicBezTo>
                    <a:pt x="3418" y="118"/>
                    <a:pt x="3234" y="1"/>
                    <a:pt x="30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243;p55">
              <a:extLst>
                <a:ext uri="{FF2B5EF4-FFF2-40B4-BE49-F238E27FC236}">
                  <a16:creationId xmlns:a16="http://schemas.microsoft.com/office/drawing/2014/main" id="{994E29E5-CDA8-8447-B6C4-6D1B94288ED8}"/>
                </a:ext>
              </a:extLst>
            </p:cNvPr>
            <p:cNvSpPr/>
            <p:nvPr/>
          </p:nvSpPr>
          <p:spPr>
            <a:xfrm>
              <a:off x="3427614" y="3023586"/>
              <a:ext cx="61821" cy="39250"/>
            </a:xfrm>
            <a:custGeom>
              <a:avLst/>
              <a:gdLst/>
              <a:ahLst/>
              <a:cxnLst/>
              <a:rect l="l" t="t" r="r" b="b"/>
              <a:pathLst>
                <a:path w="2791" h="1772" extrusionOk="0">
                  <a:moveTo>
                    <a:pt x="2791" y="894"/>
                  </a:moveTo>
                  <a:cubicBezTo>
                    <a:pt x="2791" y="1380"/>
                    <a:pt x="2164" y="1772"/>
                    <a:pt x="1396" y="1772"/>
                  </a:cubicBezTo>
                  <a:cubicBezTo>
                    <a:pt x="628" y="1772"/>
                    <a:pt x="1" y="1380"/>
                    <a:pt x="1" y="894"/>
                  </a:cubicBezTo>
                  <a:cubicBezTo>
                    <a:pt x="1" y="392"/>
                    <a:pt x="628" y="0"/>
                    <a:pt x="1396" y="0"/>
                  </a:cubicBezTo>
                  <a:cubicBezTo>
                    <a:pt x="2164" y="0"/>
                    <a:pt x="2791" y="392"/>
                    <a:pt x="2791" y="894"/>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244;p55">
              <a:extLst>
                <a:ext uri="{FF2B5EF4-FFF2-40B4-BE49-F238E27FC236}">
                  <a16:creationId xmlns:a16="http://schemas.microsoft.com/office/drawing/2014/main" id="{BFDE96B7-3E9B-CF4F-B0B9-2B7E8AC11016}"/>
                </a:ext>
              </a:extLst>
            </p:cNvPr>
            <p:cNvSpPr/>
            <p:nvPr/>
          </p:nvSpPr>
          <p:spPr>
            <a:xfrm>
              <a:off x="3612326" y="3023586"/>
              <a:ext cx="61466" cy="39250"/>
            </a:xfrm>
            <a:custGeom>
              <a:avLst/>
              <a:gdLst/>
              <a:ahLst/>
              <a:cxnLst/>
              <a:rect l="l" t="t" r="r" b="b"/>
              <a:pathLst>
                <a:path w="2775" h="1772" extrusionOk="0">
                  <a:moveTo>
                    <a:pt x="2775" y="894"/>
                  </a:moveTo>
                  <a:cubicBezTo>
                    <a:pt x="2775" y="1380"/>
                    <a:pt x="2163" y="1772"/>
                    <a:pt x="1395" y="1772"/>
                  </a:cubicBezTo>
                  <a:cubicBezTo>
                    <a:pt x="627" y="1772"/>
                    <a:pt x="0" y="1380"/>
                    <a:pt x="0" y="894"/>
                  </a:cubicBezTo>
                  <a:cubicBezTo>
                    <a:pt x="0" y="392"/>
                    <a:pt x="627" y="0"/>
                    <a:pt x="1395" y="0"/>
                  </a:cubicBezTo>
                  <a:cubicBezTo>
                    <a:pt x="2163" y="0"/>
                    <a:pt x="2775" y="392"/>
                    <a:pt x="2775" y="894"/>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245;p55">
              <a:extLst>
                <a:ext uri="{FF2B5EF4-FFF2-40B4-BE49-F238E27FC236}">
                  <a16:creationId xmlns:a16="http://schemas.microsoft.com/office/drawing/2014/main" id="{BEB9E682-EE39-F249-A2F0-B9A8AA6862C1}"/>
                </a:ext>
              </a:extLst>
            </p:cNvPr>
            <p:cNvSpPr/>
            <p:nvPr/>
          </p:nvSpPr>
          <p:spPr>
            <a:xfrm>
              <a:off x="3181812" y="3249254"/>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5246;p55">
              <a:extLst>
                <a:ext uri="{FF2B5EF4-FFF2-40B4-BE49-F238E27FC236}">
                  <a16:creationId xmlns:a16="http://schemas.microsoft.com/office/drawing/2014/main" id="{42F878B4-520A-114A-B657-C491DECC8B8A}"/>
                </a:ext>
              </a:extLst>
            </p:cNvPr>
            <p:cNvSpPr/>
            <p:nvPr/>
          </p:nvSpPr>
          <p:spPr>
            <a:xfrm>
              <a:off x="3305411" y="3323546"/>
              <a:ext cx="65630" cy="51078"/>
            </a:xfrm>
            <a:custGeom>
              <a:avLst/>
              <a:gdLst/>
              <a:ahLst/>
              <a:cxnLst/>
              <a:rect l="l" t="t" r="r" b="b"/>
              <a:pathLst>
                <a:path w="2963" h="2306"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5247;p55">
              <a:extLst>
                <a:ext uri="{FF2B5EF4-FFF2-40B4-BE49-F238E27FC236}">
                  <a16:creationId xmlns:a16="http://schemas.microsoft.com/office/drawing/2014/main" id="{835407C2-E983-4E41-947A-EC753F999BA9}"/>
                </a:ext>
              </a:extLst>
            </p:cNvPr>
            <p:cNvSpPr/>
            <p:nvPr/>
          </p:nvSpPr>
          <p:spPr>
            <a:xfrm>
              <a:off x="3398110" y="3255500"/>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248;p55">
              <a:extLst>
                <a:ext uri="{FF2B5EF4-FFF2-40B4-BE49-F238E27FC236}">
                  <a16:creationId xmlns:a16="http://schemas.microsoft.com/office/drawing/2014/main" id="{73A0C0E1-5217-8844-8DE5-6BF196A03C22}"/>
                </a:ext>
              </a:extLst>
            </p:cNvPr>
            <p:cNvSpPr/>
            <p:nvPr/>
          </p:nvSpPr>
          <p:spPr>
            <a:xfrm>
              <a:off x="3484563" y="3440899"/>
              <a:ext cx="65630" cy="51056"/>
            </a:xfrm>
            <a:custGeom>
              <a:avLst/>
              <a:gdLst/>
              <a:ahLst/>
              <a:cxnLst/>
              <a:rect l="l" t="t" r="r" b="b"/>
              <a:pathLst>
                <a:path w="2963" h="2305" extrusionOk="0">
                  <a:moveTo>
                    <a:pt x="1489" y="1"/>
                  </a:moveTo>
                  <a:cubicBezTo>
                    <a:pt x="0" y="1"/>
                    <a:pt x="0" y="2305"/>
                    <a:pt x="1489" y="2305"/>
                  </a:cubicBezTo>
                  <a:cubicBezTo>
                    <a:pt x="2963" y="2305"/>
                    <a:pt x="2963" y="1"/>
                    <a:pt x="148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249;p55">
              <a:extLst>
                <a:ext uri="{FF2B5EF4-FFF2-40B4-BE49-F238E27FC236}">
                  <a16:creationId xmlns:a16="http://schemas.microsoft.com/office/drawing/2014/main" id="{9E6A08BE-29BE-4E45-A021-B2609913004C}"/>
                </a:ext>
              </a:extLst>
            </p:cNvPr>
            <p:cNvSpPr/>
            <p:nvPr/>
          </p:nvSpPr>
          <p:spPr>
            <a:xfrm>
              <a:off x="3540116" y="3280153"/>
              <a:ext cx="65630" cy="51056"/>
            </a:xfrm>
            <a:custGeom>
              <a:avLst/>
              <a:gdLst/>
              <a:ahLst/>
              <a:cxnLst/>
              <a:rect l="l" t="t" r="r" b="b"/>
              <a:pathLst>
                <a:path w="2963" h="2305" extrusionOk="0">
                  <a:moveTo>
                    <a:pt x="1489" y="1"/>
                  </a:moveTo>
                  <a:cubicBezTo>
                    <a:pt x="0" y="1"/>
                    <a:pt x="0" y="2305"/>
                    <a:pt x="1489" y="2305"/>
                  </a:cubicBezTo>
                  <a:cubicBezTo>
                    <a:pt x="2963" y="2305"/>
                    <a:pt x="2963" y="1"/>
                    <a:pt x="148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250;p55">
              <a:extLst>
                <a:ext uri="{FF2B5EF4-FFF2-40B4-BE49-F238E27FC236}">
                  <a16:creationId xmlns:a16="http://schemas.microsoft.com/office/drawing/2014/main" id="{4AE9A80E-EC7A-464A-A2FE-F368189E46C4}"/>
                </a:ext>
              </a:extLst>
            </p:cNvPr>
            <p:cNvSpPr/>
            <p:nvPr/>
          </p:nvSpPr>
          <p:spPr>
            <a:xfrm>
              <a:off x="3738007" y="3255500"/>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251;p55">
              <a:extLst>
                <a:ext uri="{FF2B5EF4-FFF2-40B4-BE49-F238E27FC236}">
                  <a16:creationId xmlns:a16="http://schemas.microsoft.com/office/drawing/2014/main" id="{C3743349-DA4F-6545-BB16-FFE7A0895BCB}"/>
                </a:ext>
              </a:extLst>
            </p:cNvPr>
            <p:cNvSpPr/>
            <p:nvPr/>
          </p:nvSpPr>
          <p:spPr>
            <a:xfrm>
              <a:off x="3645308" y="3372853"/>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252;p55">
              <a:extLst>
                <a:ext uri="{FF2B5EF4-FFF2-40B4-BE49-F238E27FC236}">
                  <a16:creationId xmlns:a16="http://schemas.microsoft.com/office/drawing/2014/main" id="{21CAE61A-980A-A843-BE33-94C8973840E4}"/>
                </a:ext>
              </a:extLst>
            </p:cNvPr>
            <p:cNvSpPr/>
            <p:nvPr/>
          </p:nvSpPr>
          <p:spPr>
            <a:xfrm>
              <a:off x="3811967" y="3366961"/>
              <a:ext cx="65985" cy="50701"/>
            </a:xfrm>
            <a:custGeom>
              <a:avLst/>
              <a:gdLst/>
              <a:ahLst/>
              <a:cxnLst/>
              <a:rect l="l" t="t" r="r" b="b"/>
              <a:pathLst>
                <a:path w="2979" h="2289" extrusionOk="0">
                  <a:moveTo>
                    <a:pt x="1489" y="0"/>
                  </a:moveTo>
                  <a:cubicBezTo>
                    <a:pt x="0" y="0"/>
                    <a:pt x="0" y="2289"/>
                    <a:pt x="1489" y="2289"/>
                  </a:cubicBezTo>
                  <a:cubicBezTo>
                    <a:pt x="2978" y="2289"/>
                    <a:pt x="2978" y="0"/>
                    <a:pt x="14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253;p55">
              <a:extLst>
                <a:ext uri="{FF2B5EF4-FFF2-40B4-BE49-F238E27FC236}">
                  <a16:creationId xmlns:a16="http://schemas.microsoft.com/office/drawing/2014/main" id="{823C0BDC-35FC-164B-9A86-E035F25EB7AE}"/>
                </a:ext>
              </a:extLst>
            </p:cNvPr>
            <p:cNvSpPr/>
            <p:nvPr/>
          </p:nvSpPr>
          <p:spPr>
            <a:xfrm>
              <a:off x="3311657" y="3471798"/>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254;p55">
              <a:extLst>
                <a:ext uri="{FF2B5EF4-FFF2-40B4-BE49-F238E27FC236}">
                  <a16:creationId xmlns:a16="http://schemas.microsoft.com/office/drawing/2014/main" id="{4281DF52-9487-F94D-B8B0-8B2F1A700AA9}"/>
                </a:ext>
              </a:extLst>
            </p:cNvPr>
            <p:cNvSpPr/>
            <p:nvPr/>
          </p:nvSpPr>
          <p:spPr>
            <a:xfrm>
              <a:off x="3623423" y="3537075"/>
              <a:ext cx="65653" cy="50724"/>
            </a:xfrm>
            <a:custGeom>
              <a:avLst/>
              <a:gdLst/>
              <a:ahLst/>
              <a:cxnLst/>
              <a:rect l="l" t="t" r="r" b="b"/>
              <a:pathLst>
                <a:path w="2964" h="2290" extrusionOk="0">
                  <a:moveTo>
                    <a:pt x="1490" y="1"/>
                  </a:moveTo>
                  <a:cubicBezTo>
                    <a:pt x="1" y="1"/>
                    <a:pt x="1" y="2289"/>
                    <a:pt x="1490" y="2289"/>
                  </a:cubicBezTo>
                  <a:cubicBezTo>
                    <a:pt x="2963" y="2289"/>
                    <a:pt x="2963" y="1"/>
                    <a:pt x="149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255;p55">
              <a:extLst>
                <a:ext uri="{FF2B5EF4-FFF2-40B4-BE49-F238E27FC236}">
                  <a16:creationId xmlns:a16="http://schemas.microsoft.com/office/drawing/2014/main" id="{1036B3A9-EB3F-ED45-8959-C439678D1285}"/>
                </a:ext>
              </a:extLst>
            </p:cNvPr>
            <p:cNvSpPr/>
            <p:nvPr/>
          </p:nvSpPr>
          <p:spPr>
            <a:xfrm>
              <a:off x="3406084" y="3636375"/>
              <a:ext cx="65653" cy="50701"/>
            </a:xfrm>
            <a:custGeom>
              <a:avLst/>
              <a:gdLst/>
              <a:ahLst/>
              <a:cxnLst/>
              <a:rect l="l" t="t" r="r" b="b"/>
              <a:pathLst>
                <a:path w="2964" h="2289" extrusionOk="0">
                  <a:moveTo>
                    <a:pt x="1474" y="0"/>
                  </a:moveTo>
                  <a:cubicBezTo>
                    <a:pt x="1" y="0"/>
                    <a:pt x="1" y="2289"/>
                    <a:pt x="1474" y="2289"/>
                  </a:cubicBezTo>
                  <a:cubicBezTo>
                    <a:pt x="2963" y="2289"/>
                    <a:pt x="2963" y="0"/>
                    <a:pt x="1474" y="0"/>
                  </a:cubicBezTo>
                  <a:close/>
                </a:path>
              </a:pathLst>
            </a:custGeom>
            <a:solidFill>
              <a:srgbClr val="9DDB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256;p55">
              <a:extLst>
                <a:ext uri="{FF2B5EF4-FFF2-40B4-BE49-F238E27FC236}">
                  <a16:creationId xmlns:a16="http://schemas.microsoft.com/office/drawing/2014/main" id="{71112047-AA73-B648-A7AD-972AEFC97C01}"/>
                </a:ext>
              </a:extLst>
            </p:cNvPr>
            <p:cNvSpPr/>
            <p:nvPr/>
          </p:nvSpPr>
          <p:spPr>
            <a:xfrm>
              <a:off x="3598792" y="3736030"/>
              <a:ext cx="65630" cy="51056"/>
            </a:xfrm>
            <a:custGeom>
              <a:avLst/>
              <a:gdLst/>
              <a:ahLst/>
              <a:cxnLst/>
              <a:rect l="l" t="t" r="r" b="b"/>
              <a:pathLst>
                <a:path w="2963" h="2305" extrusionOk="0">
                  <a:moveTo>
                    <a:pt x="1489" y="0"/>
                  </a:moveTo>
                  <a:cubicBezTo>
                    <a:pt x="0" y="0"/>
                    <a:pt x="0" y="2304"/>
                    <a:pt x="1489" y="2304"/>
                  </a:cubicBezTo>
                  <a:cubicBezTo>
                    <a:pt x="2962" y="2304"/>
                    <a:pt x="2962" y="0"/>
                    <a:pt x="1489" y="0"/>
                  </a:cubicBezTo>
                  <a:close/>
                </a:path>
              </a:pathLst>
            </a:custGeom>
            <a:solidFill>
              <a:srgbClr val="9DDB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descr="A picture containing text&#10;&#10;Description automatically generated">
            <a:extLst>
              <a:ext uri="{FF2B5EF4-FFF2-40B4-BE49-F238E27FC236}">
                <a16:creationId xmlns:a16="http://schemas.microsoft.com/office/drawing/2014/main" id="{CEF42823-FE84-7A20-E6AC-08E092728E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
        <p:nvSpPr>
          <p:cNvPr id="6" name="TextBox 5">
            <a:extLst>
              <a:ext uri="{FF2B5EF4-FFF2-40B4-BE49-F238E27FC236}">
                <a16:creationId xmlns:a16="http://schemas.microsoft.com/office/drawing/2014/main" id="{17FD8281-059C-BAE6-EC8A-269B6A94E211}"/>
              </a:ext>
            </a:extLst>
          </p:cNvPr>
          <p:cNvSpPr txBox="1"/>
          <p:nvPr/>
        </p:nvSpPr>
        <p:spPr>
          <a:xfrm>
            <a:off x="1373649" y="2400388"/>
            <a:ext cx="6197600" cy="3108543"/>
          </a:xfrm>
          <a:prstGeom prst="rect">
            <a:avLst/>
          </a:prstGeom>
          <a:noFill/>
        </p:spPr>
        <p:txBody>
          <a:bodyPr wrap="square">
            <a:spAutoFit/>
          </a:bodyPr>
          <a:lstStyle/>
          <a:p>
            <a:r>
              <a:rPr lang="vi-VN" sz="2800">
                <a:latin typeface="+mj-lt"/>
              </a:rPr>
              <a:t>Đây là hình ảnh chụp từ trên không về di tích thành Điện Hải thuộc thành phố Đà Nẵng ngày nay. Dựa vào tư liệu và kiến thức trong bài, tham khảo thêm thông tin trên internet, hãy viết một đoạn văn ngắn (khoảng 200 từ để thuyết minh cho du khách khi đến thăm di tích này.</a:t>
            </a:r>
            <a:endParaRPr lang="en-US" sz="2800">
              <a:latin typeface="+mj-lt"/>
            </a:endParaRPr>
          </a:p>
        </p:txBody>
      </p:sp>
      <p:pic>
        <p:nvPicPr>
          <p:cNvPr id="11" name="Picture 10">
            <a:extLst>
              <a:ext uri="{FF2B5EF4-FFF2-40B4-BE49-F238E27FC236}">
                <a16:creationId xmlns:a16="http://schemas.microsoft.com/office/drawing/2014/main" id="{C50D2C7C-28B3-9954-647D-6C6EAE86E960}"/>
              </a:ext>
            </a:extLst>
          </p:cNvPr>
          <p:cNvPicPr>
            <a:picLocks noChangeAspect="1"/>
          </p:cNvPicPr>
          <p:nvPr/>
        </p:nvPicPr>
        <p:blipFill>
          <a:blip r:embed="rId12"/>
          <a:stretch>
            <a:fillRect/>
          </a:stretch>
        </p:blipFill>
        <p:spPr>
          <a:xfrm>
            <a:off x="7468941" y="1794235"/>
            <a:ext cx="3702364" cy="4303997"/>
          </a:xfrm>
          <a:prstGeom prst="rect">
            <a:avLst/>
          </a:prstGeom>
        </p:spPr>
      </p:pic>
    </p:spTree>
    <p:extLst>
      <p:ext uri="{BB962C8B-B14F-4D97-AF65-F5344CB8AC3E}">
        <p14:creationId xmlns:p14="http://schemas.microsoft.com/office/powerpoint/2010/main" val="994405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xEl>
                                              <p:pRg st="0" end="0"/>
                                            </p:txEl>
                                          </p:spTgt>
                                        </p:tgtEl>
                                        <p:attrNameLst>
                                          <p:attrName>ppt_x</p:attrName>
                                          <p:attrName>ppt_y</p:attrName>
                                        </p:attrNameLst>
                                      </p:cBhvr>
                                    </p:animMotion>
                                    <p:animRot by="1500000">
                                      <p:cBhvr>
                                        <p:cTn id="7" dur="125" fill="hold">
                                          <p:stCondLst>
                                            <p:cond delay="0"/>
                                          </p:stCondLst>
                                        </p:cTn>
                                        <p:tgtEl>
                                          <p:spTgt spid="8">
                                            <p:txEl>
                                              <p:pRg st="0" end="0"/>
                                            </p:txEl>
                                          </p:spTgt>
                                        </p:tgtEl>
                                        <p:attrNameLst>
                                          <p:attrName>r</p:attrName>
                                        </p:attrNameLst>
                                      </p:cBhvr>
                                    </p:animRot>
                                    <p:animRot by="-1500000">
                                      <p:cBhvr>
                                        <p:cTn id="8" dur="125" fill="hold">
                                          <p:stCondLst>
                                            <p:cond delay="125"/>
                                          </p:stCondLst>
                                        </p:cTn>
                                        <p:tgtEl>
                                          <p:spTgt spid="8">
                                            <p:txEl>
                                              <p:pRg st="0" end="0"/>
                                            </p:txEl>
                                          </p:spTgt>
                                        </p:tgtEl>
                                        <p:attrNameLst>
                                          <p:attrName>r</p:attrName>
                                        </p:attrNameLst>
                                      </p:cBhvr>
                                    </p:animRot>
                                    <p:animRot by="-1500000">
                                      <p:cBhvr>
                                        <p:cTn id="9" dur="125" fill="hold">
                                          <p:stCondLst>
                                            <p:cond delay="250"/>
                                          </p:stCondLst>
                                        </p:cTn>
                                        <p:tgtEl>
                                          <p:spTgt spid="8">
                                            <p:txEl>
                                              <p:pRg st="0" end="0"/>
                                            </p:txEl>
                                          </p:spTgt>
                                        </p:tgtEl>
                                        <p:attrNameLst>
                                          <p:attrName>r</p:attrName>
                                        </p:attrNameLst>
                                      </p:cBhvr>
                                    </p:animRot>
                                    <p:animRot by="1500000">
                                      <p:cBhvr>
                                        <p:cTn id="10" dur="125" fill="hold">
                                          <p:stCondLst>
                                            <p:cond delay="375"/>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81" name="Google Shape;881;p40"/>
          <p:cNvSpPr txBox="1">
            <a:spLocks noGrp="1"/>
          </p:cNvSpPr>
          <p:nvPr>
            <p:ph type="title" idx="3"/>
          </p:nvPr>
        </p:nvSpPr>
        <p:spPr>
          <a:xfrm>
            <a:off x="2427239" y="521194"/>
            <a:ext cx="2921200" cy="1034800"/>
          </a:xfrm>
          <a:prstGeom prst="rect">
            <a:avLst/>
          </a:prstGeom>
        </p:spPr>
        <p:txBody>
          <a:bodyPr spcFirstLastPara="1" wrap="square" lIns="121900" tIns="121900" rIns="121900" bIns="121900" anchor="b" anchorCtr="0">
            <a:noAutofit/>
          </a:bodyPr>
          <a:lstStyle/>
          <a:p>
            <a:r>
              <a:rPr lang="en" dirty="0"/>
              <a:t>01</a:t>
            </a:r>
            <a:endParaRPr dirty="0"/>
          </a:p>
        </p:txBody>
      </p:sp>
      <p:sp>
        <p:nvSpPr>
          <p:cNvPr id="884" name="Google Shape;884;p40"/>
          <p:cNvSpPr txBox="1">
            <a:spLocks noGrp="1"/>
          </p:cNvSpPr>
          <p:nvPr>
            <p:ph type="title" idx="6"/>
          </p:nvPr>
        </p:nvSpPr>
        <p:spPr>
          <a:xfrm>
            <a:off x="2962931" y="2150503"/>
            <a:ext cx="1784101" cy="1034800"/>
          </a:xfrm>
          <a:prstGeom prst="rect">
            <a:avLst/>
          </a:prstGeom>
        </p:spPr>
        <p:txBody>
          <a:bodyPr spcFirstLastPara="1" wrap="square" lIns="121900" tIns="121900" rIns="121900" bIns="121900" anchor="b" anchorCtr="0">
            <a:noAutofit/>
          </a:bodyPr>
          <a:lstStyle/>
          <a:p>
            <a:r>
              <a:rPr lang="en" dirty="0"/>
              <a:t>02</a:t>
            </a:r>
            <a:endParaRPr dirty="0"/>
          </a:p>
        </p:txBody>
      </p:sp>
      <p:grpSp>
        <p:nvGrpSpPr>
          <p:cNvPr id="888" name="Google Shape;888;p40"/>
          <p:cNvGrpSpPr/>
          <p:nvPr/>
        </p:nvGrpSpPr>
        <p:grpSpPr>
          <a:xfrm>
            <a:off x="10042981" y="4694256"/>
            <a:ext cx="2234452" cy="1034888"/>
            <a:chOff x="1520151" y="1188351"/>
            <a:chExt cx="6724877" cy="3114630"/>
          </a:xfrm>
        </p:grpSpPr>
        <p:sp>
          <p:nvSpPr>
            <p:cNvPr id="889" name="Google Shape;889;p4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4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40"/>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40"/>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40"/>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40"/>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40"/>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896;p40"/>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40"/>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40"/>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40"/>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40"/>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40"/>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40"/>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40"/>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40"/>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40"/>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40"/>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40"/>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40"/>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40"/>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40"/>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40"/>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2" name="Google Shape;912;p40"/>
          <p:cNvGrpSpPr/>
          <p:nvPr/>
        </p:nvGrpSpPr>
        <p:grpSpPr>
          <a:xfrm flipH="1">
            <a:off x="1375873" y="4506216"/>
            <a:ext cx="2792631" cy="1410969"/>
            <a:chOff x="1866724" y="1193292"/>
            <a:chExt cx="6154785" cy="3109690"/>
          </a:xfrm>
        </p:grpSpPr>
        <p:sp>
          <p:nvSpPr>
            <p:cNvPr id="913" name="Google Shape;913;p4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4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5" name="Google Shape;915;p40"/>
          <p:cNvSpPr/>
          <p:nvPr/>
        </p:nvSpPr>
        <p:spPr>
          <a:xfrm>
            <a:off x="11316233" y="6132800"/>
            <a:ext cx="961200" cy="72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Rectangle 15">
            <a:extLst>
              <a:ext uri="{FF2B5EF4-FFF2-40B4-BE49-F238E27FC236}">
                <a16:creationId xmlns:a16="http://schemas.microsoft.com/office/drawing/2014/main" id="{5AC9F2F5-4D26-CA4F-B5BC-3695A0022635}"/>
              </a:ext>
            </a:extLst>
          </p:cNvPr>
          <p:cNvSpPr/>
          <p:nvPr/>
        </p:nvSpPr>
        <p:spPr>
          <a:xfrm>
            <a:off x="4652437" y="499985"/>
            <a:ext cx="7376689"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noProof="0">
                <a:solidFill>
                  <a:srgbClr val="0070C0"/>
                </a:solidFill>
                <a:latin typeface="Times New Roman" pitchFamily="18" charset="0"/>
                <a:cs typeface="Times New Roman" pitchFamily="18" charset="0"/>
              </a:rPr>
              <a:t>C</a:t>
            </a:r>
            <a:r>
              <a:rPr kumimoji="0" lang="vi-VN"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uộc kháng chiến chống thực dân Pháp </a:t>
            </a:r>
            <a:r>
              <a:rPr lang="en-US" sz="3200" b="1">
                <a:solidFill>
                  <a:srgbClr val="0070C0"/>
                </a:solidFill>
                <a:latin typeface="Times New Roman" pitchFamily="18" charset="0"/>
                <a:cs typeface="Times New Roman" pitchFamily="18" charset="0"/>
              </a:rPr>
              <a:t>xâm lược từ năm</a:t>
            </a:r>
            <a:r>
              <a:rPr kumimoji="0" lang="vi-VN"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 1858 </a:t>
            </a:r>
            <a:r>
              <a:rPr lang="en-US" sz="3200" b="1" noProof="0">
                <a:solidFill>
                  <a:srgbClr val="0070C0"/>
                </a:solidFill>
                <a:latin typeface="Times New Roman" pitchFamily="18" charset="0"/>
                <a:cs typeface="Times New Roman" pitchFamily="18" charset="0"/>
              </a:rPr>
              <a:t>đến năm</a:t>
            </a:r>
            <a:r>
              <a:rPr kumimoji="0" lang="vi-VN"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 187</a:t>
            </a:r>
            <a:r>
              <a:rPr kumimoji="0" lang="en-US"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4</a:t>
            </a:r>
            <a:endParaRPr kumimoji="0" lang="vi-VN"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endParaRPr>
          </a:p>
        </p:txBody>
      </p:sp>
      <p:sp>
        <p:nvSpPr>
          <p:cNvPr id="19" name="Rounded Rectangle 18">
            <a:extLst>
              <a:ext uri="{FF2B5EF4-FFF2-40B4-BE49-F238E27FC236}">
                <a16:creationId xmlns:a16="http://schemas.microsoft.com/office/drawing/2014/main" id="{CB0F81CE-4966-E547-BFCF-273267D73D99}"/>
              </a:ext>
            </a:extLst>
          </p:cNvPr>
          <p:cNvSpPr/>
          <p:nvPr/>
        </p:nvSpPr>
        <p:spPr>
          <a:xfrm>
            <a:off x="128588" y="881966"/>
            <a:ext cx="2928937" cy="3571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NỘI DUNG</a:t>
            </a:r>
          </a:p>
        </p:txBody>
      </p:sp>
      <p:sp>
        <p:nvSpPr>
          <p:cNvPr id="58" name="Rectangle 57">
            <a:extLst>
              <a:ext uri="{FF2B5EF4-FFF2-40B4-BE49-F238E27FC236}">
                <a16:creationId xmlns:a16="http://schemas.microsoft.com/office/drawing/2014/main" id="{107E6453-D011-0649-8DCC-DED55F4B53C3}"/>
              </a:ext>
            </a:extLst>
          </p:cNvPr>
          <p:cNvSpPr/>
          <p:nvPr/>
        </p:nvSpPr>
        <p:spPr>
          <a:xfrm>
            <a:off x="4718153" y="1965693"/>
            <a:ext cx="7126667"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Phong trào</a:t>
            </a:r>
            <a:r>
              <a:rPr kumimoji="0" lang="en-US" sz="3200" b="1" i="0" u="none" strike="noStrike" kern="1200" cap="none" spc="0" normalizeH="0" noProof="0">
                <a:ln>
                  <a:noFill/>
                </a:ln>
                <a:solidFill>
                  <a:srgbClr val="0070C0"/>
                </a:solidFill>
                <a:effectLst/>
                <a:uLnTx/>
                <a:uFillTx/>
                <a:latin typeface="Times New Roman" pitchFamily="18" charset="0"/>
                <a:ea typeface="+mn-ea"/>
                <a:cs typeface="Times New Roman" pitchFamily="18" charset="0"/>
              </a:rPr>
              <a:t> kháng chiến chống thực dân Pháp xâm lược lan rộng ra cả nước (1873 – 1884)</a:t>
            </a:r>
            <a:endParaRPr kumimoji="0" lang="vi-VN"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endParaRPr>
          </a:p>
        </p:txBody>
      </p:sp>
      <p:pic>
        <p:nvPicPr>
          <p:cNvPr id="2" name="Picture 1" descr="A picture containing text&#10;&#10;Description automatically generated">
            <a:extLst>
              <a:ext uri="{FF2B5EF4-FFF2-40B4-BE49-F238E27FC236}">
                <a16:creationId xmlns:a16="http://schemas.microsoft.com/office/drawing/2014/main" id="{F67F5A4B-A35B-7B1D-5C93-DE766B988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
        <p:nvSpPr>
          <p:cNvPr id="3" name="Google Shape;884;p40">
            <a:extLst>
              <a:ext uri="{FF2B5EF4-FFF2-40B4-BE49-F238E27FC236}">
                <a16:creationId xmlns:a16="http://schemas.microsoft.com/office/drawing/2014/main" id="{DF12FD1D-5C91-4AE7-B371-B56F85FE3082}"/>
              </a:ext>
            </a:extLst>
          </p:cNvPr>
          <p:cNvSpPr txBox="1">
            <a:spLocks/>
          </p:cNvSpPr>
          <p:nvPr/>
        </p:nvSpPr>
        <p:spPr>
          <a:xfrm>
            <a:off x="2934052" y="3609663"/>
            <a:ext cx="1784101" cy="1034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Neucha"/>
              <a:buNone/>
              <a:defRPr sz="6400" b="1" i="0" u="none" strike="noStrike" cap="none">
                <a:solidFill>
                  <a:schemeClr val="dk2"/>
                </a:solidFill>
                <a:latin typeface="Neucha"/>
                <a:ea typeface="Neucha"/>
                <a:cs typeface="Neucha"/>
                <a:sym typeface="Neucha"/>
              </a:defRPr>
            </a:lvl1pPr>
            <a:lvl2pPr marR="0" lvl="1" algn="ctr" rtl="0">
              <a:lnSpc>
                <a:spcPct val="100000"/>
              </a:lnSpc>
              <a:spcBef>
                <a:spcPts val="0"/>
              </a:spcBef>
              <a:spcAft>
                <a:spcPts val="0"/>
              </a:spcAft>
              <a:buClr>
                <a:schemeClr val="dk2"/>
              </a:buClr>
              <a:buSzPts val="12000"/>
              <a:buFont typeface="Neucha"/>
              <a:buNone/>
              <a:defRPr sz="16000" b="1" i="0" u="none" strike="noStrike" cap="none">
                <a:solidFill>
                  <a:schemeClr val="dk2"/>
                </a:solidFill>
                <a:latin typeface="Neucha"/>
                <a:ea typeface="Neucha"/>
                <a:cs typeface="Neucha"/>
                <a:sym typeface="Neucha"/>
              </a:defRPr>
            </a:lvl2pPr>
            <a:lvl3pPr marR="0" lvl="2" algn="ctr" rtl="0">
              <a:lnSpc>
                <a:spcPct val="100000"/>
              </a:lnSpc>
              <a:spcBef>
                <a:spcPts val="0"/>
              </a:spcBef>
              <a:spcAft>
                <a:spcPts val="0"/>
              </a:spcAft>
              <a:buClr>
                <a:schemeClr val="dk2"/>
              </a:buClr>
              <a:buSzPts val="12000"/>
              <a:buFont typeface="Neucha"/>
              <a:buNone/>
              <a:defRPr sz="16000" b="1" i="0" u="none" strike="noStrike" cap="none">
                <a:solidFill>
                  <a:schemeClr val="dk2"/>
                </a:solidFill>
                <a:latin typeface="Neucha"/>
                <a:ea typeface="Neucha"/>
                <a:cs typeface="Neucha"/>
                <a:sym typeface="Neucha"/>
              </a:defRPr>
            </a:lvl3pPr>
            <a:lvl4pPr marR="0" lvl="3" algn="ctr" rtl="0">
              <a:lnSpc>
                <a:spcPct val="100000"/>
              </a:lnSpc>
              <a:spcBef>
                <a:spcPts val="0"/>
              </a:spcBef>
              <a:spcAft>
                <a:spcPts val="0"/>
              </a:spcAft>
              <a:buClr>
                <a:schemeClr val="dk2"/>
              </a:buClr>
              <a:buSzPts val="12000"/>
              <a:buFont typeface="Neucha"/>
              <a:buNone/>
              <a:defRPr sz="16000" b="1" i="0" u="none" strike="noStrike" cap="none">
                <a:solidFill>
                  <a:schemeClr val="dk2"/>
                </a:solidFill>
                <a:latin typeface="Neucha"/>
                <a:ea typeface="Neucha"/>
                <a:cs typeface="Neucha"/>
                <a:sym typeface="Neucha"/>
              </a:defRPr>
            </a:lvl4pPr>
            <a:lvl5pPr marR="0" lvl="4" algn="ctr" rtl="0">
              <a:lnSpc>
                <a:spcPct val="100000"/>
              </a:lnSpc>
              <a:spcBef>
                <a:spcPts val="0"/>
              </a:spcBef>
              <a:spcAft>
                <a:spcPts val="0"/>
              </a:spcAft>
              <a:buClr>
                <a:schemeClr val="dk2"/>
              </a:buClr>
              <a:buSzPts val="12000"/>
              <a:buFont typeface="Neucha"/>
              <a:buNone/>
              <a:defRPr sz="16000" b="1" i="0" u="none" strike="noStrike" cap="none">
                <a:solidFill>
                  <a:schemeClr val="dk2"/>
                </a:solidFill>
                <a:latin typeface="Neucha"/>
                <a:ea typeface="Neucha"/>
                <a:cs typeface="Neucha"/>
                <a:sym typeface="Neucha"/>
              </a:defRPr>
            </a:lvl5pPr>
            <a:lvl6pPr marR="0" lvl="5" algn="ctr" rtl="0">
              <a:lnSpc>
                <a:spcPct val="100000"/>
              </a:lnSpc>
              <a:spcBef>
                <a:spcPts val="0"/>
              </a:spcBef>
              <a:spcAft>
                <a:spcPts val="0"/>
              </a:spcAft>
              <a:buClr>
                <a:schemeClr val="dk2"/>
              </a:buClr>
              <a:buSzPts val="12000"/>
              <a:buFont typeface="Neucha"/>
              <a:buNone/>
              <a:defRPr sz="16000" b="1" i="0" u="none" strike="noStrike" cap="none">
                <a:solidFill>
                  <a:schemeClr val="dk2"/>
                </a:solidFill>
                <a:latin typeface="Neucha"/>
                <a:ea typeface="Neucha"/>
                <a:cs typeface="Neucha"/>
                <a:sym typeface="Neucha"/>
              </a:defRPr>
            </a:lvl6pPr>
            <a:lvl7pPr marR="0" lvl="6" algn="ctr" rtl="0">
              <a:lnSpc>
                <a:spcPct val="100000"/>
              </a:lnSpc>
              <a:spcBef>
                <a:spcPts val="0"/>
              </a:spcBef>
              <a:spcAft>
                <a:spcPts val="0"/>
              </a:spcAft>
              <a:buClr>
                <a:schemeClr val="dk2"/>
              </a:buClr>
              <a:buSzPts val="12000"/>
              <a:buFont typeface="Neucha"/>
              <a:buNone/>
              <a:defRPr sz="16000" b="1" i="0" u="none" strike="noStrike" cap="none">
                <a:solidFill>
                  <a:schemeClr val="dk2"/>
                </a:solidFill>
                <a:latin typeface="Neucha"/>
                <a:ea typeface="Neucha"/>
                <a:cs typeface="Neucha"/>
                <a:sym typeface="Neucha"/>
              </a:defRPr>
            </a:lvl7pPr>
            <a:lvl8pPr marR="0" lvl="7" algn="ctr" rtl="0">
              <a:lnSpc>
                <a:spcPct val="100000"/>
              </a:lnSpc>
              <a:spcBef>
                <a:spcPts val="0"/>
              </a:spcBef>
              <a:spcAft>
                <a:spcPts val="0"/>
              </a:spcAft>
              <a:buClr>
                <a:schemeClr val="dk2"/>
              </a:buClr>
              <a:buSzPts val="12000"/>
              <a:buFont typeface="Neucha"/>
              <a:buNone/>
              <a:defRPr sz="16000" b="1" i="0" u="none" strike="noStrike" cap="none">
                <a:solidFill>
                  <a:schemeClr val="dk2"/>
                </a:solidFill>
                <a:latin typeface="Neucha"/>
                <a:ea typeface="Neucha"/>
                <a:cs typeface="Neucha"/>
                <a:sym typeface="Neucha"/>
              </a:defRPr>
            </a:lvl8pPr>
            <a:lvl9pPr marR="0" lvl="8" algn="ctr" rtl="0">
              <a:lnSpc>
                <a:spcPct val="100000"/>
              </a:lnSpc>
              <a:spcBef>
                <a:spcPts val="0"/>
              </a:spcBef>
              <a:spcAft>
                <a:spcPts val="0"/>
              </a:spcAft>
              <a:buClr>
                <a:schemeClr val="dk2"/>
              </a:buClr>
              <a:buSzPts val="12000"/>
              <a:buFont typeface="Neucha"/>
              <a:buNone/>
              <a:defRPr sz="16000" b="1" i="0" u="none" strike="noStrike" cap="none">
                <a:solidFill>
                  <a:schemeClr val="dk2"/>
                </a:solidFill>
                <a:latin typeface="Neucha"/>
                <a:ea typeface="Neucha"/>
                <a:cs typeface="Neucha"/>
                <a:sym typeface="Neucha"/>
              </a:defRPr>
            </a:lvl9pPr>
          </a:lstStyle>
          <a:p>
            <a:r>
              <a:rPr lang="en" kern="0"/>
              <a:t>03</a:t>
            </a:r>
            <a:endParaRPr lang="en" kern="0" dirty="0"/>
          </a:p>
        </p:txBody>
      </p:sp>
      <p:sp>
        <p:nvSpPr>
          <p:cNvPr id="4" name="Rectangle 3">
            <a:extLst>
              <a:ext uri="{FF2B5EF4-FFF2-40B4-BE49-F238E27FC236}">
                <a16:creationId xmlns:a16="http://schemas.microsoft.com/office/drawing/2014/main" id="{C05A7A8D-D209-26E6-EC01-9484277E057B}"/>
              </a:ext>
            </a:extLst>
          </p:cNvPr>
          <p:cNvSpPr/>
          <p:nvPr/>
        </p:nvSpPr>
        <p:spPr>
          <a:xfrm>
            <a:off x="4522009" y="3834367"/>
            <a:ext cx="712666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latin typeface="Times New Roman" pitchFamily="18" charset="0"/>
                <a:cs typeface="Times New Roman" pitchFamily="18" charset="0"/>
              </a:rPr>
              <a:t>Trào lưu cải cách nữa sau thế kỉ XIX</a:t>
            </a:r>
            <a:endParaRPr kumimoji="0" lang="vi-VN"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881"/>
                                        </p:tgtEl>
                                        <p:attrNameLst>
                                          <p:attrName>style.visibility</p:attrName>
                                        </p:attrNameLst>
                                      </p:cBhvr>
                                      <p:to>
                                        <p:strVal val="visible"/>
                                      </p:to>
                                    </p:set>
                                    <p:animScale>
                                      <p:cBhvr>
                                        <p:cTn id="7" dur="1000" decel="50000" fill="hold">
                                          <p:stCondLst>
                                            <p:cond delay="0"/>
                                          </p:stCondLst>
                                        </p:cTn>
                                        <p:tgtEl>
                                          <p:spTgt spid="8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81"/>
                                        </p:tgtEl>
                                        <p:attrNameLst>
                                          <p:attrName>ppt_x</p:attrName>
                                          <p:attrName>ppt_y</p:attrName>
                                        </p:attrNameLst>
                                      </p:cBhvr>
                                    </p:animMotion>
                                    <p:animEffect transition="in" filter="fade">
                                      <p:cBhvr>
                                        <p:cTn id="9" dur="1000"/>
                                        <p:tgtEl>
                                          <p:spTgt spid="881"/>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884"/>
                                        </p:tgtEl>
                                        <p:attrNameLst>
                                          <p:attrName>style.visibility</p:attrName>
                                        </p:attrNameLst>
                                      </p:cBhvr>
                                      <p:to>
                                        <p:strVal val="visible"/>
                                      </p:to>
                                    </p:set>
                                    <p:animScale>
                                      <p:cBhvr>
                                        <p:cTn id="12" dur="1000" decel="50000" fill="hold">
                                          <p:stCondLst>
                                            <p:cond delay="0"/>
                                          </p:stCondLst>
                                        </p:cTn>
                                        <p:tgtEl>
                                          <p:spTgt spid="88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84"/>
                                        </p:tgtEl>
                                        <p:attrNameLst>
                                          <p:attrName>ppt_x</p:attrName>
                                          <p:attrName>ppt_y</p:attrName>
                                        </p:attrNameLst>
                                      </p:cBhvr>
                                    </p:animMotion>
                                    <p:animEffect transition="in" filter="fade">
                                      <p:cBhvr>
                                        <p:cTn id="14" dur="1000"/>
                                        <p:tgtEl>
                                          <p:spTgt spid="884"/>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Scale>
                                      <p:cBhvr>
                                        <p:cTn id="1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6"/>
                                        </p:tgtEl>
                                        <p:attrNameLst>
                                          <p:attrName>ppt_x</p:attrName>
                                          <p:attrName>ppt_y</p:attrName>
                                        </p:attrNameLst>
                                      </p:cBhvr>
                                    </p:animMotion>
                                    <p:animEffect transition="in" filter="fade">
                                      <p:cBhvr>
                                        <p:cTn id="19" dur="1000"/>
                                        <p:tgtEl>
                                          <p:spTgt spid="16"/>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Scale>
                                      <p:cBhvr>
                                        <p:cTn id="2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9"/>
                                        </p:tgtEl>
                                        <p:attrNameLst>
                                          <p:attrName>ppt_x</p:attrName>
                                          <p:attrName>ppt_y</p:attrName>
                                        </p:attrNameLst>
                                      </p:cBhvr>
                                    </p:animMotion>
                                    <p:animEffect transition="in" filter="fade">
                                      <p:cBhvr>
                                        <p:cTn id="24" dur="1000"/>
                                        <p:tgtEl>
                                          <p:spTgt spid="19"/>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Scale>
                                      <p:cBhvr>
                                        <p:cTn id="27" dur="1000" decel="50000" fill="hold">
                                          <p:stCondLst>
                                            <p:cond delay="0"/>
                                          </p:stCondLst>
                                        </p:cTn>
                                        <p:tgtEl>
                                          <p:spTgt spid="5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58"/>
                                        </p:tgtEl>
                                        <p:attrNameLst>
                                          <p:attrName>ppt_x</p:attrName>
                                          <p:attrName>ppt_y</p:attrName>
                                        </p:attrNameLst>
                                      </p:cBhvr>
                                    </p:animMotion>
                                    <p:animEffect transition="in" filter="fade">
                                      <p:cBhvr>
                                        <p:cTn id="29" dur="1000"/>
                                        <p:tgtEl>
                                          <p:spTgt spid="58"/>
                                        </p:tgtEl>
                                      </p:cBhvr>
                                    </p:animEffect>
                                  </p:childTnLst>
                                </p:cTn>
                              </p:par>
                              <p:par>
                                <p:cTn id="30" presetID="5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Scale>
                                      <p:cBhvr>
                                        <p:cTn id="3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3"/>
                                        </p:tgtEl>
                                        <p:attrNameLst>
                                          <p:attrName>ppt_x</p:attrName>
                                          <p:attrName>ppt_y</p:attrName>
                                        </p:attrNameLst>
                                      </p:cBhvr>
                                    </p:animMotion>
                                    <p:animEffect transition="in" filter="fade">
                                      <p:cBhvr>
                                        <p:cTn id="34" dur="1000"/>
                                        <p:tgtEl>
                                          <p:spTgt spid="3"/>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Scale>
                                      <p:cBhvr>
                                        <p:cTn id="3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4"/>
                                        </p:tgtEl>
                                        <p:attrNameLst>
                                          <p:attrName>ppt_x</p:attrName>
                                          <p:attrName>ppt_y</p:attrName>
                                        </p:attrNameLst>
                                      </p:cBhvr>
                                    </p:animMotion>
                                    <p:animEffect transition="in" filter="fade">
                                      <p:cBhvr>
                                        <p:cTn id="3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 grpId="0"/>
      <p:bldP spid="884" grpId="0"/>
      <p:bldP spid="16" grpId="0"/>
      <p:bldP spid="19" grpId="0" animBg="1"/>
      <p:bldP spid="58" grpId="0"/>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73"/>
        <p:cNvGrpSpPr/>
        <p:nvPr/>
      </p:nvGrpSpPr>
      <p:grpSpPr>
        <a:xfrm>
          <a:off x="0" y="0"/>
          <a:ext cx="0" cy="0"/>
          <a:chOff x="0" y="0"/>
          <a:chExt cx="0" cy="0"/>
        </a:xfrm>
      </p:grpSpPr>
      <p:sp>
        <p:nvSpPr>
          <p:cNvPr id="11" name="Rectangle 10">
            <a:extLst>
              <a:ext uri="{FF2B5EF4-FFF2-40B4-BE49-F238E27FC236}">
                <a16:creationId xmlns:a16="http://schemas.microsoft.com/office/drawing/2014/main" id="{F6B366E8-B724-9249-8526-55F7E3760491}"/>
              </a:ext>
            </a:extLst>
          </p:cNvPr>
          <p:cNvSpPr/>
          <p:nvPr/>
        </p:nvSpPr>
        <p:spPr>
          <a:xfrm>
            <a:off x="-340242" y="585642"/>
            <a:ext cx="3898018" cy="304698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Dặn</a:t>
            </a:r>
            <a:r>
              <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Dò</a:t>
            </a:r>
            <a:endPar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B5CAA661-2344-D94A-9507-1E047FF48E50}"/>
              </a:ext>
            </a:extLst>
          </p:cNvPr>
          <p:cNvSpPr/>
          <p:nvPr/>
        </p:nvSpPr>
        <p:spPr>
          <a:xfrm>
            <a:off x="3394260" y="1078084"/>
            <a:ext cx="8344084" cy="2062103"/>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Học sinh làm bài tập đầy đủ, học bài tốt. Xem trước bài mới.</a:t>
            </a:r>
          </a:p>
          <a:p>
            <a:pPr marL="457200" marR="0" lvl="0" indent="-457200" algn="just"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Sưu tầm tranh ảnh về nguyễn Trung Trực. Nguyễn Tri Phương, Trương Định........</a:t>
            </a:r>
            <a:endPar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53A552F-6738-914E-8049-33B8003D82C4}"/>
              </a:ext>
            </a:extLst>
          </p:cNvPr>
          <p:cNvSpPr/>
          <p:nvPr/>
        </p:nvSpPr>
        <p:spPr>
          <a:xfrm>
            <a:off x="1197663" y="1954305"/>
            <a:ext cx="2274041" cy="14496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lời chúc năm mới từ 1 người bạn trong lớp</a:t>
            </a:r>
          </a:p>
        </p:txBody>
      </p:sp>
      <p:sp>
        <p:nvSpPr>
          <p:cNvPr id="4" name="Rectangle 82"/>
          <p:cNvSpPr/>
          <p:nvPr/>
        </p:nvSpPr>
        <p:spPr>
          <a:xfrm>
            <a:off x="1082515" y="5315555"/>
            <a:ext cx="2578986" cy="905857"/>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a:off x="856395" y="4012375"/>
            <a:ext cx="2821877" cy="1875298"/>
          </a:xfrm>
          <a:prstGeom prst="rect">
            <a:avLst/>
          </a:prstGeom>
        </p:spPr>
      </p:pic>
      <p:pic>
        <p:nvPicPr>
          <p:cNvPr id="6" name="Picture 5"/>
          <p:cNvPicPr>
            <a:picLocks noChangeAspect="1"/>
          </p:cNvPicPr>
          <p:nvPr/>
        </p:nvPicPr>
        <p:blipFill>
          <a:blip r:embed="rId6"/>
          <a:stretch>
            <a:fillRect/>
          </a:stretch>
        </p:blipFill>
        <p:spPr>
          <a:xfrm>
            <a:off x="715857" y="3388975"/>
            <a:ext cx="3043343" cy="1260919"/>
          </a:xfrm>
          <a:prstGeom prst="rect">
            <a:avLst/>
          </a:prstGeom>
        </p:spPr>
      </p:pic>
      <p:pic>
        <p:nvPicPr>
          <p:cNvPr id="41" name="Picture 40"/>
          <p:cNvPicPr>
            <a:picLocks noChangeAspect="1"/>
          </p:cNvPicPr>
          <p:nvPr/>
        </p:nvPicPr>
        <p:blipFill>
          <a:blip r:embed="rId7"/>
          <a:stretch>
            <a:fillRect/>
          </a:stretch>
        </p:blipFill>
        <p:spPr>
          <a:xfrm>
            <a:off x="541482" y="2151196"/>
            <a:ext cx="932769" cy="1566808"/>
          </a:xfrm>
          <a:prstGeom prst="rect">
            <a:avLst/>
          </a:prstGeom>
        </p:spPr>
      </p:pic>
      <p:pic>
        <p:nvPicPr>
          <p:cNvPr id="42" name="Picture 41"/>
          <p:cNvPicPr>
            <a:picLocks noChangeAspect="1"/>
          </p:cNvPicPr>
          <p:nvPr/>
        </p:nvPicPr>
        <p:blipFill>
          <a:blip r:embed="rId7"/>
          <a:stretch>
            <a:fillRect/>
          </a:stretch>
        </p:blipFill>
        <p:spPr>
          <a:xfrm flipH="1">
            <a:off x="3195116" y="2124495"/>
            <a:ext cx="932769" cy="1566808"/>
          </a:xfrm>
          <a:prstGeom prst="rect">
            <a:avLst/>
          </a:prstGeom>
        </p:spPr>
      </p:pic>
      <p:pic>
        <p:nvPicPr>
          <p:cNvPr id="47" name="Picture 46"/>
          <p:cNvPicPr>
            <a:picLocks noChangeAspect="1"/>
          </p:cNvPicPr>
          <p:nvPr/>
        </p:nvPicPr>
        <p:blipFill>
          <a:blip r:embed="rId8"/>
          <a:stretch>
            <a:fillRect/>
          </a:stretch>
        </p:blipFill>
        <p:spPr>
          <a:xfrm>
            <a:off x="4674247" y="203347"/>
            <a:ext cx="7047587" cy="3145809"/>
          </a:xfrm>
          <a:prstGeom prst="rect">
            <a:avLst/>
          </a:prstGeom>
        </p:spPr>
      </p:pic>
      <p:pic>
        <p:nvPicPr>
          <p:cNvPr id="48" name="Picture 47"/>
          <p:cNvPicPr>
            <a:picLocks noChangeAspect="1"/>
          </p:cNvPicPr>
          <p:nvPr/>
        </p:nvPicPr>
        <p:blipFill>
          <a:blip r:embed="rId9"/>
          <a:stretch>
            <a:fillRect/>
          </a:stretch>
        </p:blipFill>
        <p:spPr>
          <a:xfrm>
            <a:off x="5067472" y="3613178"/>
            <a:ext cx="6261135" cy="1963082"/>
          </a:xfrm>
          <a:prstGeom prst="rect">
            <a:avLst/>
          </a:prstGeom>
        </p:spPr>
      </p:pic>
      <p:sp>
        <p:nvSpPr>
          <p:cNvPr id="49" name="TextBox 48"/>
          <p:cNvSpPr txBox="1"/>
          <p:nvPr/>
        </p:nvSpPr>
        <p:spPr>
          <a:xfrm>
            <a:off x="5423966" y="647904"/>
            <a:ext cx="57912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Người được nhân dân tôn làm Bình Tây đại nguyên soái là ai?</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0" name="TextBox 49"/>
          <p:cNvSpPr txBox="1"/>
          <p:nvPr/>
        </p:nvSpPr>
        <p:spPr>
          <a:xfrm>
            <a:off x="5302439" y="4377096"/>
            <a:ext cx="5791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Trương Định</a:t>
            </a:r>
            <a:endParaRPr kumimoji="0" lang="vi-VN" sz="36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95116" y="4307664"/>
            <a:ext cx="2228850" cy="2400300"/>
          </a:xfrm>
          <a:prstGeom prst="rect">
            <a:avLst/>
          </a:prstGeom>
        </p:spPr>
      </p:pic>
      <p:pic>
        <p:nvPicPr>
          <p:cNvPr id="61" name="Picture 60">
            <a:hlinkClick r:id="rId11" action="ppaction://hlinksldjump"/>
          </p:cNvPr>
          <p:cNvPicPr>
            <a:picLocks noChangeAspect="1"/>
          </p:cNvPicPr>
          <p:nvPr/>
        </p:nvPicPr>
        <p:blipFill>
          <a:blip r:embed="rId12"/>
          <a:stretch>
            <a:fillRect/>
          </a:stretch>
        </p:blipFill>
        <p:spPr>
          <a:xfrm>
            <a:off x="8399226" y="5771052"/>
            <a:ext cx="3322608" cy="841321"/>
          </a:xfrm>
          <a:prstGeom prst="rect">
            <a:avLst/>
          </a:prstGeom>
        </p:spPr>
      </p:pic>
    </p:spTree>
    <p:extLst>
      <p:ext uri="{BB962C8B-B14F-4D97-AF65-F5344CB8AC3E}">
        <p14:creationId xmlns:p14="http://schemas.microsoft.com/office/powerpoint/2010/main" val="4672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9"/>
                                        </p:tgtEl>
                                        <p:attrNameLst>
                                          <p:attrName>ppt_y</p:attrName>
                                        </p:attrNameLst>
                                      </p:cBhvr>
                                      <p:tavLst>
                                        <p:tav tm="0">
                                          <p:val>
                                            <p:strVal val="#ppt_y"/>
                                          </p:val>
                                        </p:tav>
                                        <p:tav tm="100000">
                                          <p:val>
                                            <p:strVal val="#ppt_y"/>
                                          </p:val>
                                        </p:tav>
                                      </p:tavLst>
                                    </p:anim>
                                    <p:anim calcmode="lin" valueType="num">
                                      <p:cBhvr>
                                        <p:cTn id="14"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fill="hold"/>
                                        <p:tgtEl>
                                          <p:spTgt spid="48"/>
                                        </p:tgtEl>
                                        <p:attrNameLst>
                                          <p:attrName>ppt_x</p:attrName>
                                        </p:attrNameLst>
                                      </p:cBhvr>
                                      <p:tavLst>
                                        <p:tav tm="0">
                                          <p:val>
                                            <p:strVal val="#ppt_x"/>
                                          </p:val>
                                        </p:tav>
                                        <p:tav tm="100000">
                                          <p:val>
                                            <p:strVal val="#ppt_x"/>
                                          </p:val>
                                        </p:tav>
                                      </p:tavLst>
                                    </p:anim>
                                    <p:anim calcmode="lin" valueType="num">
                                      <p:cBhvr additive="base">
                                        <p:cTn id="22"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50"/>
                                        </p:tgtEl>
                                        <p:attrNameLst>
                                          <p:attrName>style.visibility</p:attrName>
                                        </p:attrNameLst>
                                      </p:cBhvr>
                                      <p:to>
                                        <p:strVal val="visible"/>
                                      </p:to>
                                    </p:set>
                                    <p:anim calcmode="lin" valueType="num">
                                      <p:cBhvr>
                                        <p:cTn id="26"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0"/>
                                        </p:tgtEl>
                                        <p:attrNameLst>
                                          <p:attrName>ppt_y</p:attrName>
                                        </p:attrNameLst>
                                      </p:cBhvr>
                                      <p:tavLst>
                                        <p:tav tm="0">
                                          <p:val>
                                            <p:strVal val="#ppt_y"/>
                                          </p:val>
                                        </p:tav>
                                        <p:tav tm="100000">
                                          <p:val>
                                            <p:strVal val="#ppt_y"/>
                                          </p:val>
                                        </p:tav>
                                      </p:tavLst>
                                    </p:anim>
                                    <p:anim calcmode="lin" valueType="num">
                                      <p:cBhvr>
                                        <p:cTn id="28"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0"/>
                                        </p:tgtEl>
                                      </p:cBhvr>
                                    </p:animEffect>
                                  </p:childTnLst>
                                </p:cTn>
                              </p:par>
                            </p:childTnLst>
                          </p:cTn>
                        </p:par>
                        <p:par>
                          <p:cTn id="31" fill="hold">
                            <p:stCondLst>
                              <p:cond delay="1450"/>
                            </p:stCondLst>
                            <p:childTnLst>
                              <p:par>
                                <p:cTn id="32" presetID="2" presetClass="entr" presetSubtype="4" fill="hold" nodeType="afterEffect">
                                  <p:stCondLst>
                                    <p:cond delay="0"/>
                                  </p:stCondLst>
                                  <p:childTnLst>
                                    <p:set>
                                      <p:cBhvr>
                                        <p:cTn id="33" dur="1" fill="hold">
                                          <p:stCondLst>
                                            <p:cond delay="0"/>
                                          </p:stCondLst>
                                        </p:cTn>
                                        <p:tgtEl>
                                          <p:spTgt spid="61"/>
                                        </p:tgtEl>
                                        <p:attrNameLst>
                                          <p:attrName>style.visibility</p:attrName>
                                        </p:attrNameLst>
                                      </p:cBhvr>
                                      <p:to>
                                        <p:strVal val="visible"/>
                                      </p:to>
                                    </p:set>
                                    <p:anim calcmode="lin" valueType="num">
                                      <p:cBhvr additive="base">
                                        <p:cTn id="34" dur="500" fill="hold"/>
                                        <p:tgtEl>
                                          <p:spTgt spid="61"/>
                                        </p:tgtEl>
                                        <p:attrNameLst>
                                          <p:attrName>ppt_x</p:attrName>
                                        </p:attrNameLst>
                                      </p:cBhvr>
                                      <p:tavLst>
                                        <p:tav tm="0">
                                          <p:val>
                                            <p:strVal val="#ppt_x"/>
                                          </p:val>
                                        </p:tav>
                                        <p:tav tm="100000">
                                          <p:val>
                                            <p:strVal val="#ppt_x"/>
                                          </p:val>
                                        </p:tav>
                                      </p:tavLst>
                                    </p:anim>
                                    <p:anim calcmode="lin" valueType="num">
                                      <p:cBhvr additive="base">
                                        <p:cTn id="35"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2" presetClass="emph" presetSubtype="0" fill="hold" nodeType="clickEffect">
                                  <p:stCondLst>
                                    <p:cond delay="0"/>
                                  </p:stCondLst>
                                  <p:childTnLst>
                                    <p:animRot by="120000">
                                      <p:cBhvr>
                                        <p:cTn id="39" dur="50" fill="hold">
                                          <p:stCondLst>
                                            <p:cond delay="0"/>
                                          </p:stCondLst>
                                        </p:cTn>
                                        <p:tgtEl>
                                          <p:spTgt spid="6"/>
                                        </p:tgtEl>
                                        <p:attrNameLst>
                                          <p:attrName>r</p:attrName>
                                        </p:attrNameLst>
                                      </p:cBhvr>
                                    </p:animRot>
                                    <p:animRot by="-240000">
                                      <p:cBhvr>
                                        <p:cTn id="40" dur="100" fill="hold">
                                          <p:stCondLst>
                                            <p:cond delay="100"/>
                                          </p:stCondLst>
                                        </p:cTn>
                                        <p:tgtEl>
                                          <p:spTgt spid="6"/>
                                        </p:tgtEl>
                                        <p:attrNameLst>
                                          <p:attrName>r</p:attrName>
                                        </p:attrNameLst>
                                      </p:cBhvr>
                                    </p:animRot>
                                    <p:animRot by="240000">
                                      <p:cBhvr>
                                        <p:cTn id="41" dur="100" fill="hold">
                                          <p:stCondLst>
                                            <p:cond delay="200"/>
                                          </p:stCondLst>
                                        </p:cTn>
                                        <p:tgtEl>
                                          <p:spTgt spid="6"/>
                                        </p:tgtEl>
                                        <p:attrNameLst>
                                          <p:attrName>r</p:attrName>
                                        </p:attrNameLst>
                                      </p:cBhvr>
                                    </p:animRot>
                                    <p:animRot by="-240000">
                                      <p:cBhvr>
                                        <p:cTn id="42" dur="100" fill="hold">
                                          <p:stCondLst>
                                            <p:cond delay="300"/>
                                          </p:stCondLst>
                                        </p:cTn>
                                        <p:tgtEl>
                                          <p:spTgt spid="6"/>
                                        </p:tgtEl>
                                        <p:attrNameLst>
                                          <p:attrName>r</p:attrName>
                                        </p:attrNameLst>
                                      </p:cBhvr>
                                    </p:animRot>
                                    <p:animRot by="120000">
                                      <p:cBhvr>
                                        <p:cTn id="43" dur="100" fill="hold">
                                          <p:stCondLst>
                                            <p:cond delay="400"/>
                                          </p:stCondLst>
                                        </p:cTn>
                                        <p:tgtEl>
                                          <p:spTgt spid="6"/>
                                        </p:tgtEl>
                                        <p:attrNameLst>
                                          <p:attrName>r</p:attrName>
                                        </p:attrNameLst>
                                      </p:cBhvr>
                                    </p:animRot>
                                  </p:childTnLst>
                                </p:cTn>
                              </p:par>
                              <p:par>
                                <p:cTn id="44" presetID="32" presetClass="emph" presetSubtype="0" fill="hold" nodeType="withEffect">
                                  <p:stCondLst>
                                    <p:cond delay="0"/>
                                  </p:stCondLst>
                                  <p:childTnLst>
                                    <p:animRot by="120000">
                                      <p:cBhvr>
                                        <p:cTn id="45" dur="50" fill="hold">
                                          <p:stCondLst>
                                            <p:cond delay="0"/>
                                          </p:stCondLst>
                                        </p:cTn>
                                        <p:tgtEl>
                                          <p:spTgt spid="5"/>
                                        </p:tgtEl>
                                        <p:attrNameLst>
                                          <p:attrName>r</p:attrName>
                                        </p:attrNameLst>
                                      </p:cBhvr>
                                    </p:animRot>
                                    <p:animRot by="-240000">
                                      <p:cBhvr>
                                        <p:cTn id="46" dur="100" fill="hold">
                                          <p:stCondLst>
                                            <p:cond delay="100"/>
                                          </p:stCondLst>
                                        </p:cTn>
                                        <p:tgtEl>
                                          <p:spTgt spid="5"/>
                                        </p:tgtEl>
                                        <p:attrNameLst>
                                          <p:attrName>r</p:attrName>
                                        </p:attrNameLst>
                                      </p:cBhvr>
                                    </p:animRot>
                                    <p:animRot by="240000">
                                      <p:cBhvr>
                                        <p:cTn id="47" dur="100" fill="hold">
                                          <p:stCondLst>
                                            <p:cond delay="200"/>
                                          </p:stCondLst>
                                        </p:cTn>
                                        <p:tgtEl>
                                          <p:spTgt spid="5"/>
                                        </p:tgtEl>
                                        <p:attrNameLst>
                                          <p:attrName>r</p:attrName>
                                        </p:attrNameLst>
                                      </p:cBhvr>
                                    </p:animRot>
                                    <p:animRot by="-240000">
                                      <p:cBhvr>
                                        <p:cTn id="48" dur="100" fill="hold">
                                          <p:stCondLst>
                                            <p:cond delay="300"/>
                                          </p:stCondLst>
                                        </p:cTn>
                                        <p:tgtEl>
                                          <p:spTgt spid="5"/>
                                        </p:tgtEl>
                                        <p:attrNameLst>
                                          <p:attrName>r</p:attrName>
                                        </p:attrNameLst>
                                      </p:cBhvr>
                                    </p:animRot>
                                    <p:animRot by="120000">
                                      <p:cBhvr>
                                        <p:cTn id="49" dur="100" fill="hold">
                                          <p:stCondLst>
                                            <p:cond delay="400"/>
                                          </p:stCondLst>
                                        </p:cTn>
                                        <p:tgtEl>
                                          <p:spTgt spid="5"/>
                                        </p:tgtEl>
                                        <p:attrNameLst>
                                          <p:attrName>r</p:attrName>
                                        </p:attrNameLst>
                                      </p:cBhvr>
                                    </p:animRot>
                                  </p:childTnLst>
                                </p:cTn>
                              </p:par>
                            </p:childTnLst>
                          </p:cTn>
                        </p:par>
                        <p:par>
                          <p:cTn id="50" fill="hold">
                            <p:stCondLst>
                              <p:cond delay="500"/>
                            </p:stCondLst>
                            <p:childTnLst>
                              <p:par>
                                <p:cTn id="51" presetID="64" presetClass="path" presetSubtype="0" accel="50000" decel="50000" fill="hold" nodeType="afterEffect">
                                  <p:stCondLst>
                                    <p:cond delay="0"/>
                                  </p:stCondLst>
                                  <p:childTnLst>
                                    <p:animMotion origin="layout" path="M -3.54167E-6 -1.11111E-6 L 0.00131 -0.35139 " pathEditMode="relative" rAng="0" ptsTypes="AA">
                                      <p:cBhvr>
                                        <p:cTn id="52" dur="1000" fill="hold"/>
                                        <p:tgtEl>
                                          <p:spTgt spid="6"/>
                                        </p:tgtEl>
                                        <p:attrNameLst>
                                          <p:attrName>ppt_x</p:attrName>
                                          <p:attrName>ppt_y</p:attrName>
                                        </p:attrNameLst>
                                      </p:cBhvr>
                                      <p:rCtr x="65" y="-17569"/>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22" presetClass="entr" presetSubtype="4"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wipe(down)">
                                      <p:cBhvr>
                                        <p:cTn id="55" dur="500"/>
                                        <p:tgtEl>
                                          <p:spTgt spid="2"/>
                                        </p:tgtEl>
                                      </p:cBhvr>
                                    </p:animEffect>
                                  </p:childTnLst>
                                </p:cTn>
                              </p:par>
                              <p:par>
                                <p:cTn id="56" presetID="53" presetClass="entr" presetSubtype="16" fill="hold" nodeType="withEffect">
                                  <p:stCondLst>
                                    <p:cond delay="500"/>
                                  </p:stCondLst>
                                  <p:childTnLst>
                                    <p:set>
                                      <p:cBhvr>
                                        <p:cTn id="57" dur="1" fill="hold">
                                          <p:stCondLst>
                                            <p:cond delay="0"/>
                                          </p:stCondLst>
                                        </p:cTn>
                                        <p:tgtEl>
                                          <p:spTgt spid="42"/>
                                        </p:tgtEl>
                                        <p:attrNameLst>
                                          <p:attrName>style.visibility</p:attrName>
                                        </p:attrNameLst>
                                      </p:cBhvr>
                                      <p:to>
                                        <p:strVal val="visible"/>
                                      </p:to>
                                    </p:set>
                                    <p:anim calcmode="lin" valueType="num">
                                      <p:cBhvr>
                                        <p:cTn id="58" dur="500" fill="hold"/>
                                        <p:tgtEl>
                                          <p:spTgt spid="42"/>
                                        </p:tgtEl>
                                        <p:attrNameLst>
                                          <p:attrName>ppt_w</p:attrName>
                                        </p:attrNameLst>
                                      </p:cBhvr>
                                      <p:tavLst>
                                        <p:tav tm="0">
                                          <p:val>
                                            <p:fltVal val="0"/>
                                          </p:val>
                                        </p:tav>
                                        <p:tav tm="100000">
                                          <p:val>
                                            <p:strVal val="#ppt_w"/>
                                          </p:val>
                                        </p:tav>
                                      </p:tavLst>
                                    </p:anim>
                                    <p:anim calcmode="lin" valueType="num">
                                      <p:cBhvr>
                                        <p:cTn id="59" dur="500" fill="hold"/>
                                        <p:tgtEl>
                                          <p:spTgt spid="42"/>
                                        </p:tgtEl>
                                        <p:attrNameLst>
                                          <p:attrName>ppt_h</p:attrName>
                                        </p:attrNameLst>
                                      </p:cBhvr>
                                      <p:tavLst>
                                        <p:tav tm="0">
                                          <p:val>
                                            <p:fltVal val="0"/>
                                          </p:val>
                                        </p:tav>
                                        <p:tav tm="100000">
                                          <p:val>
                                            <p:strVal val="#ppt_h"/>
                                          </p:val>
                                        </p:tav>
                                      </p:tavLst>
                                    </p:anim>
                                    <p:animEffect transition="in" filter="fade">
                                      <p:cBhvr>
                                        <p:cTn id="60" dur="500"/>
                                        <p:tgtEl>
                                          <p:spTgt spid="42"/>
                                        </p:tgtEl>
                                      </p:cBhvr>
                                    </p:animEffect>
                                  </p:childTnLst>
                                </p:cTn>
                              </p:par>
                              <p:par>
                                <p:cTn id="61" presetID="53" presetClass="entr" presetSubtype="16" fill="hold" nodeType="withEffect">
                                  <p:stCondLst>
                                    <p:cond delay="50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Effect transition="in" filter="fade">
                                      <p:cBhvr>
                                        <p:cTn id="65" dur="500"/>
                                        <p:tgtEl>
                                          <p:spTgt spid="41"/>
                                        </p:tgtEl>
                                      </p:cBhvr>
                                    </p:animEffect>
                                  </p:childTnLst>
                                </p:cTn>
                              </p:par>
                              <p:par>
                                <p:cTn id="66" presetID="42" presetClass="entr" presetSubtype="0" fill="hold" nodeType="withEffect">
                                  <p:stCondLst>
                                    <p:cond delay="50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500"/>
                                        <p:tgtEl>
                                          <p:spTgt spid="42"/>
                                        </p:tgtEl>
                                      </p:cBhvr>
                                    </p:animEffect>
                                    <p:anim calcmode="lin" valueType="num">
                                      <p:cBhvr>
                                        <p:cTn id="69" dur="500" fill="hold"/>
                                        <p:tgtEl>
                                          <p:spTgt spid="42"/>
                                        </p:tgtEl>
                                        <p:attrNameLst>
                                          <p:attrName>ppt_x</p:attrName>
                                        </p:attrNameLst>
                                      </p:cBhvr>
                                      <p:tavLst>
                                        <p:tav tm="0">
                                          <p:val>
                                            <p:strVal val="#ppt_x"/>
                                          </p:val>
                                        </p:tav>
                                        <p:tav tm="100000">
                                          <p:val>
                                            <p:strVal val="#ppt_x"/>
                                          </p:val>
                                        </p:tav>
                                      </p:tavLst>
                                    </p:anim>
                                    <p:anim calcmode="lin" valueType="num">
                                      <p:cBhvr>
                                        <p:cTn id="70" dur="500" fill="hold"/>
                                        <p:tgtEl>
                                          <p:spTgt spid="42"/>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50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500"/>
                                        <p:tgtEl>
                                          <p:spTgt spid="41"/>
                                        </p:tgtEl>
                                      </p:cBhvr>
                                    </p:animEffect>
                                    <p:anim calcmode="lin" valueType="num">
                                      <p:cBhvr>
                                        <p:cTn id="74" dur="500" fill="hold"/>
                                        <p:tgtEl>
                                          <p:spTgt spid="41"/>
                                        </p:tgtEl>
                                        <p:attrNameLst>
                                          <p:attrName>ppt_x</p:attrName>
                                        </p:attrNameLst>
                                      </p:cBhvr>
                                      <p:tavLst>
                                        <p:tav tm="0">
                                          <p:val>
                                            <p:strVal val="#ppt_x"/>
                                          </p:val>
                                        </p:tav>
                                        <p:tav tm="100000">
                                          <p:val>
                                            <p:strVal val="#ppt_x"/>
                                          </p:val>
                                        </p:tav>
                                      </p:tavLst>
                                    </p:anim>
                                    <p:anim calcmode="lin" valueType="num">
                                      <p:cBhvr>
                                        <p:cTn id="75" dur="500" fill="hold"/>
                                        <p:tgtEl>
                                          <p:spTgt spid="41"/>
                                        </p:tgtEl>
                                        <p:attrNameLst>
                                          <p:attrName>ppt_y</p:attrName>
                                        </p:attrNameLst>
                                      </p:cBhvr>
                                      <p:tavLst>
                                        <p:tav tm="0">
                                          <p:val>
                                            <p:strVal val="#ppt_y+.1"/>
                                          </p:val>
                                        </p:tav>
                                        <p:tav tm="100000">
                                          <p:val>
                                            <p:strVal val="#ppt_y"/>
                                          </p:val>
                                        </p:tav>
                                      </p:tavLst>
                                    </p:anim>
                                  </p:childTnLst>
                                </p:cTn>
                              </p:par>
                              <p:par>
                                <p:cTn id="76" presetID="26" presetClass="emph" presetSubtype="0" repeatCount="indefinite" fill="hold" nodeType="withEffect">
                                  <p:stCondLst>
                                    <p:cond delay="500"/>
                                  </p:stCondLst>
                                  <p:childTnLst>
                                    <p:animEffect transition="out" filter="fade">
                                      <p:cBhvr>
                                        <p:cTn id="77" dur="500" tmFilter="0, 0; .2, .5; .8, .5; 1, 0"/>
                                        <p:tgtEl>
                                          <p:spTgt spid="42"/>
                                        </p:tgtEl>
                                      </p:cBhvr>
                                    </p:animEffect>
                                    <p:animScale>
                                      <p:cBhvr>
                                        <p:cTn id="78" dur="250" autoRev="1" fill="hold"/>
                                        <p:tgtEl>
                                          <p:spTgt spid="42"/>
                                        </p:tgtEl>
                                      </p:cBhvr>
                                      <p:by x="105000" y="105000"/>
                                    </p:animScale>
                                  </p:childTnLst>
                                </p:cTn>
                              </p:par>
                              <p:par>
                                <p:cTn id="79" presetID="26" presetClass="emph" presetSubtype="0" repeatCount="indefinite" fill="hold" nodeType="withEffect">
                                  <p:stCondLst>
                                    <p:cond delay="750"/>
                                  </p:stCondLst>
                                  <p:childTnLst>
                                    <p:animEffect transition="out" filter="fade">
                                      <p:cBhvr>
                                        <p:cTn id="80" dur="500" tmFilter="0, 0; .2, .5; .8, .5; 1, 0"/>
                                        <p:tgtEl>
                                          <p:spTgt spid="41"/>
                                        </p:tgtEl>
                                      </p:cBhvr>
                                    </p:animEffect>
                                    <p:animScale>
                                      <p:cBhvr>
                                        <p:cTn id="81" dur="250" autoRev="1" fill="hold"/>
                                        <p:tgtEl>
                                          <p:spTgt spid="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 grpId="0"/>
      <p:bldP spid="5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8CE15BB4-1888-5440-A2C8-90FCFBA4B356}"/>
              </a:ext>
            </a:extLst>
          </p:cNvPr>
          <p:cNvSpPr/>
          <p:nvPr/>
        </p:nvSpPr>
        <p:spPr>
          <a:xfrm>
            <a:off x="1205447" y="2101385"/>
            <a:ext cx="2147777" cy="14496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tràng vỗ tay của cả lớp</a:t>
            </a:r>
          </a:p>
        </p:txBody>
      </p:sp>
      <p:sp>
        <p:nvSpPr>
          <p:cNvPr id="4" name="Rectangle 82"/>
          <p:cNvSpPr/>
          <p:nvPr/>
        </p:nvSpPr>
        <p:spPr>
          <a:xfrm>
            <a:off x="1082515" y="5315555"/>
            <a:ext cx="2578986" cy="905857"/>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395" y="4012375"/>
            <a:ext cx="2821877" cy="187529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857" y="3388977"/>
            <a:ext cx="3043343" cy="1260915"/>
          </a:xfrm>
          <a:prstGeom prst="rect">
            <a:avLst/>
          </a:prstGeom>
        </p:spPr>
      </p:pic>
      <p:pic>
        <p:nvPicPr>
          <p:cNvPr id="41" name="Picture 40"/>
          <p:cNvPicPr>
            <a:picLocks noChangeAspect="1"/>
          </p:cNvPicPr>
          <p:nvPr/>
        </p:nvPicPr>
        <p:blipFill>
          <a:blip r:embed="rId7"/>
          <a:stretch>
            <a:fillRect/>
          </a:stretch>
        </p:blipFill>
        <p:spPr>
          <a:xfrm>
            <a:off x="541482" y="2151196"/>
            <a:ext cx="932769" cy="1566808"/>
          </a:xfrm>
          <a:prstGeom prst="rect">
            <a:avLst/>
          </a:prstGeom>
        </p:spPr>
      </p:pic>
      <p:pic>
        <p:nvPicPr>
          <p:cNvPr id="42" name="Picture 41"/>
          <p:cNvPicPr>
            <a:picLocks noChangeAspect="1"/>
          </p:cNvPicPr>
          <p:nvPr/>
        </p:nvPicPr>
        <p:blipFill>
          <a:blip r:embed="rId7"/>
          <a:stretch>
            <a:fillRect/>
          </a:stretch>
        </p:blipFill>
        <p:spPr>
          <a:xfrm flipH="1">
            <a:off x="3195116" y="2124495"/>
            <a:ext cx="932769" cy="1566808"/>
          </a:xfrm>
          <a:prstGeom prst="rect">
            <a:avLst/>
          </a:prstGeom>
        </p:spPr>
      </p:pic>
      <p:pic>
        <p:nvPicPr>
          <p:cNvPr id="47" name="Picture 46"/>
          <p:cNvPicPr>
            <a:picLocks noChangeAspect="1"/>
          </p:cNvPicPr>
          <p:nvPr/>
        </p:nvPicPr>
        <p:blipFill>
          <a:blip r:embed="rId8"/>
          <a:stretch>
            <a:fillRect/>
          </a:stretch>
        </p:blipFill>
        <p:spPr>
          <a:xfrm>
            <a:off x="4674247" y="203347"/>
            <a:ext cx="7047587" cy="3514657"/>
          </a:xfrm>
          <a:prstGeom prst="rect">
            <a:avLst/>
          </a:prstGeom>
        </p:spPr>
      </p:pic>
      <p:pic>
        <p:nvPicPr>
          <p:cNvPr id="48" name="Picture 47"/>
          <p:cNvPicPr>
            <a:picLocks noChangeAspect="1"/>
          </p:cNvPicPr>
          <p:nvPr/>
        </p:nvPicPr>
        <p:blipFill>
          <a:blip r:embed="rId9"/>
          <a:stretch>
            <a:fillRect/>
          </a:stretch>
        </p:blipFill>
        <p:spPr>
          <a:xfrm>
            <a:off x="5067472" y="3613178"/>
            <a:ext cx="6261135" cy="1963082"/>
          </a:xfrm>
          <a:prstGeom prst="rect">
            <a:avLst/>
          </a:prstGeom>
        </p:spPr>
      </p:pic>
      <p:sp>
        <p:nvSpPr>
          <p:cNvPr id="49" name="TextBox 48"/>
          <p:cNvSpPr txBox="1"/>
          <p:nvPr/>
        </p:nvSpPr>
        <p:spPr>
          <a:xfrm>
            <a:off x="5168517" y="556064"/>
            <a:ext cx="63076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Pháp chọn nơi nào làm mục tiêu mở đầu cuộc tấn công xâm lược nước ta?</a:t>
            </a:r>
            <a:endParaRPr kumimoji="0" lang="vi-VN" sz="36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TextBox 49"/>
          <p:cNvSpPr txBox="1"/>
          <p:nvPr/>
        </p:nvSpPr>
        <p:spPr>
          <a:xfrm>
            <a:off x="5860902" y="4108629"/>
            <a:ext cx="50766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Đà Nẵng</a:t>
            </a:r>
          </a:p>
        </p:txBody>
      </p:sp>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95116" y="4307664"/>
            <a:ext cx="2228850" cy="2400300"/>
          </a:xfrm>
          <a:prstGeom prst="rect">
            <a:avLst/>
          </a:prstGeom>
        </p:spPr>
      </p:pic>
      <p:pic>
        <p:nvPicPr>
          <p:cNvPr id="16" name="Picture 15">
            <a:hlinkClick r:id="rId11" action="ppaction://hlinksldjump"/>
            <a:extLst>
              <a:ext uri="{FF2B5EF4-FFF2-40B4-BE49-F238E27FC236}">
                <a16:creationId xmlns:a16="http://schemas.microsoft.com/office/drawing/2014/main" id="{5864C89A-CB97-0A48-9B70-3272505554B4}"/>
              </a:ext>
            </a:extLst>
          </p:cNvPr>
          <p:cNvPicPr>
            <a:picLocks noChangeAspect="1"/>
          </p:cNvPicPr>
          <p:nvPr/>
        </p:nvPicPr>
        <p:blipFill>
          <a:blip r:embed="rId12"/>
          <a:stretch>
            <a:fillRect/>
          </a:stretch>
        </p:blipFill>
        <p:spPr>
          <a:xfrm>
            <a:off x="8399226" y="5771052"/>
            <a:ext cx="3322608" cy="841321"/>
          </a:xfrm>
          <a:prstGeom prst="rect">
            <a:avLst/>
          </a:prstGeom>
        </p:spPr>
      </p:pic>
    </p:spTree>
    <p:extLst>
      <p:ext uri="{BB962C8B-B14F-4D97-AF65-F5344CB8AC3E}">
        <p14:creationId xmlns:p14="http://schemas.microsoft.com/office/powerpoint/2010/main" val="2701448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9"/>
                                        </p:tgtEl>
                                        <p:attrNameLst>
                                          <p:attrName>ppt_y</p:attrName>
                                        </p:attrNameLst>
                                      </p:cBhvr>
                                      <p:tavLst>
                                        <p:tav tm="0">
                                          <p:val>
                                            <p:strVal val="#ppt_y"/>
                                          </p:val>
                                        </p:tav>
                                        <p:tav tm="100000">
                                          <p:val>
                                            <p:strVal val="#ppt_y"/>
                                          </p:val>
                                        </p:tav>
                                      </p:tavLst>
                                    </p:anim>
                                    <p:anim calcmode="lin" valueType="num">
                                      <p:cBhvr>
                                        <p:cTn id="19"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par>
                          <p:cTn id="28" fill="hold">
                            <p:stCondLst>
                              <p:cond delay="5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50"/>
                                        </p:tgtEl>
                                        <p:attrNameLst>
                                          <p:attrName>style.visibility</p:attrName>
                                        </p:attrNameLst>
                                      </p:cBhvr>
                                      <p:to>
                                        <p:strVal val="visible"/>
                                      </p:to>
                                    </p:set>
                                    <p:anim calcmode="lin" valueType="num">
                                      <p:cBhvr>
                                        <p:cTn id="31"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50"/>
                                        </p:tgtEl>
                                        <p:attrNameLst>
                                          <p:attrName>ppt_y</p:attrName>
                                        </p:attrNameLst>
                                      </p:cBhvr>
                                      <p:tavLst>
                                        <p:tav tm="0">
                                          <p:val>
                                            <p:strVal val="#ppt_y"/>
                                          </p:val>
                                        </p:tav>
                                        <p:tav tm="100000">
                                          <p:val>
                                            <p:strVal val="#ppt_y"/>
                                          </p:val>
                                        </p:tav>
                                      </p:tavLst>
                                    </p:anim>
                                    <p:anim calcmode="lin" valueType="num">
                                      <p:cBhvr>
                                        <p:cTn id="33"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32" presetClass="emph" presetSubtype="0" fill="hold" nodeType="clickEffect">
                                  <p:stCondLst>
                                    <p:cond delay="0"/>
                                  </p:stCondLst>
                                  <p:childTnLst>
                                    <p:animRot by="120000">
                                      <p:cBhvr>
                                        <p:cTn id="39" dur="50" fill="hold">
                                          <p:stCondLst>
                                            <p:cond delay="0"/>
                                          </p:stCondLst>
                                        </p:cTn>
                                        <p:tgtEl>
                                          <p:spTgt spid="6"/>
                                        </p:tgtEl>
                                        <p:attrNameLst>
                                          <p:attrName>r</p:attrName>
                                        </p:attrNameLst>
                                      </p:cBhvr>
                                    </p:animRot>
                                    <p:animRot by="-240000">
                                      <p:cBhvr>
                                        <p:cTn id="40" dur="100" fill="hold">
                                          <p:stCondLst>
                                            <p:cond delay="100"/>
                                          </p:stCondLst>
                                        </p:cTn>
                                        <p:tgtEl>
                                          <p:spTgt spid="6"/>
                                        </p:tgtEl>
                                        <p:attrNameLst>
                                          <p:attrName>r</p:attrName>
                                        </p:attrNameLst>
                                      </p:cBhvr>
                                    </p:animRot>
                                    <p:animRot by="240000">
                                      <p:cBhvr>
                                        <p:cTn id="41" dur="100" fill="hold">
                                          <p:stCondLst>
                                            <p:cond delay="200"/>
                                          </p:stCondLst>
                                        </p:cTn>
                                        <p:tgtEl>
                                          <p:spTgt spid="6"/>
                                        </p:tgtEl>
                                        <p:attrNameLst>
                                          <p:attrName>r</p:attrName>
                                        </p:attrNameLst>
                                      </p:cBhvr>
                                    </p:animRot>
                                    <p:animRot by="-240000">
                                      <p:cBhvr>
                                        <p:cTn id="42" dur="100" fill="hold">
                                          <p:stCondLst>
                                            <p:cond delay="300"/>
                                          </p:stCondLst>
                                        </p:cTn>
                                        <p:tgtEl>
                                          <p:spTgt spid="6"/>
                                        </p:tgtEl>
                                        <p:attrNameLst>
                                          <p:attrName>r</p:attrName>
                                        </p:attrNameLst>
                                      </p:cBhvr>
                                    </p:animRot>
                                    <p:animRot by="120000">
                                      <p:cBhvr>
                                        <p:cTn id="43" dur="100" fill="hold">
                                          <p:stCondLst>
                                            <p:cond delay="400"/>
                                          </p:stCondLst>
                                        </p:cTn>
                                        <p:tgtEl>
                                          <p:spTgt spid="6"/>
                                        </p:tgtEl>
                                        <p:attrNameLst>
                                          <p:attrName>r</p:attrName>
                                        </p:attrNameLst>
                                      </p:cBhvr>
                                    </p:animRot>
                                  </p:childTnLst>
                                </p:cTn>
                              </p:par>
                              <p:par>
                                <p:cTn id="44" presetID="32" presetClass="emph" presetSubtype="0" fill="hold" nodeType="withEffect">
                                  <p:stCondLst>
                                    <p:cond delay="0"/>
                                  </p:stCondLst>
                                  <p:childTnLst>
                                    <p:animRot by="120000">
                                      <p:cBhvr>
                                        <p:cTn id="45" dur="50" fill="hold">
                                          <p:stCondLst>
                                            <p:cond delay="0"/>
                                          </p:stCondLst>
                                        </p:cTn>
                                        <p:tgtEl>
                                          <p:spTgt spid="5"/>
                                        </p:tgtEl>
                                        <p:attrNameLst>
                                          <p:attrName>r</p:attrName>
                                        </p:attrNameLst>
                                      </p:cBhvr>
                                    </p:animRot>
                                    <p:animRot by="-240000">
                                      <p:cBhvr>
                                        <p:cTn id="46" dur="100" fill="hold">
                                          <p:stCondLst>
                                            <p:cond delay="100"/>
                                          </p:stCondLst>
                                        </p:cTn>
                                        <p:tgtEl>
                                          <p:spTgt spid="5"/>
                                        </p:tgtEl>
                                        <p:attrNameLst>
                                          <p:attrName>r</p:attrName>
                                        </p:attrNameLst>
                                      </p:cBhvr>
                                    </p:animRot>
                                    <p:animRot by="240000">
                                      <p:cBhvr>
                                        <p:cTn id="47" dur="100" fill="hold">
                                          <p:stCondLst>
                                            <p:cond delay="200"/>
                                          </p:stCondLst>
                                        </p:cTn>
                                        <p:tgtEl>
                                          <p:spTgt spid="5"/>
                                        </p:tgtEl>
                                        <p:attrNameLst>
                                          <p:attrName>r</p:attrName>
                                        </p:attrNameLst>
                                      </p:cBhvr>
                                    </p:animRot>
                                    <p:animRot by="-240000">
                                      <p:cBhvr>
                                        <p:cTn id="48" dur="100" fill="hold">
                                          <p:stCondLst>
                                            <p:cond delay="300"/>
                                          </p:stCondLst>
                                        </p:cTn>
                                        <p:tgtEl>
                                          <p:spTgt spid="5"/>
                                        </p:tgtEl>
                                        <p:attrNameLst>
                                          <p:attrName>r</p:attrName>
                                        </p:attrNameLst>
                                      </p:cBhvr>
                                    </p:animRot>
                                    <p:animRot by="120000">
                                      <p:cBhvr>
                                        <p:cTn id="49" dur="100" fill="hold">
                                          <p:stCondLst>
                                            <p:cond delay="400"/>
                                          </p:stCondLst>
                                        </p:cTn>
                                        <p:tgtEl>
                                          <p:spTgt spid="5"/>
                                        </p:tgtEl>
                                        <p:attrNameLst>
                                          <p:attrName>r</p:attrName>
                                        </p:attrNameLst>
                                      </p:cBhvr>
                                    </p:animRot>
                                  </p:childTnLst>
                                </p:cTn>
                              </p:par>
                            </p:childTnLst>
                          </p:cTn>
                        </p:par>
                        <p:par>
                          <p:cTn id="50" fill="hold">
                            <p:stCondLst>
                              <p:cond delay="500"/>
                            </p:stCondLst>
                            <p:childTnLst>
                              <p:par>
                                <p:cTn id="51" presetID="64" presetClass="path" presetSubtype="0" accel="50000" decel="50000" fill="hold" nodeType="afterEffect">
                                  <p:stCondLst>
                                    <p:cond delay="0"/>
                                  </p:stCondLst>
                                  <p:childTnLst>
                                    <p:animMotion origin="layout" path="M -3.54167E-6 -1.11111E-6 L 0.00131 -0.35139 " pathEditMode="relative" rAng="0" ptsTypes="AA">
                                      <p:cBhvr>
                                        <p:cTn id="52" dur="1000" fill="hold"/>
                                        <p:tgtEl>
                                          <p:spTgt spid="6"/>
                                        </p:tgtEl>
                                        <p:attrNameLst>
                                          <p:attrName>ppt_x</p:attrName>
                                          <p:attrName>ppt_y</p:attrName>
                                        </p:attrNameLst>
                                      </p:cBhvr>
                                      <p:rCtr x="65" y="-17569"/>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42" presetClass="entr" presetSubtype="0" fill="hold" grpId="1"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53" presetClass="entr" presetSubtype="16" fill="hold" nodeType="withEffect">
                                  <p:stCondLst>
                                    <p:cond delay="500"/>
                                  </p:stCondLst>
                                  <p:childTnLst>
                                    <p:set>
                                      <p:cBhvr>
                                        <p:cTn id="59" dur="1" fill="hold">
                                          <p:stCondLst>
                                            <p:cond delay="0"/>
                                          </p:stCondLst>
                                        </p:cTn>
                                        <p:tgtEl>
                                          <p:spTgt spid="42"/>
                                        </p:tgtEl>
                                        <p:attrNameLst>
                                          <p:attrName>style.visibility</p:attrName>
                                        </p:attrNameLst>
                                      </p:cBhvr>
                                      <p:to>
                                        <p:strVal val="visible"/>
                                      </p:to>
                                    </p:set>
                                    <p:anim calcmode="lin" valueType="num">
                                      <p:cBhvr>
                                        <p:cTn id="60" dur="500" fill="hold"/>
                                        <p:tgtEl>
                                          <p:spTgt spid="42"/>
                                        </p:tgtEl>
                                        <p:attrNameLst>
                                          <p:attrName>ppt_w</p:attrName>
                                        </p:attrNameLst>
                                      </p:cBhvr>
                                      <p:tavLst>
                                        <p:tav tm="0">
                                          <p:val>
                                            <p:fltVal val="0"/>
                                          </p:val>
                                        </p:tav>
                                        <p:tav tm="100000">
                                          <p:val>
                                            <p:strVal val="#ppt_w"/>
                                          </p:val>
                                        </p:tav>
                                      </p:tavLst>
                                    </p:anim>
                                    <p:anim calcmode="lin" valueType="num">
                                      <p:cBhvr>
                                        <p:cTn id="61" dur="500" fill="hold"/>
                                        <p:tgtEl>
                                          <p:spTgt spid="42"/>
                                        </p:tgtEl>
                                        <p:attrNameLst>
                                          <p:attrName>ppt_h</p:attrName>
                                        </p:attrNameLst>
                                      </p:cBhvr>
                                      <p:tavLst>
                                        <p:tav tm="0">
                                          <p:val>
                                            <p:fltVal val="0"/>
                                          </p:val>
                                        </p:tav>
                                        <p:tav tm="100000">
                                          <p:val>
                                            <p:strVal val="#ppt_h"/>
                                          </p:val>
                                        </p:tav>
                                      </p:tavLst>
                                    </p:anim>
                                    <p:animEffect transition="in" filter="fade">
                                      <p:cBhvr>
                                        <p:cTn id="62" dur="500"/>
                                        <p:tgtEl>
                                          <p:spTgt spid="42"/>
                                        </p:tgtEl>
                                      </p:cBhvr>
                                    </p:animEffect>
                                  </p:childTnLst>
                                </p:cTn>
                              </p:par>
                              <p:par>
                                <p:cTn id="63" presetID="53" presetClass="entr" presetSubtype="16" fill="hold" nodeType="withEffect">
                                  <p:stCondLst>
                                    <p:cond delay="5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Effect transition="in" filter="fade">
                                      <p:cBhvr>
                                        <p:cTn id="67" dur="500"/>
                                        <p:tgtEl>
                                          <p:spTgt spid="41"/>
                                        </p:tgtEl>
                                      </p:cBhvr>
                                    </p:animEffect>
                                  </p:childTnLst>
                                </p:cTn>
                              </p:par>
                              <p:par>
                                <p:cTn id="68" presetID="42" presetClass="entr" presetSubtype="0" fill="hold" nodeType="withEffect">
                                  <p:stCondLst>
                                    <p:cond delay="50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anim calcmode="lin" valueType="num">
                                      <p:cBhvr>
                                        <p:cTn id="71" dur="500" fill="hold"/>
                                        <p:tgtEl>
                                          <p:spTgt spid="42"/>
                                        </p:tgtEl>
                                        <p:attrNameLst>
                                          <p:attrName>ppt_x</p:attrName>
                                        </p:attrNameLst>
                                      </p:cBhvr>
                                      <p:tavLst>
                                        <p:tav tm="0">
                                          <p:val>
                                            <p:strVal val="#ppt_x"/>
                                          </p:val>
                                        </p:tav>
                                        <p:tav tm="100000">
                                          <p:val>
                                            <p:strVal val="#ppt_x"/>
                                          </p:val>
                                        </p:tav>
                                      </p:tavLst>
                                    </p:anim>
                                    <p:anim calcmode="lin" valueType="num">
                                      <p:cBhvr>
                                        <p:cTn id="72" dur="500" fill="hold"/>
                                        <p:tgtEl>
                                          <p:spTgt spid="42"/>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50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anim calcmode="lin" valueType="num">
                                      <p:cBhvr>
                                        <p:cTn id="76" dur="500" fill="hold"/>
                                        <p:tgtEl>
                                          <p:spTgt spid="41"/>
                                        </p:tgtEl>
                                        <p:attrNameLst>
                                          <p:attrName>ppt_x</p:attrName>
                                        </p:attrNameLst>
                                      </p:cBhvr>
                                      <p:tavLst>
                                        <p:tav tm="0">
                                          <p:val>
                                            <p:strVal val="#ppt_x"/>
                                          </p:val>
                                        </p:tav>
                                        <p:tav tm="100000">
                                          <p:val>
                                            <p:strVal val="#ppt_x"/>
                                          </p:val>
                                        </p:tav>
                                      </p:tavLst>
                                    </p:anim>
                                    <p:anim calcmode="lin" valueType="num">
                                      <p:cBhvr>
                                        <p:cTn id="77" dur="500" fill="hold"/>
                                        <p:tgtEl>
                                          <p:spTgt spid="41"/>
                                        </p:tgtEl>
                                        <p:attrNameLst>
                                          <p:attrName>ppt_y</p:attrName>
                                        </p:attrNameLst>
                                      </p:cBhvr>
                                      <p:tavLst>
                                        <p:tav tm="0">
                                          <p:val>
                                            <p:strVal val="#ppt_y+.1"/>
                                          </p:val>
                                        </p:tav>
                                        <p:tav tm="100000">
                                          <p:val>
                                            <p:strVal val="#ppt_y"/>
                                          </p:val>
                                        </p:tav>
                                      </p:tavLst>
                                    </p:anim>
                                  </p:childTnLst>
                                </p:cTn>
                              </p:par>
                              <p:par>
                                <p:cTn id="78" presetID="26" presetClass="emph" presetSubtype="0" repeatCount="indefinite" fill="hold" nodeType="withEffect">
                                  <p:stCondLst>
                                    <p:cond delay="500"/>
                                  </p:stCondLst>
                                  <p:childTnLst>
                                    <p:animEffect transition="out" filter="fade">
                                      <p:cBhvr>
                                        <p:cTn id="79" dur="500" tmFilter="0, 0; .2, .5; .8, .5; 1, 0"/>
                                        <p:tgtEl>
                                          <p:spTgt spid="42"/>
                                        </p:tgtEl>
                                      </p:cBhvr>
                                    </p:animEffect>
                                    <p:animScale>
                                      <p:cBhvr>
                                        <p:cTn id="80" dur="250" autoRev="1" fill="hold"/>
                                        <p:tgtEl>
                                          <p:spTgt spid="42"/>
                                        </p:tgtEl>
                                      </p:cBhvr>
                                      <p:by x="105000" y="105000"/>
                                    </p:animScale>
                                  </p:childTnLst>
                                </p:cTn>
                              </p:par>
                              <p:par>
                                <p:cTn id="81" presetID="26" presetClass="emph" presetSubtype="0" repeatCount="indefinite" fill="hold" nodeType="withEffect">
                                  <p:stCondLst>
                                    <p:cond delay="750"/>
                                  </p:stCondLst>
                                  <p:childTnLst>
                                    <p:animEffect transition="out" filter="fade">
                                      <p:cBhvr>
                                        <p:cTn id="82" dur="500" tmFilter="0, 0; .2, .5; .8, .5; 1, 0"/>
                                        <p:tgtEl>
                                          <p:spTgt spid="41"/>
                                        </p:tgtEl>
                                      </p:cBhvr>
                                    </p:animEffect>
                                    <p:animScale>
                                      <p:cBhvr>
                                        <p:cTn id="83" dur="250" autoRev="1" fill="hold"/>
                                        <p:tgtEl>
                                          <p:spTgt spid="41"/>
                                        </p:tgtEl>
                                      </p:cBhvr>
                                      <p:by x="105000" y="105000"/>
                                    </p:animScale>
                                  </p:childTnLst>
                                </p:cTn>
                              </p:par>
                              <p:par>
                                <p:cTn id="84" presetID="22" presetClass="entr" presetSubtype="4"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down)">
                                      <p:cBhvr>
                                        <p:cTn id="8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49" grpId="0"/>
      <p:bldP spid="5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4DEA9A07-B1CA-F249-B184-395146EF6E31}"/>
              </a:ext>
            </a:extLst>
          </p:cNvPr>
          <p:cNvSpPr/>
          <p:nvPr/>
        </p:nvSpPr>
        <p:spPr>
          <a:xfrm>
            <a:off x="1542513" y="2151196"/>
            <a:ext cx="1449639" cy="14496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en-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hêm lượt</a:t>
            </a:r>
          </a:p>
        </p:txBody>
      </p:sp>
      <p:sp>
        <p:nvSpPr>
          <p:cNvPr id="4" name="Rectangle 82"/>
          <p:cNvSpPr/>
          <p:nvPr/>
        </p:nvSpPr>
        <p:spPr>
          <a:xfrm>
            <a:off x="1082515" y="5315555"/>
            <a:ext cx="2578986" cy="905857"/>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396" y="4012375"/>
            <a:ext cx="2821875" cy="187529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858" y="3388977"/>
            <a:ext cx="3043340" cy="1260915"/>
          </a:xfrm>
          <a:prstGeom prst="rect">
            <a:avLst/>
          </a:prstGeom>
        </p:spPr>
      </p:pic>
      <p:pic>
        <p:nvPicPr>
          <p:cNvPr id="41" name="Picture 40"/>
          <p:cNvPicPr>
            <a:picLocks noChangeAspect="1"/>
          </p:cNvPicPr>
          <p:nvPr/>
        </p:nvPicPr>
        <p:blipFill>
          <a:blip r:embed="rId7"/>
          <a:stretch>
            <a:fillRect/>
          </a:stretch>
        </p:blipFill>
        <p:spPr>
          <a:xfrm>
            <a:off x="541482" y="2151196"/>
            <a:ext cx="932769" cy="1566808"/>
          </a:xfrm>
          <a:prstGeom prst="rect">
            <a:avLst/>
          </a:prstGeom>
        </p:spPr>
      </p:pic>
      <p:pic>
        <p:nvPicPr>
          <p:cNvPr id="42" name="Picture 41"/>
          <p:cNvPicPr>
            <a:picLocks noChangeAspect="1"/>
          </p:cNvPicPr>
          <p:nvPr/>
        </p:nvPicPr>
        <p:blipFill>
          <a:blip r:embed="rId7"/>
          <a:stretch>
            <a:fillRect/>
          </a:stretch>
        </p:blipFill>
        <p:spPr>
          <a:xfrm flipH="1">
            <a:off x="3195116" y="2124495"/>
            <a:ext cx="932769" cy="1566808"/>
          </a:xfrm>
          <a:prstGeom prst="rect">
            <a:avLst/>
          </a:prstGeom>
        </p:spPr>
      </p:pic>
      <p:pic>
        <p:nvPicPr>
          <p:cNvPr id="47" name="Picture 46"/>
          <p:cNvPicPr>
            <a:picLocks noChangeAspect="1"/>
          </p:cNvPicPr>
          <p:nvPr/>
        </p:nvPicPr>
        <p:blipFill>
          <a:blip r:embed="rId8"/>
          <a:stretch>
            <a:fillRect/>
          </a:stretch>
        </p:blipFill>
        <p:spPr>
          <a:xfrm>
            <a:off x="3678271" y="203347"/>
            <a:ext cx="8043563" cy="3145809"/>
          </a:xfrm>
          <a:prstGeom prst="rect">
            <a:avLst/>
          </a:prstGeom>
        </p:spPr>
      </p:pic>
      <p:pic>
        <p:nvPicPr>
          <p:cNvPr id="48" name="Picture 47"/>
          <p:cNvPicPr>
            <a:picLocks noChangeAspect="1"/>
          </p:cNvPicPr>
          <p:nvPr/>
        </p:nvPicPr>
        <p:blipFill>
          <a:blip r:embed="rId9"/>
          <a:stretch>
            <a:fillRect/>
          </a:stretch>
        </p:blipFill>
        <p:spPr>
          <a:xfrm>
            <a:off x="5067472" y="3613178"/>
            <a:ext cx="6261135" cy="1963082"/>
          </a:xfrm>
          <a:prstGeom prst="rect">
            <a:avLst/>
          </a:prstGeom>
        </p:spPr>
      </p:pic>
      <p:sp>
        <p:nvSpPr>
          <p:cNvPr id="49" name="TextBox 48"/>
          <p:cNvSpPr txBox="1"/>
          <p:nvPr/>
        </p:nvSpPr>
        <p:spPr>
          <a:xfrm>
            <a:off x="4127885" y="768078"/>
            <a:ext cx="720072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Câu nói “ Bao giờ người tây nhổ hết cỏ nước Nam thì mới hết người Nam đánh Tây” là của ai?</a:t>
            </a:r>
            <a:endParaRPr kumimoji="0" lang="vi-VN" sz="36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TextBox 49"/>
          <p:cNvSpPr txBox="1"/>
          <p:nvPr/>
        </p:nvSpPr>
        <p:spPr>
          <a:xfrm>
            <a:off x="5423966" y="4043642"/>
            <a:ext cx="5791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ahoma" panose="020B0604030504040204" pitchFamily="34" charset="0"/>
              </a:rPr>
              <a:t>Nguyễn Trung Trực</a:t>
            </a:r>
          </a:p>
        </p:txBody>
      </p:sp>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95116" y="4307664"/>
            <a:ext cx="2228850" cy="2400300"/>
          </a:xfrm>
          <a:prstGeom prst="rect">
            <a:avLst/>
          </a:prstGeom>
        </p:spPr>
      </p:pic>
      <p:pic>
        <p:nvPicPr>
          <p:cNvPr id="16" name="Picture 15">
            <a:hlinkClick r:id="rId11" action="ppaction://hlinksldjump"/>
            <a:extLst>
              <a:ext uri="{FF2B5EF4-FFF2-40B4-BE49-F238E27FC236}">
                <a16:creationId xmlns:a16="http://schemas.microsoft.com/office/drawing/2014/main" id="{10E42598-D53E-C142-B9B7-2C3D08FD3446}"/>
              </a:ext>
            </a:extLst>
          </p:cNvPr>
          <p:cNvPicPr>
            <a:picLocks noChangeAspect="1"/>
          </p:cNvPicPr>
          <p:nvPr/>
        </p:nvPicPr>
        <p:blipFill>
          <a:blip r:embed="rId12"/>
          <a:stretch>
            <a:fillRect/>
          </a:stretch>
        </p:blipFill>
        <p:spPr>
          <a:xfrm>
            <a:off x="8399226" y="5771052"/>
            <a:ext cx="3322608" cy="841321"/>
          </a:xfrm>
          <a:prstGeom prst="rect">
            <a:avLst/>
          </a:prstGeom>
        </p:spPr>
      </p:pic>
    </p:spTree>
    <p:extLst>
      <p:ext uri="{BB962C8B-B14F-4D97-AF65-F5344CB8AC3E}">
        <p14:creationId xmlns:p14="http://schemas.microsoft.com/office/powerpoint/2010/main" val="2890779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9"/>
                                        </p:tgtEl>
                                        <p:attrNameLst>
                                          <p:attrName>ppt_y</p:attrName>
                                        </p:attrNameLst>
                                      </p:cBhvr>
                                      <p:tavLst>
                                        <p:tav tm="0">
                                          <p:val>
                                            <p:strVal val="#ppt_y"/>
                                          </p:val>
                                        </p:tav>
                                        <p:tav tm="100000">
                                          <p:val>
                                            <p:strVal val="#ppt_y"/>
                                          </p:val>
                                        </p:tav>
                                      </p:tavLst>
                                    </p:anim>
                                    <p:anim calcmode="lin" valueType="num">
                                      <p:cBhvr>
                                        <p:cTn id="19"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par>
                          <p:cTn id="28" fill="hold">
                            <p:stCondLst>
                              <p:cond delay="5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50"/>
                                        </p:tgtEl>
                                        <p:attrNameLst>
                                          <p:attrName>style.visibility</p:attrName>
                                        </p:attrNameLst>
                                      </p:cBhvr>
                                      <p:to>
                                        <p:strVal val="visible"/>
                                      </p:to>
                                    </p:set>
                                    <p:anim calcmode="lin" valueType="num">
                                      <p:cBhvr>
                                        <p:cTn id="31"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50"/>
                                        </p:tgtEl>
                                        <p:attrNameLst>
                                          <p:attrName>ppt_y</p:attrName>
                                        </p:attrNameLst>
                                      </p:cBhvr>
                                      <p:tavLst>
                                        <p:tav tm="0">
                                          <p:val>
                                            <p:strVal val="#ppt_y"/>
                                          </p:val>
                                        </p:tav>
                                        <p:tav tm="100000">
                                          <p:val>
                                            <p:strVal val="#ppt_y"/>
                                          </p:val>
                                        </p:tav>
                                      </p:tavLst>
                                    </p:anim>
                                    <p:anim calcmode="lin" valueType="num">
                                      <p:cBhvr>
                                        <p:cTn id="33"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32" presetClass="emph" presetSubtype="0" fill="hold" nodeType="clickEffect">
                                  <p:stCondLst>
                                    <p:cond delay="0"/>
                                  </p:stCondLst>
                                  <p:childTnLst>
                                    <p:animRot by="120000">
                                      <p:cBhvr>
                                        <p:cTn id="39" dur="50" fill="hold">
                                          <p:stCondLst>
                                            <p:cond delay="0"/>
                                          </p:stCondLst>
                                        </p:cTn>
                                        <p:tgtEl>
                                          <p:spTgt spid="6"/>
                                        </p:tgtEl>
                                        <p:attrNameLst>
                                          <p:attrName>r</p:attrName>
                                        </p:attrNameLst>
                                      </p:cBhvr>
                                    </p:animRot>
                                    <p:animRot by="-240000">
                                      <p:cBhvr>
                                        <p:cTn id="40" dur="100" fill="hold">
                                          <p:stCondLst>
                                            <p:cond delay="100"/>
                                          </p:stCondLst>
                                        </p:cTn>
                                        <p:tgtEl>
                                          <p:spTgt spid="6"/>
                                        </p:tgtEl>
                                        <p:attrNameLst>
                                          <p:attrName>r</p:attrName>
                                        </p:attrNameLst>
                                      </p:cBhvr>
                                    </p:animRot>
                                    <p:animRot by="240000">
                                      <p:cBhvr>
                                        <p:cTn id="41" dur="100" fill="hold">
                                          <p:stCondLst>
                                            <p:cond delay="200"/>
                                          </p:stCondLst>
                                        </p:cTn>
                                        <p:tgtEl>
                                          <p:spTgt spid="6"/>
                                        </p:tgtEl>
                                        <p:attrNameLst>
                                          <p:attrName>r</p:attrName>
                                        </p:attrNameLst>
                                      </p:cBhvr>
                                    </p:animRot>
                                    <p:animRot by="-240000">
                                      <p:cBhvr>
                                        <p:cTn id="42" dur="100" fill="hold">
                                          <p:stCondLst>
                                            <p:cond delay="300"/>
                                          </p:stCondLst>
                                        </p:cTn>
                                        <p:tgtEl>
                                          <p:spTgt spid="6"/>
                                        </p:tgtEl>
                                        <p:attrNameLst>
                                          <p:attrName>r</p:attrName>
                                        </p:attrNameLst>
                                      </p:cBhvr>
                                    </p:animRot>
                                    <p:animRot by="120000">
                                      <p:cBhvr>
                                        <p:cTn id="43" dur="100" fill="hold">
                                          <p:stCondLst>
                                            <p:cond delay="400"/>
                                          </p:stCondLst>
                                        </p:cTn>
                                        <p:tgtEl>
                                          <p:spTgt spid="6"/>
                                        </p:tgtEl>
                                        <p:attrNameLst>
                                          <p:attrName>r</p:attrName>
                                        </p:attrNameLst>
                                      </p:cBhvr>
                                    </p:animRot>
                                  </p:childTnLst>
                                </p:cTn>
                              </p:par>
                              <p:par>
                                <p:cTn id="44" presetID="32" presetClass="emph" presetSubtype="0" fill="hold" nodeType="withEffect">
                                  <p:stCondLst>
                                    <p:cond delay="0"/>
                                  </p:stCondLst>
                                  <p:childTnLst>
                                    <p:animRot by="120000">
                                      <p:cBhvr>
                                        <p:cTn id="45" dur="50" fill="hold">
                                          <p:stCondLst>
                                            <p:cond delay="0"/>
                                          </p:stCondLst>
                                        </p:cTn>
                                        <p:tgtEl>
                                          <p:spTgt spid="5"/>
                                        </p:tgtEl>
                                        <p:attrNameLst>
                                          <p:attrName>r</p:attrName>
                                        </p:attrNameLst>
                                      </p:cBhvr>
                                    </p:animRot>
                                    <p:animRot by="-240000">
                                      <p:cBhvr>
                                        <p:cTn id="46" dur="100" fill="hold">
                                          <p:stCondLst>
                                            <p:cond delay="100"/>
                                          </p:stCondLst>
                                        </p:cTn>
                                        <p:tgtEl>
                                          <p:spTgt spid="5"/>
                                        </p:tgtEl>
                                        <p:attrNameLst>
                                          <p:attrName>r</p:attrName>
                                        </p:attrNameLst>
                                      </p:cBhvr>
                                    </p:animRot>
                                    <p:animRot by="240000">
                                      <p:cBhvr>
                                        <p:cTn id="47" dur="100" fill="hold">
                                          <p:stCondLst>
                                            <p:cond delay="200"/>
                                          </p:stCondLst>
                                        </p:cTn>
                                        <p:tgtEl>
                                          <p:spTgt spid="5"/>
                                        </p:tgtEl>
                                        <p:attrNameLst>
                                          <p:attrName>r</p:attrName>
                                        </p:attrNameLst>
                                      </p:cBhvr>
                                    </p:animRot>
                                    <p:animRot by="-240000">
                                      <p:cBhvr>
                                        <p:cTn id="48" dur="100" fill="hold">
                                          <p:stCondLst>
                                            <p:cond delay="300"/>
                                          </p:stCondLst>
                                        </p:cTn>
                                        <p:tgtEl>
                                          <p:spTgt spid="5"/>
                                        </p:tgtEl>
                                        <p:attrNameLst>
                                          <p:attrName>r</p:attrName>
                                        </p:attrNameLst>
                                      </p:cBhvr>
                                    </p:animRot>
                                    <p:animRot by="120000">
                                      <p:cBhvr>
                                        <p:cTn id="49" dur="100" fill="hold">
                                          <p:stCondLst>
                                            <p:cond delay="400"/>
                                          </p:stCondLst>
                                        </p:cTn>
                                        <p:tgtEl>
                                          <p:spTgt spid="5"/>
                                        </p:tgtEl>
                                        <p:attrNameLst>
                                          <p:attrName>r</p:attrName>
                                        </p:attrNameLst>
                                      </p:cBhvr>
                                    </p:animRot>
                                  </p:childTnLst>
                                </p:cTn>
                              </p:par>
                            </p:childTnLst>
                          </p:cTn>
                        </p:par>
                        <p:par>
                          <p:cTn id="50" fill="hold">
                            <p:stCondLst>
                              <p:cond delay="500"/>
                            </p:stCondLst>
                            <p:childTnLst>
                              <p:par>
                                <p:cTn id="51" presetID="64" presetClass="path" presetSubtype="0" accel="50000" decel="50000" fill="hold" nodeType="afterEffect">
                                  <p:stCondLst>
                                    <p:cond delay="0"/>
                                  </p:stCondLst>
                                  <p:childTnLst>
                                    <p:animMotion origin="layout" path="M -3.54167E-6 -1.11111E-6 L 0.00131 -0.35139 " pathEditMode="relative" rAng="0" ptsTypes="AA">
                                      <p:cBhvr>
                                        <p:cTn id="52" dur="1000" fill="hold"/>
                                        <p:tgtEl>
                                          <p:spTgt spid="6"/>
                                        </p:tgtEl>
                                        <p:attrNameLst>
                                          <p:attrName>ppt_x</p:attrName>
                                          <p:attrName>ppt_y</p:attrName>
                                        </p:attrNameLst>
                                      </p:cBhvr>
                                      <p:rCtr x="65" y="-17569"/>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42" presetClass="entr" presetSubtype="0" fill="hold" grpId="1"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53" presetClass="entr" presetSubtype="16" fill="hold" nodeType="withEffect">
                                  <p:stCondLst>
                                    <p:cond delay="500"/>
                                  </p:stCondLst>
                                  <p:childTnLst>
                                    <p:set>
                                      <p:cBhvr>
                                        <p:cTn id="59" dur="1" fill="hold">
                                          <p:stCondLst>
                                            <p:cond delay="0"/>
                                          </p:stCondLst>
                                        </p:cTn>
                                        <p:tgtEl>
                                          <p:spTgt spid="42"/>
                                        </p:tgtEl>
                                        <p:attrNameLst>
                                          <p:attrName>style.visibility</p:attrName>
                                        </p:attrNameLst>
                                      </p:cBhvr>
                                      <p:to>
                                        <p:strVal val="visible"/>
                                      </p:to>
                                    </p:set>
                                    <p:anim calcmode="lin" valueType="num">
                                      <p:cBhvr>
                                        <p:cTn id="60" dur="500" fill="hold"/>
                                        <p:tgtEl>
                                          <p:spTgt spid="42"/>
                                        </p:tgtEl>
                                        <p:attrNameLst>
                                          <p:attrName>ppt_w</p:attrName>
                                        </p:attrNameLst>
                                      </p:cBhvr>
                                      <p:tavLst>
                                        <p:tav tm="0">
                                          <p:val>
                                            <p:fltVal val="0"/>
                                          </p:val>
                                        </p:tav>
                                        <p:tav tm="100000">
                                          <p:val>
                                            <p:strVal val="#ppt_w"/>
                                          </p:val>
                                        </p:tav>
                                      </p:tavLst>
                                    </p:anim>
                                    <p:anim calcmode="lin" valueType="num">
                                      <p:cBhvr>
                                        <p:cTn id="61" dur="500" fill="hold"/>
                                        <p:tgtEl>
                                          <p:spTgt spid="42"/>
                                        </p:tgtEl>
                                        <p:attrNameLst>
                                          <p:attrName>ppt_h</p:attrName>
                                        </p:attrNameLst>
                                      </p:cBhvr>
                                      <p:tavLst>
                                        <p:tav tm="0">
                                          <p:val>
                                            <p:fltVal val="0"/>
                                          </p:val>
                                        </p:tav>
                                        <p:tav tm="100000">
                                          <p:val>
                                            <p:strVal val="#ppt_h"/>
                                          </p:val>
                                        </p:tav>
                                      </p:tavLst>
                                    </p:anim>
                                    <p:animEffect transition="in" filter="fade">
                                      <p:cBhvr>
                                        <p:cTn id="62" dur="500"/>
                                        <p:tgtEl>
                                          <p:spTgt spid="42"/>
                                        </p:tgtEl>
                                      </p:cBhvr>
                                    </p:animEffect>
                                  </p:childTnLst>
                                </p:cTn>
                              </p:par>
                              <p:par>
                                <p:cTn id="63" presetID="53" presetClass="entr" presetSubtype="16" fill="hold" nodeType="withEffect">
                                  <p:stCondLst>
                                    <p:cond delay="5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Effect transition="in" filter="fade">
                                      <p:cBhvr>
                                        <p:cTn id="67" dur="500"/>
                                        <p:tgtEl>
                                          <p:spTgt spid="41"/>
                                        </p:tgtEl>
                                      </p:cBhvr>
                                    </p:animEffect>
                                  </p:childTnLst>
                                </p:cTn>
                              </p:par>
                              <p:par>
                                <p:cTn id="68" presetID="42" presetClass="entr" presetSubtype="0" fill="hold" nodeType="withEffect">
                                  <p:stCondLst>
                                    <p:cond delay="50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anim calcmode="lin" valueType="num">
                                      <p:cBhvr>
                                        <p:cTn id="71" dur="500" fill="hold"/>
                                        <p:tgtEl>
                                          <p:spTgt spid="42"/>
                                        </p:tgtEl>
                                        <p:attrNameLst>
                                          <p:attrName>ppt_x</p:attrName>
                                        </p:attrNameLst>
                                      </p:cBhvr>
                                      <p:tavLst>
                                        <p:tav tm="0">
                                          <p:val>
                                            <p:strVal val="#ppt_x"/>
                                          </p:val>
                                        </p:tav>
                                        <p:tav tm="100000">
                                          <p:val>
                                            <p:strVal val="#ppt_x"/>
                                          </p:val>
                                        </p:tav>
                                      </p:tavLst>
                                    </p:anim>
                                    <p:anim calcmode="lin" valueType="num">
                                      <p:cBhvr>
                                        <p:cTn id="72" dur="500" fill="hold"/>
                                        <p:tgtEl>
                                          <p:spTgt spid="42"/>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50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anim calcmode="lin" valueType="num">
                                      <p:cBhvr>
                                        <p:cTn id="76" dur="500" fill="hold"/>
                                        <p:tgtEl>
                                          <p:spTgt spid="41"/>
                                        </p:tgtEl>
                                        <p:attrNameLst>
                                          <p:attrName>ppt_x</p:attrName>
                                        </p:attrNameLst>
                                      </p:cBhvr>
                                      <p:tavLst>
                                        <p:tav tm="0">
                                          <p:val>
                                            <p:strVal val="#ppt_x"/>
                                          </p:val>
                                        </p:tav>
                                        <p:tav tm="100000">
                                          <p:val>
                                            <p:strVal val="#ppt_x"/>
                                          </p:val>
                                        </p:tav>
                                      </p:tavLst>
                                    </p:anim>
                                    <p:anim calcmode="lin" valueType="num">
                                      <p:cBhvr>
                                        <p:cTn id="77" dur="500" fill="hold"/>
                                        <p:tgtEl>
                                          <p:spTgt spid="41"/>
                                        </p:tgtEl>
                                        <p:attrNameLst>
                                          <p:attrName>ppt_y</p:attrName>
                                        </p:attrNameLst>
                                      </p:cBhvr>
                                      <p:tavLst>
                                        <p:tav tm="0">
                                          <p:val>
                                            <p:strVal val="#ppt_y+.1"/>
                                          </p:val>
                                        </p:tav>
                                        <p:tav tm="100000">
                                          <p:val>
                                            <p:strVal val="#ppt_y"/>
                                          </p:val>
                                        </p:tav>
                                      </p:tavLst>
                                    </p:anim>
                                  </p:childTnLst>
                                </p:cTn>
                              </p:par>
                              <p:par>
                                <p:cTn id="78" presetID="26" presetClass="emph" presetSubtype="0" repeatCount="indefinite" fill="hold" nodeType="withEffect">
                                  <p:stCondLst>
                                    <p:cond delay="500"/>
                                  </p:stCondLst>
                                  <p:childTnLst>
                                    <p:animEffect transition="out" filter="fade">
                                      <p:cBhvr>
                                        <p:cTn id="79" dur="500" tmFilter="0, 0; .2, .5; .8, .5; 1, 0"/>
                                        <p:tgtEl>
                                          <p:spTgt spid="42"/>
                                        </p:tgtEl>
                                      </p:cBhvr>
                                    </p:animEffect>
                                    <p:animScale>
                                      <p:cBhvr>
                                        <p:cTn id="80" dur="250" autoRev="1" fill="hold"/>
                                        <p:tgtEl>
                                          <p:spTgt spid="42"/>
                                        </p:tgtEl>
                                      </p:cBhvr>
                                      <p:by x="105000" y="105000"/>
                                    </p:animScale>
                                  </p:childTnLst>
                                </p:cTn>
                              </p:par>
                              <p:par>
                                <p:cTn id="81" presetID="26" presetClass="emph" presetSubtype="0" repeatCount="indefinite" fill="hold" nodeType="withEffect">
                                  <p:stCondLst>
                                    <p:cond delay="750"/>
                                  </p:stCondLst>
                                  <p:childTnLst>
                                    <p:animEffect transition="out" filter="fade">
                                      <p:cBhvr>
                                        <p:cTn id="82" dur="500" tmFilter="0, 0; .2, .5; .8, .5; 1, 0"/>
                                        <p:tgtEl>
                                          <p:spTgt spid="41"/>
                                        </p:tgtEl>
                                      </p:cBhvr>
                                    </p:animEffect>
                                    <p:animScale>
                                      <p:cBhvr>
                                        <p:cTn id="83" dur="250" autoRev="1" fill="hold"/>
                                        <p:tgtEl>
                                          <p:spTgt spid="41"/>
                                        </p:tgtEl>
                                      </p:cBhvr>
                                      <p:by x="105000" y="105000"/>
                                    </p:animScale>
                                  </p:childTnLst>
                                </p:cTn>
                              </p:par>
                              <p:par>
                                <p:cTn id="84" presetID="22" presetClass="entr" presetSubtype="4"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down)">
                                      <p:cBhvr>
                                        <p:cTn id="8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49" grpId="0"/>
      <p:bldP spid="5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82"/>
          <p:cNvSpPr/>
          <p:nvPr/>
        </p:nvSpPr>
        <p:spPr>
          <a:xfrm>
            <a:off x="1082515" y="5315555"/>
            <a:ext cx="2578986" cy="905857"/>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396" y="4012375"/>
            <a:ext cx="2821875" cy="187529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858" y="3388977"/>
            <a:ext cx="3043340" cy="1260914"/>
          </a:xfrm>
          <a:prstGeom prst="rect">
            <a:avLst/>
          </a:prstGeom>
        </p:spPr>
      </p:pic>
      <p:pic>
        <p:nvPicPr>
          <p:cNvPr id="41" name="Picture 40"/>
          <p:cNvPicPr>
            <a:picLocks noChangeAspect="1"/>
          </p:cNvPicPr>
          <p:nvPr/>
        </p:nvPicPr>
        <p:blipFill>
          <a:blip r:embed="rId7"/>
          <a:stretch>
            <a:fillRect/>
          </a:stretch>
        </p:blipFill>
        <p:spPr>
          <a:xfrm>
            <a:off x="541482" y="2151196"/>
            <a:ext cx="932769" cy="1566808"/>
          </a:xfrm>
          <a:prstGeom prst="rect">
            <a:avLst/>
          </a:prstGeom>
        </p:spPr>
      </p:pic>
      <p:pic>
        <p:nvPicPr>
          <p:cNvPr id="42" name="Picture 41"/>
          <p:cNvPicPr>
            <a:picLocks noChangeAspect="1"/>
          </p:cNvPicPr>
          <p:nvPr/>
        </p:nvPicPr>
        <p:blipFill>
          <a:blip r:embed="rId7"/>
          <a:stretch>
            <a:fillRect/>
          </a:stretch>
        </p:blipFill>
        <p:spPr>
          <a:xfrm flipH="1">
            <a:off x="3195116" y="2124495"/>
            <a:ext cx="932769" cy="1566808"/>
          </a:xfrm>
          <a:prstGeom prst="rect">
            <a:avLst/>
          </a:prstGeom>
        </p:spPr>
      </p:pic>
      <p:pic>
        <p:nvPicPr>
          <p:cNvPr id="47" name="Picture 46"/>
          <p:cNvPicPr>
            <a:picLocks noChangeAspect="1"/>
          </p:cNvPicPr>
          <p:nvPr/>
        </p:nvPicPr>
        <p:blipFill>
          <a:blip r:embed="rId8"/>
          <a:stretch>
            <a:fillRect/>
          </a:stretch>
        </p:blipFill>
        <p:spPr>
          <a:xfrm>
            <a:off x="4674247" y="203347"/>
            <a:ext cx="7047587" cy="3145809"/>
          </a:xfrm>
          <a:prstGeom prst="rect">
            <a:avLst/>
          </a:prstGeom>
        </p:spPr>
      </p:pic>
      <p:pic>
        <p:nvPicPr>
          <p:cNvPr id="48" name="Picture 47"/>
          <p:cNvPicPr>
            <a:picLocks noChangeAspect="1"/>
          </p:cNvPicPr>
          <p:nvPr/>
        </p:nvPicPr>
        <p:blipFill>
          <a:blip r:embed="rId9"/>
          <a:stretch>
            <a:fillRect/>
          </a:stretch>
        </p:blipFill>
        <p:spPr>
          <a:xfrm>
            <a:off x="5067472" y="3613178"/>
            <a:ext cx="6261135" cy="1963082"/>
          </a:xfrm>
          <a:prstGeom prst="rect">
            <a:avLst/>
          </a:prstGeom>
        </p:spPr>
      </p:pic>
      <p:sp>
        <p:nvSpPr>
          <p:cNvPr id="49" name="TextBox 48"/>
          <p:cNvSpPr txBox="1"/>
          <p:nvPr/>
        </p:nvSpPr>
        <p:spPr>
          <a:xfrm>
            <a:off x="5423966" y="727148"/>
            <a:ext cx="57912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Trung tâm hệ thống chiến lũy Chí Hòa do ai trấn giữ?</a:t>
            </a:r>
          </a:p>
        </p:txBody>
      </p:sp>
      <p:sp>
        <p:nvSpPr>
          <p:cNvPr id="50" name="TextBox 49"/>
          <p:cNvSpPr txBox="1"/>
          <p:nvPr/>
        </p:nvSpPr>
        <p:spPr>
          <a:xfrm>
            <a:off x="5302439" y="3981955"/>
            <a:ext cx="5791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Tahoma" panose="020B0604030504040204" pitchFamily="34" charset="0"/>
                <a:cs typeface="Tahoma" panose="020B0604030504040204" pitchFamily="34" charset="0"/>
              </a:rPr>
              <a:t>Nguyễn Tri Phương</a:t>
            </a:r>
          </a:p>
        </p:txBody>
      </p:sp>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95116" y="4307664"/>
            <a:ext cx="2228850" cy="2400300"/>
          </a:xfrm>
          <a:prstGeom prst="rect">
            <a:avLst/>
          </a:prstGeom>
        </p:spPr>
      </p:pic>
      <p:sp>
        <p:nvSpPr>
          <p:cNvPr id="15" name="Oval 14">
            <a:extLst>
              <a:ext uri="{FF2B5EF4-FFF2-40B4-BE49-F238E27FC236}">
                <a16:creationId xmlns:a16="http://schemas.microsoft.com/office/drawing/2014/main" id="{39BBC303-5EB3-C545-8B73-951C5573B4D4}"/>
              </a:ext>
            </a:extLst>
          </p:cNvPr>
          <p:cNvSpPr/>
          <p:nvPr/>
        </p:nvSpPr>
        <p:spPr>
          <a:xfrm>
            <a:off x="1647188" y="2120805"/>
            <a:ext cx="1449639" cy="14496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điểm cộng</a:t>
            </a:r>
          </a:p>
        </p:txBody>
      </p:sp>
      <p:pic>
        <p:nvPicPr>
          <p:cNvPr id="16" name="Picture 15">
            <a:hlinkClick r:id="rId11" action="ppaction://hlinksldjump"/>
            <a:extLst>
              <a:ext uri="{FF2B5EF4-FFF2-40B4-BE49-F238E27FC236}">
                <a16:creationId xmlns:a16="http://schemas.microsoft.com/office/drawing/2014/main" id="{975942FC-118D-C04B-AEFB-0DF5241147F5}"/>
              </a:ext>
            </a:extLst>
          </p:cNvPr>
          <p:cNvPicPr>
            <a:picLocks noChangeAspect="1"/>
          </p:cNvPicPr>
          <p:nvPr/>
        </p:nvPicPr>
        <p:blipFill>
          <a:blip r:embed="rId12"/>
          <a:stretch>
            <a:fillRect/>
          </a:stretch>
        </p:blipFill>
        <p:spPr>
          <a:xfrm>
            <a:off x="8399226" y="5771052"/>
            <a:ext cx="3322608" cy="841321"/>
          </a:xfrm>
          <a:prstGeom prst="rect">
            <a:avLst/>
          </a:prstGeom>
        </p:spPr>
      </p:pic>
    </p:spTree>
    <p:extLst>
      <p:ext uri="{BB962C8B-B14F-4D97-AF65-F5344CB8AC3E}">
        <p14:creationId xmlns:p14="http://schemas.microsoft.com/office/powerpoint/2010/main" val="699561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9"/>
                                        </p:tgtEl>
                                        <p:attrNameLst>
                                          <p:attrName>ppt_y</p:attrName>
                                        </p:attrNameLst>
                                      </p:cBhvr>
                                      <p:tavLst>
                                        <p:tav tm="0">
                                          <p:val>
                                            <p:strVal val="#ppt_y"/>
                                          </p:val>
                                        </p:tav>
                                        <p:tav tm="100000">
                                          <p:val>
                                            <p:strVal val="#ppt_y"/>
                                          </p:val>
                                        </p:tav>
                                      </p:tavLst>
                                    </p:anim>
                                    <p:anim calcmode="lin" valueType="num">
                                      <p:cBhvr>
                                        <p:cTn id="19"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par>
                          <p:cTn id="28" fill="hold">
                            <p:stCondLst>
                              <p:cond delay="5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50"/>
                                        </p:tgtEl>
                                        <p:attrNameLst>
                                          <p:attrName>style.visibility</p:attrName>
                                        </p:attrNameLst>
                                      </p:cBhvr>
                                      <p:to>
                                        <p:strVal val="visible"/>
                                      </p:to>
                                    </p:set>
                                    <p:anim calcmode="lin" valueType="num">
                                      <p:cBhvr>
                                        <p:cTn id="31"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50"/>
                                        </p:tgtEl>
                                        <p:attrNameLst>
                                          <p:attrName>ppt_y</p:attrName>
                                        </p:attrNameLst>
                                      </p:cBhvr>
                                      <p:tavLst>
                                        <p:tav tm="0">
                                          <p:val>
                                            <p:strVal val="#ppt_y"/>
                                          </p:val>
                                        </p:tav>
                                        <p:tav tm="100000">
                                          <p:val>
                                            <p:strVal val="#ppt_y"/>
                                          </p:val>
                                        </p:tav>
                                      </p:tavLst>
                                    </p:anim>
                                    <p:anim calcmode="lin" valueType="num">
                                      <p:cBhvr>
                                        <p:cTn id="33"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32" presetClass="emph" presetSubtype="0" fill="hold" nodeType="clickEffect">
                                  <p:stCondLst>
                                    <p:cond delay="0"/>
                                  </p:stCondLst>
                                  <p:childTnLst>
                                    <p:animRot by="120000">
                                      <p:cBhvr>
                                        <p:cTn id="39" dur="50" fill="hold">
                                          <p:stCondLst>
                                            <p:cond delay="0"/>
                                          </p:stCondLst>
                                        </p:cTn>
                                        <p:tgtEl>
                                          <p:spTgt spid="6"/>
                                        </p:tgtEl>
                                        <p:attrNameLst>
                                          <p:attrName>r</p:attrName>
                                        </p:attrNameLst>
                                      </p:cBhvr>
                                    </p:animRot>
                                    <p:animRot by="-240000">
                                      <p:cBhvr>
                                        <p:cTn id="40" dur="100" fill="hold">
                                          <p:stCondLst>
                                            <p:cond delay="100"/>
                                          </p:stCondLst>
                                        </p:cTn>
                                        <p:tgtEl>
                                          <p:spTgt spid="6"/>
                                        </p:tgtEl>
                                        <p:attrNameLst>
                                          <p:attrName>r</p:attrName>
                                        </p:attrNameLst>
                                      </p:cBhvr>
                                    </p:animRot>
                                    <p:animRot by="240000">
                                      <p:cBhvr>
                                        <p:cTn id="41" dur="100" fill="hold">
                                          <p:stCondLst>
                                            <p:cond delay="200"/>
                                          </p:stCondLst>
                                        </p:cTn>
                                        <p:tgtEl>
                                          <p:spTgt spid="6"/>
                                        </p:tgtEl>
                                        <p:attrNameLst>
                                          <p:attrName>r</p:attrName>
                                        </p:attrNameLst>
                                      </p:cBhvr>
                                    </p:animRot>
                                    <p:animRot by="-240000">
                                      <p:cBhvr>
                                        <p:cTn id="42" dur="100" fill="hold">
                                          <p:stCondLst>
                                            <p:cond delay="300"/>
                                          </p:stCondLst>
                                        </p:cTn>
                                        <p:tgtEl>
                                          <p:spTgt spid="6"/>
                                        </p:tgtEl>
                                        <p:attrNameLst>
                                          <p:attrName>r</p:attrName>
                                        </p:attrNameLst>
                                      </p:cBhvr>
                                    </p:animRot>
                                    <p:animRot by="120000">
                                      <p:cBhvr>
                                        <p:cTn id="43" dur="100" fill="hold">
                                          <p:stCondLst>
                                            <p:cond delay="400"/>
                                          </p:stCondLst>
                                        </p:cTn>
                                        <p:tgtEl>
                                          <p:spTgt spid="6"/>
                                        </p:tgtEl>
                                        <p:attrNameLst>
                                          <p:attrName>r</p:attrName>
                                        </p:attrNameLst>
                                      </p:cBhvr>
                                    </p:animRot>
                                  </p:childTnLst>
                                </p:cTn>
                              </p:par>
                              <p:par>
                                <p:cTn id="44" presetID="32" presetClass="emph" presetSubtype="0" fill="hold" nodeType="withEffect">
                                  <p:stCondLst>
                                    <p:cond delay="0"/>
                                  </p:stCondLst>
                                  <p:childTnLst>
                                    <p:animRot by="120000">
                                      <p:cBhvr>
                                        <p:cTn id="45" dur="50" fill="hold">
                                          <p:stCondLst>
                                            <p:cond delay="0"/>
                                          </p:stCondLst>
                                        </p:cTn>
                                        <p:tgtEl>
                                          <p:spTgt spid="5"/>
                                        </p:tgtEl>
                                        <p:attrNameLst>
                                          <p:attrName>r</p:attrName>
                                        </p:attrNameLst>
                                      </p:cBhvr>
                                    </p:animRot>
                                    <p:animRot by="-240000">
                                      <p:cBhvr>
                                        <p:cTn id="46" dur="100" fill="hold">
                                          <p:stCondLst>
                                            <p:cond delay="100"/>
                                          </p:stCondLst>
                                        </p:cTn>
                                        <p:tgtEl>
                                          <p:spTgt spid="5"/>
                                        </p:tgtEl>
                                        <p:attrNameLst>
                                          <p:attrName>r</p:attrName>
                                        </p:attrNameLst>
                                      </p:cBhvr>
                                    </p:animRot>
                                    <p:animRot by="240000">
                                      <p:cBhvr>
                                        <p:cTn id="47" dur="100" fill="hold">
                                          <p:stCondLst>
                                            <p:cond delay="200"/>
                                          </p:stCondLst>
                                        </p:cTn>
                                        <p:tgtEl>
                                          <p:spTgt spid="5"/>
                                        </p:tgtEl>
                                        <p:attrNameLst>
                                          <p:attrName>r</p:attrName>
                                        </p:attrNameLst>
                                      </p:cBhvr>
                                    </p:animRot>
                                    <p:animRot by="-240000">
                                      <p:cBhvr>
                                        <p:cTn id="48" dur="100" fill="hold">
                                          <p:stCondLst>
                                            <p:cond delay="300"/>
                                          </p:stCondLst>
                                        </p:cTn>
                                        <p:tgtEl>
                                          <p:spTgt spid="5"/>
                                        </p:tgtEl>
                                        <p:attrNameLst>
                                          <p:attrName>r</p:attrName>
                                        </p:attrNameLst>
                                      </p:cBhvr>
                                    </p:animRot>
                                    <p:animRot by="120000">
                                      <p:cBhvr>
                                        <p:cTn id="49" dur="100" fill="hold">
                                          <p:stCondLst>
                                            <p:cond delay="400"/>
                                          </p:stCondLst>
                                        </p:cTn>
                                        <p:tgtEl>
                                          <p:spTgt spid="5"/>
                                        </p:tgtEl>
                                        <p:attrNameLst>
                                          <p:attrName>r</p:attrName>
                                        </p:attrNameLst>
                                      </p:cBhvr>
                                    </p:animRot>
                                  </p:childTnLst>
                                </p:cTn>
                              </p:par>
                            </p:childTnLst>
                          </p:cTn>
                        </p:par>
                        <p:par>
                          <p:cTn id="50" fill="hold">
                            <p:stCondLst>
                              <p:cond delay="500"/>
                            </p:stCondLst>
                            <p:childTnLst>
                              <p:par>
                                <p:cTn id="51" presetID="64" presetClass="path" presetSubtype="0" accel="50000" decel="50000" fill="hold" nodeType="afterEffect">
                                  <p:stCondLst>
                                    <p:cond delay="0"/>
                                  </p:stCondLst>
                                  <p:childTnLst>
                                    <p:animMotion origin="layout" path="M -3.54167E-6 -1.11111E-6 L 0.00131 -0.35139 " pathEditMode="relative" rAng="0" ptsTypes="AA">
                                      <p:cBhvr>
                                        <p:cTn id="52" dur="1000" fill="hold"/>
                                        <p:tgtEl>
                                          <p:spTgt spid="6"/>
                                        </p:tgtEl>
                                        <p:attrNameLst>
                                          <p:attrName>ppt_x</p:attrName>
                                          <p:attrName>ppt_y</p:attrName>
                                        </p:attrNameLst>
                                      </p:cBhvr>
                                      <p:rCtr x="65" y="-17569"/>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42" presetClass="entr" presetSubtype="0" fill="hold" grpId="1"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53" presetClass="entr" presetSubtype="16" fill="hold" nodeType="withEffect">
                                  <p:stCondLst>
                                    <p:cond delay="500"/>
                                  </p:stCondLst>
                                  <p:childTnLst>
                                    <p:set>
                                      <p:cBhvr>
                                        <p:cTn id="59" dur="1" fill="hold">
                                          <p:stCondLst>
                                            <p:cond delay="0"/>
                                          </p:stCondLst>
                                        </p:cTn>
                                        <p:tgtEl>
                                          <p:spTgt spid="42"/>
                                        </p:tgtEl>
                                        <p:attrNameLst>
                                          <p:attrName>style.visibility</p:attrName>
                                        </p:attrNameLst>
                                      </p:cBhvr>
                                      <p:to>
                                        <p:strVal val="visible"/>
                                      </p:to>
                                    </p:set>
                                    <p:anim calcmode="lin" valueType="num">
                                      <p:cBhvr>
                                        <p:cTn id="60" dur="500" fill="hold"/>
                                        <p:tgtEl>
                                          <p:spTgt spid="42"/>
                                        </p:tgtEl>
                                        <p:attrNameLst>
                                          <p:attrName>ppt_w</p:attrName>
                                        </p:attrNameLst>
                                      </p:cBhvr>
                                      <p:tavLst>
                                        <p:tav tm="0">
                                          <p:val>
                                            <p:fltVal val="0"/>
                                          </p:val>
                                        </p:tav>
                                        <p:tav tm="100000">
                                          <p:val>
                                            <p:strVal val="#ppt_w"/>
                                          </p:val>
                                        </p:tav>
                                      </p:tavLst>
                                    </p:anim>
                                    <p:anim calcmode="lin" valueType="num">
                                      <p:cBhvr>
                                        <p:cTn id="61" dur="500" fill="hold"/>
                                        <p:tgtEl>
                                          <p:spTgt spid="42"/>
                                        </p:tgtEl>
                                        <p:attrNameLst>
                                          <p:attrName>ppt_h</p:attrName>
                                        </p:attrNameLst>
                                      </p:cBhvr>
                                      <p:tavLst>
                                        <p:tav tm="0">
                                          <p:val>
                                            <p:fltVal val="0"/>
                                          </p:val>
                                        </p:tav>
                                        <p:tav tm="100000">
                                          <p:val>
                                            <p:strVal val="#ppt_h"/>
                                          </p:val>
                                        </p:tav>
                                      </p:tavLst>
                                    </p:anim>
                                    <p:animEffect transition="in" filter="fade">
                                      <p:cBhvr>
                                        <p:cTn id="62" dur="500"/>
                                        <p:tgtEl>
                                          <p:spTgt spid="42"/>
                                        </p:tgtEl>
                                      </p:cBhvr>
                                    </p:animEffect>
                                  </p:childTnLst>
                                </p:cTn>
                              </p:par>
                              <p:par>
                                <p:cTn id="63" presetID="53" presetClass="entr" presetSubtype="16" fill="hold" nodeType="withEffect">
                                  <p:stCondLst>
                                    <p:cond delay="5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Effect transition="in" filter="fade">
                                      <p:cBhvr>
                                        <p:cTn id="67" dur="500"/>
                                        <p:tgtEl>
                                          <p:spTgt spid="41"/>
                                        </p:tgtEl>
                                      </p:cBhvr>
                                    </p:animEffect>
                                  </p:childTnLst>
                                </p:cTn>
                              </p:par>
                              <p:par>
                                <p:cTn id="68" presetID="42" presetClass="entr" presetSubtype="0" fill="hold" nodeType="withEffect">
                                  <p:stCondLst>
                                    <p:cond delay="50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anim calcmode="lin" valueType="num">
                                      <p:cBhvr>
                                        <p:cTn id="71" dur="500" fill="hold"/>
                                        <p:tgtEl>
                                          <p:spTgt spid="42"/>
                                        </p:tgtEl>
                                        <p:attrNameLst>
                                          <p:attrName>ppt_x</p:attrName>
                                        </p:attrNameLst>
                                      </p:cBhvr>
                                      <p:tavLst>
                                        <p:tav tm="0">
                                          <p:val>
                                            <p:strVal val="#ppt_x"/>
                                          </p:val>
                                        </p:tav>
                                        <p:tav tm="100000">
                                          <p:val>
                                            <p:strVal val="#ppt_x"/>
                                          </p:val>
                                        </p:tav>
                                      </p:tavLst>
                                    </p:anim>
                                    <p:anim calcmode="lin" valueType="num">
                                      <p:cBhvr>
                                        <p:cTn id="72" dur="500" fill="hold"/>
                                        <p:tgtEl>
                                          <p:spTgt spid="42"/>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50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anim calcmode="lin" valueType="num">
                                      <p:cBhvr>
                                        <p:cTn id="76" dur="500" fill="hold"/>
                                        <p:tgtEl>
                                          <p:spTgt spid="41"/>
                                        </p:tgtEl>
                                        <p:attrNameLst>
                                          <p:attrName>ppt_x</p:attrName>
                                        </p:attrNameLst>
                                      </p:cBhvr>
                                      <p:tavLst>
                                        <p:tav tm="0">
                                          <p:val>
                                            <p:strVal val="#ppt_x"/>
                                          </p:val>
                                        </p:tav>
                                        <p:tav tm="100000">
                                          <p:val>
                                            <p:strVal val="#ppt_x"/>
                                          </p:val>
                                        </p:tav>
                                      </p:tavLst>
                                    </p:anim>
                                    <p:anim calcmode="lin" valueType="num">
                                      <p:cBhvr>
                                        <p:cTn id="77" dur="500" fill="hold"/>
                                        <p:tgtEl>
                                          <p:spTgt spid="41"/>
                                        </p:tgtEl>
                                        <p:attrNameLst>
                                          <p:attrName>ppt_y</p:attrName>
                                        </p:attrNameLst>
                                      </p:cBhvr>
                                      <p:tavLst>
                                        <p:tav tm="0">
                                          <p:val>
                                            <p:strVal val="#ppt_y+.1"/>
                                          </p:val>
                                        </p:tav>
                                        <p:tav tm="100000">
                                          <p:val>
                                            <p:strVal val="#ppt_y"/>
                                          </p:val>
                                        </p:tav>
                                      </p:tavLst>
                                    </p:anim>
                                  </p:childTnLst>
                                </p:cTn>
                              </p:par>
                              <p:par>
                                <p:cTn id="78" presetID="26" presetClass="emph" presetSubtype="0" repeatCount="indefinite" fill="hold" nodeType="withEffect">
                                  <p:stCondLst>
                                    <p:cond delay="500"/>
                                  </p:stCondLst>
                                  <p:childTnLst>
                                    <p:animEffect transition="out" filter="fade">
                                      <p:cBhvr>
                                        <p:cTn id="79" dur="500" tmFilter="0, 0; .2, .5; .8, .5; 1, 0"/>
                                        <p:tgtEl>
                                          <p:spTgt spid="42"/>
                                        </p:tgtEl>
                                      </p:cBhvr>
                                    </p:animEffect>
                                    <p:animScale>
                                      <p:cBhvr>
                                        <p:cTn id="80" dur="250" autoRev="1" fill="hold"/>
                                        <p:tgtEl>
                                          <p:spTgt spid="42"/>
                                        </p:tgtEl>
                                      </p:cBhvr>
                                      <p:by x="105000" y="105000"/>
                                    </p:animScale>
                                  </p:childTnLst>
                                </p:cTn>
                              </p:par>
                              <p:par>
                                <p:cTn id="81" presetID="26" presetClass="emph" presetSubtype="0" repeatCount="indefinite" fill="hold" nodeType="withEffect">
                                  <p:stCondLst>
                                    <p:cond delay="750"/>
                                  </p:stCondLst>
                                  <p:childTnLst>
                                    <p:animEffect transition="out" filter="fade">
                                      <p:cBhvr>
                                        <p:cTn id="82" dur="500" tmFilter="0, 0; .2, .5; .8, .5; 1, 0"/>
                                        <p:tgtEl>
                                          <p:spTgt spid="41"/>
                                        </p:tgtEl>
                                      </p:cBhvr>
                                    </p:animEffect>
                                    <p:animScale>
                                      <p:cBhvr>
                                        <p:cTn id="83" dur="250" autoRev="1" fill="hold"/>
                                        <p:tgtEl>
                                          <p:spTgt spid="41"/>
                                        </p:tgtEl>
                                      </p:cBhvr>
                                      <p:by x="105000" y="105000"/>
                                    </p:animScale>
                                  </p:childTnLst>
                                </p:cTn>
                              </p:par>
                              <p:par>
                                <p:cTn id="84" presetID="22" presetClass="entr" presetSubtype="4"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down)">
                                      <p:cBhvr>
                                        <p:cTn id="8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15" grpId="0" animBg="1"/>
      <p:bldP spid="15"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82"/>
          <p:cNvSpPr/>
          <p:nvPr/>
        </p:nvSpPr>
        <p:spPr>
          <a:xfrm>
            <a:off x="1082515" y="5315555"/>
            <a:ext cx="2578986" cy="905857"/>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396" y="4012375"/>
            <a:ext cx="2821875" cy="187529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858" y="3388977"/>
            <a:ext cx="3043340" cy="1260914"/>
          </a:xfrm>
          <a:prstGeom prst="rect">
            <a:avLst/>
          </a:prstGeom>
        </p:spPr>
      </p:pic>
      <p:pic>
        <p:nvPicPr>
          <p:cNvPr id="41" name="Picture 40"/>
          <p:cNvPicPr>
            <a:picLocks noChangeAspect="1"/>
          </p:cNvPicPr>
          <p:nvPr/>
        </p:nvPicPr>
        <p:blipFill>
          <a:blip r:embed="rId7"/>
          <a:stretch>
            <a:fillRect/>
          </a:stretch>
        </p:blipFill>
        <p:spPr>
          <a:xfrm>
            <a:off x="541482" y="2151196"/>
            <a:ext cx="932769" cy="1566808"/>
          </a:xfrm>
          <a:prstGeom prst="rect">
            <a:avLst/>
          </a:prstGeom>
        </p:spPr>
      </p:pic>
      <p:pic>
        <p:nvPicPr>
          <p:cNvPr id="42" name="Picture 41"/>
          <p:cNvPicPr>
            <a:picLocks noChangeAspect="1"/>
          </p:cNvPicPr>
          <p:nvPr/>
        </p:nvPicPr>
        <p:blipFill>
          <a:blip r:embed="rId7"/>
          <a:stretch>
            <a:fillRect/>
          </a:stretch>
        </p:blipFill>
        <p:spPr>
          <a:xfrm flipH="1">
            <a:off x="3195116" y="2124495"/>
            <a:ext cx="932769" cy="1566808"/>
          </a:xfrm>
          <a:prstGeom prst="rect">
            <a:avLst/>
          </a:prstGeom>
        </p:spPr>
      </p:pic>
      <p:pic>
        <p:nvPicPr>
          <p:cNvPr id="47" name="Picture 46"/>
          <p:cNvPicPr>
            <a:picLocks noChangeAspect="1"/>
          </p:cNvPicPr>
          <p:nvPr/>
        </p:nvPicPr>
        <p:blipFill>
          <a:blip r:embed="rId8"/>
          <a:stretch>
            <a:fillRect/>
          </a:stretch>
        </p:blipFill>
        <p:spPr>
          <a:xfrm>
            <a:off x="4674247" y="203347"/>
            <a:ext cx="7047587" cy="3145809"/>
          </a:xfrm>
          <a:prstGeom prst="rect">
            <a:avLst/>
          </a:prstGeom>
        </p:spPr>
      </p:pic>
      <p:pic>
        <p:nvPicPr>
          <p:cNvPr id="48" name="Picture 47"/>
          <p:cNvPicPr>
            <a:picLocks noChangeAspect="1"/>
          </p:cNvPicPr>
          <p:nvPr/>
        </p:nvPicPr>
        <p:blipFill>
          <a:blip r:embed="rId9"/>
          <a:stretch>
            <a:fillRect/>
          </a:stretch>
        </p:blipFill>
        <p:spPr>
          <a:xfrm>
            <a:off x="5067472" y="3600478"/>
            <a:ext cx="6261135" cy="1963082"/>
          </a:xfrm>
          <a:prstGeom prst="rect">
            <a:avLst/>
          </a:prstGeom>
        </p:spPr>
      </p:pic>
      <p:sp>
        <p:nvSpPr>
          <p:cNvPr id="49" name="TextBox 48"/>
          <p:cNvSpPr txBox="1"/>
          <p:nvPr/>
        </p:nvSpPr>
        <p:spPr>
          <a:xfrm>
            <a:off x="5302439" y="541654"/>
            <a:ext cx="5791200" cy="156966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Triều</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đình</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Huế</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kí</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hiệp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ước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Nhâm</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Tuất</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vào</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gian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nào</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vi-VN" sz="3200" b="1" i="0" u="none" strike="noStrike" kern="1200" cap="none" spc="0" normalizeH="0" baseline="0" noProof="0" dirty="0">
              <a:ln>
                <a:noFill/>
              </a:ln>
              <a:solidFill>
                <a:srgbClr val="C00000"/>
              </a:solidFill>
              <a:effectLst/>
              <a:uLnTx/>
              <a:uFillTx/>
              <a:latin typeface="Times New Roman" pitchFamily="18" charset="0"/>
              <a:ea typeface="Tahoma" panose="020B0604030504040204" pitchFamily="34" charset="0"/>
              <a:cs typeface="Times New Roman" pitchFamily="18" charset="0"/>
            </a:endParaRPr>
          </a:p>
        </p:txBody>
      </p:sp>
      <p:sp>
        <p:nvSpPr>
          <p:cNvPr id="50" name="TextBox 49"/>
          <p:cNvSpPr txBox="1"/>
          <p:nvPr/>
        </p:nvSpPr>
        <p:spPr>
          <a:xfrm>
            <a:off x="5302439" y="4114062"/>
            <a:ext cx="5791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Ngày 5-6-1862</a:t>
            </a:r>
          </a:p>
        </p:txBody>
      </p:sp>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95116" y="4307664"/>
            <a:ext cx="2228850" cy="2400300"/>
          </a:xfrm>
          <a:prstGeom prst="rect">
            <a:avLst/>
          </a:prstGeom>
        </p:spPr>
      </p:pic>
      <p:sp>
        <p:nvSpPr>
          <p:cNvPr id="15" name="Oval 14">
            <a:extLst>
              <a:ext uri="{FF2B5EF4-FFF2-40B4-BE49-F238E27FC236}">
                <a16:creationId xmlns:a16="http://schemas.microsoft.com/office/drawing/2014/main" id="{07FC8704-F75E-CB48-A3AC-9D6DE8AB0FBB}"/>
              </a:ext>
            </a:extLst>
          </p:cNvPr>
          <p:cNvSpPr/>
          <p:nvPr/>
        </p:nvSpPr>
        <p:spPr>
          <a:xfrm>
            <a:off x="1512708" y="2049775"/>
            <a:ext cx="1449639" cy="14496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điểm cộng</a:t>
            </a:r>
          </a:p>
        </p:txBody>
      </p:sp>
      <p:pic>
        <p:nvPicPr>
          <p:cNvPr id="16" name="Picture 15">
            <a:hlinkClick r:id="rId11" action="ppaction://hlinksldjump"/>
            <a:extLst>
              <a:ext uri="{FF2B5EF4-FFF2-40B4-BE49-F238E27FC236}">
                <a16:creationId xmlns:a16="http://schemas.microsoft.com/office/drawing/2014/main" id="{A8A5A69C-38AD-B948-A0E5-1588A6B337A7}"/>
              </a:ext>
            </a:extLst>
          </p:cNvPr>
          <p:cNvPicPr>
            <a:picLocks noChangeAspect="1"/>
          </p:cNvPicPr>
          <p:nvPr/>
        </p:nvPicPr>
        <p:blipFill>
          <a:blip r:embed="rId12"/>
          <a:stretch>
            <a:fillRect/>
          </a:stretch>
        </p:blipFill>
        <p:spPr>
          <a:xfrm>
            <a:off x="8399226" y="5771052"/>
            <a:ext cx="3322608" cy="841321"/>
          </a:xfrm>
          <a:prstGeom prst="rect">
            <a:avLst/>
          </a:prstGeom>
        </p:spPr>
      </p:pic>
    </p:spTree>
    <p:extLst>
      <p:ext uri="{BB962C8B-B14F-4D97-AF65-F5344CB8AC3E}">
        <p14:creationId xmlns:p14="http://schemas.microsoft.com/office/powerpoint/2010/main" val="4965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9"/>
                                        </p:tgtEl>
                                        <p:attrNameLst>
                                          <p:attrName>ppt_y</p:attrName>
                                        </p:attrNameLst>
                                      </p:cBhvr>
                                      <p:tavLst>
                                        <p:tav tm="0">
                                          <p:val>
                                            <p:strVal val="#ppt_y"/>
                                          </p:val>
                                        </p:tav>
                                        <p:tav tm="100000">
                                          <p:val>
                                            <p:strVal val="#ppt_y"/>
                                          </p:val>
                                        </p:tav>
                                      </p:tavLst>
                                    </p:anim>
                                    <p:anim calcmode="lin" valueType="num">
                                      <p:cBhvr>
                                        <p:cTn id="19"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par>
                          <p:cTn id="28" fill="hold">
                            <p:stCondLst>
                              <p:cond delay="5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50"/>
                                        </p:tgtEl>
                                        <p:attrNameLst>
                                          <p:attrName>style.visibility</p:attrName>
                                        </p:attrNameLst>
                                      </p:cBhvr>
                                      <p:to>
                                        <p:strVal val="visible"/>
                                      </p:to>
                                    </p:set>
                                    <p:anim calcmode="lin" valueType="num">
                                      <p:cBhvr>
                                        <p:cTn id="31"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50"/>
                                        </p:tgtEl>
                                        <p:attrNameLst>
                                          <p:attrName>ppt_y</p:attrName>
                                        </p:attrNameLst>
                                      </p:cBhvr>
                                      <p:tavLst>
                                        <p:tav tm="0">
                                          <p:val>
                                            <p:strVal val="#ppt_y"/>
                                          </p:val>
                                        </p:tav>
                                        <p:tav tm="100000">
                                          <p:val>
                                            <p:strVal val="#ppt_y"/>
                                          </p:val>
                                        </p:tav>
                                      </p:tavLst>
                                    </p:anim>
                                    <p:anim calcmode="lin" valueType="num">
                                      <p:cBhvr>
                                        <p:cTn id="33"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32" presetClass="emph" presetSubtype="0" fill="hold" nodeType="clickEffect">
                                  <p:stCondLst>
                                    <p:cond delay="0"/>
                                  </p:stCondLst>
                                  <p:childTnLst>
                                    <p:animRot by="120000">
                                      <p:cBhvr>
                                        <p:cTn id="39" dur="50" fill="hold">
                                          <p:stCondLst>
                                            <p:cond delay="0"/>
                                          </p:stCondLst>
                                        </p:cTn>
                                        <p:tgtEl>
                                          <p:spTgt spid="6"/>
                                        </p:tgtEl>
                                        <p:attrNameLst>
                                          <p:attrName>r</p:attrName>
                                        </p:attrNameLst>
                                      </p:cBhvr>
                                    </p:animRot>
                                    <p:animRot by="-240000">
                                      <p:cBhvr>
                                        <p:cTn id="40" dur="100" fill="hold">
                                          <p:stCondLst>
                                            <p:cond delay="100"/>
                                          </p:stCondLst>
                                        </p:cTn>
                                        <p:tgtEl>
                                          <p:spTgt spid="6"/>
                                        </p:tgtEl>
                                        <p:attrNameLst>
                                          <p:attrName>r</p:attrName>
                                        </p:attrNameLst>
                                      </p:cBhvr>
                                    </p:animRot>
                                    <p:animRot by="240000">
                                      <p:cBhvr>
                                        <p:cTn id="41" dur="100" fill="hold">
                                          <p:stCondLst>
                                            <p:cond delay="200"/>
                                          </p:stCondLst>
                                        </p:cTn>
                                        <p:tgtEl>
                                          <p:spTgt spid="6"/>
                                        </p:tgtEl>
                                        <p:attrNameLst>
                                          <p:attrName>r</p:attrName>
                                        </p:attrNameLst>
                                      </p:cBhvr>
                                    </p:animRot>
                                    <p:animRot by="-240000">
                                      <p:cBhvr>
                                        <p:cTn id="42" dur="100" fill="hold">
                                          <p:stCondLst>
                                            <p:cond delay="300"/>
                                          </p:stCondLst>
                                        </p:cTn>
                                        <p:tgtEl>
                                          <p:spTgt spid="6"/>
                                        </p:tgtEl>
                                        <p:attrNameLst>
                                          <p:attrName>r</p:attrName>
                                        </p:attrNameLst>
                                      </p:cBhvr>
                                    </p:animRot>
                                    <p:animRot by="120000">
                                      <p:cBhvr>
                                        <p:cTn id="43" dur="100" fill="hold">
                                          <p:stCondLst>
                                            <p:cond delay="400"/>
                                          </p:stCondLst>
                                        </p:cTn>
                                        <p:tgtEl>
                                          <p:spTgt spid="6"/>
                                        </p:tgtEl>
                                        <p:attrNameLst>
                                          <p:attrName>r</p:attrName>
                                        </p:attrNameLst>
                                      </p:cBhvr>
                                    </p:animRot>
                                  </p:childTnLst>
                                </p:cTn>
                              </p:par>
                              <p:par>
                                <p:cTn id="44" presetID="32" presetClass="emph" presetSubtype="0" fill="hold" nodeType="withEffect">
                                  <p:stCondLst>
                                    <p:cond delay="0"/>
                                  </p:stCondLst>
                                  <p:childTnLst>
                                    <p:animRot by="120000">
                                      <p:cBhvr>
                                        <p:cTn id="45" dur="50" fill="hold">
                                          <p:stCondLst>
                                            <p:cond delay="0"/>
                                          </p:stCondLst>
                                        </p:cTn>
                                        <p:tgtEl>
                                          <p:spTgt spid="5"/>
                                        </p:tgtEl>
                                        <p:attrNameLst>
                                          <p:attrName>r</p:attrName>
                                        </p:attrNameLst>
                                      </p:cBhvr>
                                    </p:animRot>
                                    <p:animRot by="-240000">
                                      <p:cBhvr>
                                        <p:cTn id="46" dur="100" fill="hold">
                                          <p:stCondLst>
                                            <p:cond delay="100"/>
                                          </p:stCondLst>
                                        </p:cTn>
                                        <p:tgtEl>
                                          <p:spTgt spid="5"/>
                                        </p:tgtEl>
                                        <p:attrNameLst>
                                          <p:attrName>r</p:attrName>
                                        </p:attrNameLst>
                                      </p:cBhvr>
                                    </p:animRot>
                                    <p:animRot by="240000">
                                      <p:cBhvr>
                                        <p:cTn id="47" dur="100" fill="hold">
                                          <p:stCondLst>
                                            <p:cond delay="200"/>
                                          </p:stCondLst>
                                        </p:cTn>
                                        <p:tgtEl>
                                          <p:spTgt spid="5"/>
                                        </p:tgtEl>
                                        <p:attrNameLst>
                                          <p:attrName>r</p:attrName>
                                        </p:attrNameLst>
                                      </p:cBhvr>
                                    </p:animRot>
                                    <p:animRot by="-240000">
                                      <p:cBhvr>
                                        <p:cTn id="48" dur="100" fill="hold">
                                          <p:stCondLst>
                                            <p:cond delay="300"/>
                                          </p:stCondLst>
                                        </p:cTn>
                                        <p:tgtEl>
                                          <p:spTgt spid="5"/>
                                        </p:tgtEl>
                                        <p:attrNameLst>
                                          <p:attrName>r</p:attrName>
                                        </p:attrNameLst>
                                      </p:cBhvr>
                                    </p:animRot>
                                    <p:animRot by="120000">
                                      <p:cBhvr>
                                        <p:cTn id="49" dur="100" fill="hold">
                                          <p:stCondLst>
                                            <p:cond delay="400"/>
                                          </p:stCondLst>
                                        </p:cTn>
                                        <p:tgtEl>
                                          <p:spTgt spid="5"/>
                                        </p:tgtEl>
                                        <p:attrNameLst>
                                          <p:attrName>r</p:attrName>
                                        </p:attrNameLst>
                                      </p:cBhvr>
                                    </p:animRot>
                                  </p:childTnLst>
                                </p:cTn>
                              </p:par>
                            </p:childTnLst>
                          </p:cTn>
                        </p:par>
                        <p:par>
                          <p:cTn id="50" fill="hold">
                            <p:stCondLst>
                              <p:cond delay="500"/>
                            </p:stCondLst>
                            <p:childTnLst>
                              <p:par>
                                <p:cTn id="51" presetID="64" presetClass="path" presetSubtype="0" accel="50000" decel="50000" fill="hold" nodeType="afterEffect">
                                  <p:stCondLst>
                                    <p:cond delay="0"/>
                                  </p:stCondLst>
                                  <p:childTnLst>
                                    <p:animMotion origin="layout" path="M -3.54167E-6 -1.11111E-6 L 0.00131 -0.35139 " pathEditMode="relative" rAng="0" ptsTypes="AA">
                                      <p:cBhvr>
                                        <p:cTn id="52" dur="1000" fill="hold"/>
                                        <p:tgtEl>
                                          <p:spTgt spid="6"/>
                                        </p:tgtEl>
                                        <p:attrNameLst>
                                          <p:attrName>ppt_x</p:attrName>
                                          <p:attrName>ppt_y</p:attrName>
                                        </p:attrNameLst>
                                      </p:cBhvr>
                                      <p:rCtr x="65" y="-17569"/>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42" presetClass="entr" presetSubtype="0" fill="hold" grpId="1"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53" presetClass="entr" presetSubtype="16" fill="hold" nodeType="withEffect">
                                  <p:stCondLst>
                                    <p:cond delay="500"/>
                                  </p:stCondLst>
                                  <p:childTnLst>
                                    <p:set>
                                      <p:cBhvr>
                                        <p:cTn id="59" dur="1" fill="hold">
                                          <p:stCondLst>
                                            <p:cond delay="0"/>
                                          </p:stCondLst>
                                        </p:cTn>
                                        <p:tgtEl>
                                          <p:spTgt spid="42"/>
                                        </p:tgtEl>
                                        <p:attrNameLst>
                                          <p:attrName>style.visibility</p:attrName>
                                        </p:attrNameLst>
                                      </p:cBhvr>
                                      <p:to>
                                        <p:strVal val="visible"/>
                                      </p:to>
                                    </p:set>
                                    <p:anim calcmode="lin" valueType="num">
                                      <p:cBhvr>
                                        <p:cTn id="60" dur="500" fill="hold"/>
                                        <p:tgtEl>
                                          <p:spTgt spid="42"/>
                                        </p:tgtEl>
                                        <p:attrNameLst>
                                          <p:attrName>ppt_w</p:attrName>
                                        </p:attrNameLst>
                                      </p:cBhvr>
                                      <p:tavLst>
                                        <p:tav tm="0">
                                          <p:val>
                                            <p:fltVal val="0"/>
                                          </p:val>
                                        </p:tav>
                                        <p:tav tm="100000">
                                          <p:val>
                                            <p:strVal val="#ppt_w"/>
                                          </p:val>
                                        </p:tav>
                                      </p:tavLst>
                                    </p:anim>
                                    <p:anim calcmode="lin" valueType="num">
                                      <p:cBhvr>
                                        <p:cTn id="61" dur="500" fill="hold"/>
                                        <p:tgtEl>
                                          <p:spTgt spid="42"/>
                                        </p:tgtEl>
                                        <p:attrNameLst>
                                          <p:attrName>ppt_h</p:attrName>
                                        </p:attrNameLst>
                                      </p:cBhvr>
                                      <p:tavLst>
                                        <p:tav tm="0">
                                          <p:val>
                                            <p:fltVal val="0"/>
                                          </p:val>
                                        </p:tav>
                                        <p:tav tm="100000">
                                          <p:val>
                                            <p:strVal val="#ppt_h"/>
                                          </p:val>
                                        </p:tav>
                                      </p:tavLst>
                                    </p:anim>
                                    <p:animEffect transition="in" filter="fade">
                                      <p:cBhvr>
                                        <p:cTn id="62" dur="500"/>
                                        <p:tgtEl>
                                          <p:spTgt spid="42"/>
                                        </p:tgtEl>
                                      </p:cBhvr>
                                    </p:animEffect>
                                  </p:childTnLst>
                                </p:cTn>
                              </p:par>
                              <p:par>
                                <p:cTn id="63" presetID="53" presetClass="entr" presetSubtype="16" fill="hold" nodeType="withEffect">
                                  <p:stCondLst>
                                    <p:cond delay="5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Effect transition="in" filter="fade">
                                      <p:cBhvr>
                                        <p:cTn id="67" dur="500"/>
                                        <p:tgtEl>
                                          <p:spTgt spid="41"/>
                                        </p:tgtEl>
                                      </p:cBhvr>
                                    </p:animEffect>
                                  </p:childTnLst>
                                </p:cTn>
                              </p:par>
                              <p:par>
                                <p:cTn id="68" presetID="42" presetClass="entr" presetSubtype="0" fill="hold" nodeType="withEffect">
                                  <p:stCondLst>
                                    <p:cond delay="50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anim calcmode="lin" valueType="num">
                                      <p:cBhvr>
                                        <p:cTn id="71" dur="500" fill="hold"/>
                                        <p:tgtEl>
                                          <p:spTgt spid="42"/>
                                        </p:tgtEl>
                                        <p:attrNameLst>
                                          <p:attrName>ppt_x</p:attrName>
                                        </p:attrNameLst>
                                      </p:cBhvr>
                                      <p:tavLst>
                                        <p:tav tm="0">
                                          <p:val>
                                            <p:strVal val="#ppt_x"/>
                                          </p:val>
                                        </p:tav>
                                        <p:tav tm="100000">
                                          <p:val>
                                            <p:strVal val="#ppt_x"/>
                                          </p:val>
                                        </p:tav>
                                      </p:tavLst>
                                    </p:anim>
                                    <p:anim calcmode="lin" valueType="num">
                                      <p:cBhvr>
                                        <p:cTn id="72" dur="500" fill="hold"/>
                                        <p:tgtEl>
                                          <p:spTgt spid="42"/>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50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anim calcmode="lin" valueType="num">
                                      <p:cBhvr>
                                        <p:cTn id="76" dur="500" fill="hold"/>
                                        <p:tgtEl>
                                          <p:spTgt spid="41"/>
                                        </p:tgtEl>
                                        <p:attrNameLst>
                                          <p:attrName>ppt_x</p:attrName>
                                        </p:attrNameLst>
                                      </p:cBhvr>
                                      <p:tavLst>
                                        <p:tav tm="0">
                                          <p:val>
                                            <p:strVal val="#ppt_x"/>
                                          </p:val>
                                        </p:tav>
                                        <p:tav tm="100000">
                                          <p:val>
                                            <p:strVal val="#ppt_x"/>
                                          </p:val>
                                        </p:tav>
                                      </p:tavLst>
                                    </p:anim>
                                    <p:anim calcmode="lin" valueType="num">
                                      <p:cBhvr>
                                        <p:cTn id="77" dur="500" fill="hold"/>
                                        <p:tgtEl>
                                          <p:spTgt spid="41"/>
                                        </p:tgtEl>
                                        <p:attrNameLst>
                                          <p:attrName>ppt_y</p:attrName>
                                        </p:attrNameLst>
                                      </p:cBhvr>
                                      <p:tavLst>
                                        <p:tav tm="0">
                                          <p:val>
                                            <p:strVal val="#ppt_y+.1"/>
                                          </p:val>
                                        </p:tav>
                                        <p:tav tm="100000">
                                          <p:val>
                                            <p:strVal val="#ppt_y"/>
                                          </p:val>
                                        </p:tav>
                                      </p:tavLst>
                                    </p:anim>
                                  </p:childTnLst>
                                </p:cTn>
                              </p:par>
                              <p:par>
                                <p:cTn id="78" presetID="26" presetClass="emph" presetSubtype="0" repeatCount="indefinite" fill="hold" nodeType="withEffect">
                                  <p:stCondLst>
                                    <p:cond delay="500"/>
                                  </p:stCondLst>
                                  <p:childTnLst>
                                    <p:animEffect transition="out" filter="fade">
                                      <p:cBhvr>
                                        <p:cTn id="79" dur="500" tmFilter="0, 0; .2, .5; .8, .5; 1, 0"/>
                                        <p:tgtEl>
                                          <p:spTgt spid="42"/>
                                        </p:tgtEl>
                                      </p:cBhvr>
                                    </p:animEffect>
                                    <p:animScale>
                                      <p:cBhvr>
                                        <p:cTn id="80" dur="250" autoRev="1" fill="hold"/>
                                        <p:tgtEl>
                                          <p:spTgt spid="42"/>
                                        </p:tgtEl>
                                      </p:cBhvr>
                                      <p:by x="105000" y="105000"/>
                                    </p:animScale>
                                  </p:childTnLst>
                                </p:cTn>
                              </p:par>
                              <p:par>
                                <p:cTn id="81" presetID="26" presetClass="emph" presetSubtype="0" repeatCount="indefinite" fill="hold" nodeType="withEffect">
                                  <p:stCondLst>
                                    <p:cond delay="750"/>
                                  </p:stCondLst>
                                  <p:childTnLst>
                                    <p:animEffect transition="out" filter="fade">
                                      <p:cBhvr>
                                        <p:cTn id="82" dur="500" tmFilter="0, 0; .2, .5; .8, .5; 1, 0"/>
                                        <p:tgtEl>
                                          <p:spTgt spid="41"/>
                                        </p:tgtEl>
                                      </p:cBhvr>
                                    </p:animEffect>
                                    <p:animScale>
                                      <p:cBhvr>
                                        <p:cTn id="83" dur="250" autoRev="1" fill="hold"/>
                                        <p:tgtEl>
                                          <p:spTgt spid="41"/>
                                        </p:tgtEl>
                                      </p:cBhvr>
                                      <p:by x="105000" y="105000"/>
                                    </p:animScale>
                                  </p:childTnLst>
                                </p:cTn>
                              </p:par>
                              <p:par>
                                <p:cTn id="84" presetID="22" presetClass="entr" presetSubtype="4"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down)">
                                      <p:cBhvr>
                                        <p:cTn id="8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15" grpId="0" animBg="1"/>
      <p:bldP spid="15"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b="1">
                <a:solidFill>
                  <a:prstClr val="white">
                    <a:lumMod val="95000"/>
                  </a:prstClr>
                </a:solidFill>
                <a:latin typeface="Times New Roman" panose="02020603050405020304" pitchFamily="18" charset="0"/>
                <a:cs typeface="Times New Roman" panose="02020603050405020304" pitchFamily="18" charset="0"/>
              </a:rPr>
              <a:t>N</a:t>
            </a:r>
            <a:r>
              <a:rPr kumimoji="0" lang="en-US" sz="4400" b="1" i="0" u="none" strike="noStrike" kern="1200" cap="none" spc="0" normalizeH="0" baseline="0" noProof="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ăm</a:t>
            </a:r>
            <a:r>
              <a:rPr kumimoji="0" lang="en-US" sz="4400" b="1" i="0" u="none" strike="noStrike" kern="1200" cap="none" spc="0" normalizeH="0" noProof="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1804 Gia Long đã đổi tên nước ta thành:</a:t>
            </a:r>
            <a:endParaRPr kumimoji="0" lang="vi-VN" sz="44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Việt</a:t>
            </a:r>
            <a:r>
              <a:rPr kumimoji="0" lang="en-US" sz="44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Nam</a:t>
            </a:r>
            <a:endPar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Rectangle 1">
            <a:extLst>
              <a:ext uri="{FF2B5EF4-FFF2-40B4-BE49-F238E27FC236}">
                <a16:creationId xmlns:a16="http://schemas.microsoft.com/office/drawing/2014/main" id="{23A64940-8ACA-BB49-80D3-1B4E8D1BE24B}"/>
              </a:ext>
            </a:extLst>
          </p:cNvPr>
          <p:cNvSpPr/>
          <p:nvPr/>
        </p:nvSpPr>
        <p:spPr>
          <a:xfrm>
            <a:off x="1016000" y="6212114"/>
            <a:ext cx="2249714" cy="377372"/>
          </a:xfrm>
          <a:prstGeom prst="rect">
            <a:avLst/>
          </a:prstGeom>
          <a:solidFill>
            <a:srgbClr val="E8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378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741732" cy="2716313"/>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a:t>
            </a:r>
            <a:r>
              <a:rPr kumimoji="0" 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4000" b="0" i="0" u="none" strike="noStrike" kern="1200" cap="none" spc="0" normalizeH="0" noProof="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sym typeface="Arial"/>
              </a:rPr>
              <a:t> Minh Mạng nước ta được chia ra làm bao nhiêu tỉnh</a:t>
            </a:r>
            <a:endParaRPr kumimoji="0" lang="vi-VN" sz="40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Snip Diagonal Corner Rectangle 49"/>
          <p:cNvSpPr/>
          <p:nvPr/>
        </p:nvSpPr>
        <p:spPr>
          <a:xfrm>
            <a:off x="1053447" y="3429000"/>
            <a:ext cx="10522857" cy="2227943"/>
          </a:xfrm>
          <a:prstGeom prst="snip2Diag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30 tỉnh</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63A02B90-6A0F-B54A-906D-A5F4B446E97B}"/>
              </a:ext>
            </a:extLst>
          </p:cNvPr>
          <p:cNvSpPr/>
          <p:nvPr/>
        </p:nvSpPr>
        <p:spPr>
          <a:xfrm>
            <a:off x="1016000" y="6212114"/>
            <a:ext cx="2249714" cy="377372"/>
          </a:xfrm>
          <a:prstGeom prst="rect">
            <a:avLst/>
          </a:prstGeom>
          <a:solidFill>
            <a:srgbClr val="E8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4" action="ppaction://hlinksldjump"/>
            <a:extLst>
              <a:ext uri="{FF2B5EF4-FFF2-40B4-BE49-F238E27FC236}">
                <a16:creationId xmlns:a16="http://schemas.microsoft.com/office/drawing/2014/main" id="{C3D2289D-9719-3B42-8650-E4D94B2CE9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3890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1016000" y="440860"/>
            <a:ext cx="10522857" cy="2227943"/>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r>
              <a:rPr kumimoji="0" lang="en-US" sz="4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Quốc</a:t>
            </a:r>
            <a:r>
              <a:rPr kumimoji="0" lang="en-US" sz="4800" b="1" i="0" u="none" strike="noStrike" kern="1200" cap="none" spc="0" normalizeH="0" noProof="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Sử quán được thành lập vào năm bao nhiêu?</a:t>
            </a:r>
            <a:endParaRPr kumimoji="0" lang="en-US" sz="48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ahoma" panose="020B0604030504040204" pitchFamily="34" charset="0"/>
              </a:rPr>
              <a:t>Năm</a:t>
            </a:r>
            <a:r>
              <a:rPr kumimoji="0" lang="en-US" sz="4800" b="1" i="0" u="none" strike="noStrike" kern="1200" cap="none" spc="0" normalizeH="0" noProof="0">
                <a:ln>
                  <a:noFill/>
                </a:ln>
                <a:solidFill>
                  <a:srgbClr val="C00000"/>
                </a:solidFill>
                <a:effectLst/>
                <a:uLnTx/>
                <a:uFillTx/>
                <a:latin typeface="Times New Roman" panose="02020603050405020304" pitchFamily="18" charset="0"/>
                <a:ea typeface="Tahoma" panose="020B0604030504040204" pitchFamily="34" charset="0"/>
                <a:cs typeface="Tahoma" panose="020B0604030504040204" pitchFamily="34" charset="0"/>
              </a:rPr>
              <a:t> </a:t>
            </a:r>
            <a:r>
              <a:rPr kumimoji="0" lang="en-US" sz="4800" b="1" i="0"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ahoma" panose="020B0604030504040204" pitchFamily="34" charset="0"/>
              </a:rPr>
              <a:t>1820</a:t>
            </a:r>
            <a:endParaRPr kumimoji="0" lang="vi-VN" sz="4800" b="1"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7AF3306D-24E7-BA45-90AE-9D07DF375F65}"/>
              </a:ext>
            </a:extLst>
          </p:cNvPr>
          <p:cNvSpPr/>
          <p:nvPr/>
        </p:nvSpPr>
        <p:spPr>
          <a:xfrm>
            <a:off x="1016000" y="6212114"/>
            <a:ext cx="2249714" cy="377372"/>
          </a:xfrm>
          <a:prstGeom prst="rect">
            <a:avLst/>
          </a:prstGeom>
          <a:solidFill>
            <a:srgbClr val="E8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4" action="ppaction://hlinksldjump"/>
            <a:extLst>
              <a:ext uri="{FF2B5EF4-FFF2-40B4-BE49-F238E27FC236}">
                <a16:creationId xmlns:a16="http://schemas.microsoft.com/office/drawing/2014/main" id="{4F3A53EF-88CF-D245-9F51-EA9D62AC23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662957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b="1">
                <a:solidFill>
                  <a:prstClr val="white">
                    <a:lumMod val="95000"/>
                  </a:prstClr>
                </a:solidFill>
                <a:latin typeface="Times New Roman" panose="02020603050405020304" pitchFamily="18" charset="0"/>
                <a:cs typeface="Times New Roman" panose="02020603050405020304" pitchFamily="18" charset="0"/>
              </a:rPr>
              <a:t>Nhà Nguyễn đã khôi phục hệ tư tưởng nào thành vị trí độc tôn?</a:t>
            </a:r>
            <a:endParaRPr kumimoji="0" lang="en-US" sz="4400"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Nho giáo</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96E0AA99-718F-664D-8E01-59F5CE1C954A}"/>
              </a:ext>
            </a:extLst>
          </p:cNvPr>
          <p:cNvSpPr/>
          <p:nvPr/>
        </p:nvSpPr>
        <p:spPr>
          <a:xfrm>
            <a:off x="1016000" y="6212114"/>
            <a:ext cx="2249714" cy="377372"/>
          </a:xfrm>
          <a:prstGeom prst="rect">
            <a:avLst/>
          </a:prstGeom>
          <a:solidFill>
            <a:srgbClr val="E8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4" action="ppaction://hlinksldjump"/>
            <a:extLst>
              <a:ext uri="{FF2B5EF4-FFF2-40B4-BE49-F238E27FC236}">
                <a16:creationId xmlns:a16="http://schemas.microsoft.com/office/drawing/2014/main" id="{E1FE6345-CDD5-314E-A0B7-89C3E52C98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071612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CF565D-139F-FA45-AEB1-6D9B9E5B05CF}"/>
              </a:ext>
            </a:extLst>
          </p:cNvPr>
          <p:cNvSpPr/>
          <p:nvPr/>
        </p:nvSpPr>
        <p:spPr>
          <a:xfrm>
            <a:off x="0" y="1188228"/>
            <a:ext cx="12192001"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a:t>
            </a: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Cuộc kháng chiến chống thực dân Pháp xâm lược từ năm 1858 đến năm 1874</a:t>
            </a:r>
          </a:p>
        </p:txBody>
      </p:sp>
      <p:sp>
        <p:nvSpPr>
          <p:cNvPr id="7" name="Rectangle 6">
            <a:extLst>
              <a:ext uri="{FF2B5EF4-FFF2-40B4-BE49-F238E27FC236}">
                <a16:creationId xmlns:a16="http://schemas.microsoft.com/office/drawing/2014/main" id="{A232504E-BBAF-144F-86DB-D978E8D82518}"/>
              </a:ext>
            </a:extLst>
          </p:cNvPr>
          <p:cNvSpPr/>
          <p:nvPr/>
        </p:nvSpPr>
        <p:spPr>
          <a:xfrm>
            <a:off x="0" y="-28877"/>
            <a:ext cx="1219199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17: CUỘC KHÁNG CHIẾN CHỐNG THỰC DÂN PHÁP XÂM LƯỢC TỪ NĂM 1858 ĐẾN NĂM 1884 (T1)</a:t>
            </a:r>
          </a:p>
        </p:txBody>
      </p:sp>
      <p:pic>
        <p:nvPicPr>
          <p:cNvPr id="2" name="Picture 1" descr="A picture containing text&#10;&#10;Description automatically generated">
            <a:extLst>
              <a:ext uri="{FF2B5EF4-FFF2-40B4-BE49-F238E27FC236}">
                <a16:creationId xmlns:a16="http://schemas.microsoft.com/office/drawing/2014/main" id="{B7179A82-60E9-F955-3E83-2C53A6DF1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
        <p:nvSpPr>
          <p:cNvPr id="5" name="Terminator 1">
            <a:extLst>
              <a:ext uri="{FF2B5EF4-FFF2-40B4-BE49-F238E27FC236}">
                <a16:creationId xmlns:a16="http://schemas.microsoft.com/office/drawing/2014/main" id="{2FFD1CAC-F26A-E88A-CF45-AB0706B9E6BB}"/>
              </a:ext>
            </a:extLst>
          </p:cNvPr>
          <p:cNvSpPr/>
          <p:nvPr/>
        </p:nvSpPr>
        <p:spPr>
          <a:xfrm>
            <a:off x="584200" y="3079407"/>
            <a:ext cx="11023600" cy="1783185"/>
          </a:xfrm>
          <a:prstGeom prst="flowChartTermina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Hoàn</a:t>
            </a:r>
            <a:r>
              <a:rPr kumimoji="0" lang="en-US" sz="32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thành những sự kiện chính xảy ra trong quá trình Pháp xâm lược Việt Nam từ năm 1858 đến 1862</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01D345F1-287B-1B34-C1FC-93501A03DC54}"/>
              </a:ext>
            </a:extLst>
          </p:cNvPr>
          <p:cNvSpPr/>
          <p:nvPr/>
        </p:nvSpPr>
        <p:spPr>
          <a:xfrm>
            <a:off x="-691" y="2217283"/>
            <a:ext cx="104591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a. Cuộc kháng chiến ở Đà Nẵng và Nam Kì (1858-1862)</a:t>
            </a:r>
            <a:endPar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72276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232171" y="3596608"/>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215503" y="4997554"/>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66734" y="4951802"/>
            <a:ext cx="2324099" cy="877452"/>
            <a:chOff x="485776" y="4485411"/>
            <a:chExt cx="1743074" cy="65808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542927" y="4552845"/>
              <a:ext cx="1664493"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24/2/1861</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719111" y="3590007"/>
            <a:ext cx="2276493" cy="877452"/>
            <a:chOff x="500050" y="3378129"/>
            <a:chExt cx="1707370" cy="658089"/>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658089"/>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535772" y="3474335"/>
              <a:ext cx="1646637"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17/2/1859</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86918" y="2369783"/>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666733" y="2369784"/>
            <a:ext cx="2305067" cy="877452"/>
            <a:chOff x="500050" y="2177387"/>
            <a:chExt cx="1728800" cy="658089"/>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658089"/>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528652" y="2248342"/>
              <a:ext cx="1678768" cy="50009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2/1859</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196470" y="127960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585779" y="1230458"/>
            <a:ext cx="2466976" cy="877452"/>
            <a:chOff x="439334" y="922843"/>
            <a:chExt cx="1850232" cy="658089"/>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658089"/>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439334" y="1000567"/>
              <a:ext cx="1850232"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1/9/1858</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37986"/>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96" name="Terminator 95">
            <a:extLst>
              <a:ext uri="{FF2B5EF4-FFF2-40B4-BE49-F238E27FC236}">
                <a16:creationId xmlns:a16="http://schemas.microsoft.com/office/drawing/2014/main" id="{57268340-45CB-3C45-BD2A-AE8CED9DE2A8}"/>
              </a:ext>
            </a:extLst>
          </p:cNvPr>
          <p:cNvSpPr/>
          <p:nvPr/>
        </p:nvSpPr>
        <p:spPr>
          <a:xfrm>
            <a:off x="4620156" y="4687936"/>
            <a:ext cx="7263005" cy="1020564"/>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4" name="Terminator 93">
            <a:extLst>
              <a:ext uri="{FF2B5EF4-FFF2-40B4-BE49-F238E27FC236}">
                <a16:creationId xmlns:a16="http://schemas.microsoft.com/office/drawing/2014/main" id="{3FFF4B16-74CD-694A-A2E8-A5FC02C3ACDA}"/>
              </a:ext>
            </a:extLst>
          </p:cNvPr>
          <p:cNvSpPr/>
          <p:nvPr/>
        </p:nvSpPr>
        <p:spPr>
          <a:xfrm>
            <a:off x="4519836" y="2239320"/>
            <a:ext cx="7469964" cy="1159244"/>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5" name="Terminator 94">
            <a:extLst>
              <a:ext uri="{FF2B5EF4-FFF2-40B4-BE49-F238E27FC236}">
                <a16:creationId xmlns:a16="http://schemas.microsoft.com/office/drawing/2014/main" id="{69108081-F143-5F47-B45F-BE70CB749DD9}"/>
              </a:ext>
            </a:extLst>
          </p:cNvPr>
          <p:cNvSpPr/>
          <p:nvPr/>
        </p:nvSpPr>
        <p:spPr>
          <a:xfrm>
            <a:off x="4452958" y="3485919"/>
            <a:ext cx="7469964" cy="1064148"/>
          </a:xfrm>
          <a:prstGeom prst="flowChartTerminator">
            <a:avLst/>
          </a:prstGeom>
          <a:solidFill>
            <a:schemeClr val="tx2">
              <a:lumMod val="50000"/>
              <a:lumOff val="50000"/>
            </a:schemeClr>
          </a:solidFill>
          <a:ln w="38100">
            <a:solidFill>
              <a:srgbClr val="F8F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Terminator 16">
            <a:extLst>
              <a:ext uri="{FF2B5EF4-FFF2-40B4-BE49-F238E27FC236}">
                <a16:creationId xmlns:a16="http://schemas.microsoft.com/office/drawing/2014/main" id="{59D0A308-E88C-3740-A094-DC32564F12EC}"/>
              </a:ext>
            </a:extLst>
          </p:cNvPr>
          <p:cNvSpPr/>
          <p:nvPr/>
        </p:nvSpPr>
        <p:spPr>
          <a:xfrm>
            <a:off x="4419601" y="943897"/>
            <a:ext cx="7543643" cy="1159245"/>
          </a:xfrm>
          <a:prstGeom prst="flowChartTerminator">
            <a:avLst/>
          </a:prstGeom>
          <a:solidFill>
            <a:schemeClr val="accent3">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Rectangle 24">
            <a:extLst>
              <a:ext uri="{FF2B5EF4-FFF2-40B4-BE49-F238E27FC236}">
                <a16:creationId xmlns:a16="http://schemas.microsoft.com/office/drawing/2014/main" id="{EE2F773D-8F11-DB42-A561-C8E7CB4A6D62}"/>
              </a:ext>
            </a:extLst>
          </p:cNvPr>
          <p:cNvSpPr/>
          <p:nvPr/>
        </p:nvSpPr>
        <p:spPr>
          <a:xfrm>
            <a:off x="4386243" y="-22587"/>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grpSp>
        <p:nvGrpSpPr>
          <p:cNvPr id="158" name="Google Shape;1392;p70">
            <a:extLst>
              <a:ext uri="{FF2B5EF4-FFF2-40B4-BE49-F238E27FC236}">
                <a16:creationId xmlns:a16="http://schemas.microsoft.com/office/drawing/2014/main" id="{930F6AC9-93F2-9F48-9A19-D6442299E3D5}"/>
              </a:ext>
            </a:extLst>
          </p:cNvPr>
          <p:cNvGrpSpPr/>
          <p:nvPr/>
        </p:nvGrpSpPr>
        <p:grpSpPr>
          <a:xfrm>
            <a:off x="3363565" y="4722126"/>
            <a:ext cx="1063568" cy="843588"/>
            <a:chOff x="4556866" y="1363248"/>
            <a:chExt cx="477009" cy="342438"/>
          </a:xfrm>
        </p:grpSpPr>
        <p:sp>
          <p:nvSpPr>
            <p:cNvPr id="159" name="Google Shape;1393;p70">
              <a:extLst>
                <a:ext uri="{FF2B5EF4-FFF2-40B4-BE49-F238E27FC236}">
                  <a16:creationId xmlns:a16="http://schemas.microsoft.com/office/drawing/2014/main" id="{D5B84B01-E16D-7A43-AF11-56545E84BFC3}"/>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394;p70">
              <a:extLst>
                <a:ext uri="{FF2B5EF4-FFF2-40B4-BE49-F238E27FC236}">
                  <a16:creationId xmlns:a16="http://schemas.microsoft.com/office/drawing/2014/main" id="{EB0750A1-85E4-2842-A3D7-7E3AC5A30AED}"/>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395;p70">
              <a:extLst>
                <a:ext uri="{FF2B5EF4-FFF2-40B4-BE49-F238E27FC236}">
                  <a16:creationId xmlns:a16="http://schemas.microsoft.com/office/drawing/2014/main" id="{61CE6911-D6A4-5846-B940-A4B6BC6048EF}"/>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396;p70">
              <a:extLst>
                <a:ext uri="{FF2B5EF4-FFF2-40B4-BE49-F238E27FC236}">
                  <a16:creationId xmlns:a16="http://schemas.microsoft.com/office/drawing/2014/main" id="{D68297C1-6B4E-B44B-804A-E1FEE823AD16}"/>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397;p70">
              <a:extLst>
                <a:ext uri="{FF2B5EF4-FFF2-40B4-BE49-F238E27FC236}">
                  <a16:creationId xmlns:a16="http://schemas.microsoft.com/office/drawing/2014/main" id="{EB8F04D1-36CF-104F-91F2-23D5E52651B4}"/>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398;p70">
              <a:extLst>
                <a:ext uri="{FF2B5EF4-FFF2-40B4-BE49-F238E27FC236}">
                  <a16:creationId xmlns:a16="http://schemas.microsoft.com/office/drawing/2014/main" id="{1DBC9B82-CCD0-7943-8D23-A6C1A2605099}"/>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399;p70">
              <a:extLst>
                <a:ext uri="{FF2B5EF4-FFF2-40B4-BE49-F238E27FC236}">
                  <a16:creationId xmlns:a16="http://schemas.microsoft.com/office/drawing/2014/main" id="{2711AB42-A115-DC4A-88D5-3996FA5F4BB3}"/>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400;p70">
              <a:extLst>
                <a:ext uri="{FF2B5EF4-FFF2-40B4-BE49-F238E27FC236}">
                  <a16:creationId xmlns:a16="http://schemas.microsoft.com/office/drawing/2014/main" id="{2BA58F02-FAF4-0647-A7BB-371D2FC5FBDF}"/>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401;p70">
              <a:extLst>
                <a:ext uri="{FF2B5EF4-FFF2-40B4-BE49-F238E27FC236}">
                  <a16:creationId xmlns:a16="http://schemas.microsoft.com/office/drawing/2014/main" id="{48DDA4F4-9687-E245-BE28-720974D840C1}"/>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402;p70">
              <a:extLst>
                <a:ext uri="{FF2B5EF4-FFF2-40B4-BE49-F238E27FC236}">
                  <a16:creationId xmlns:a16="http://schemas.microsoft.com/office/drawing/2014/main" id="{CE1BB04D-B3B7-2E45-8C83-EBD0FCAC0AB6}"/>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03;p70">
              <a:extLst>
                <a:ext uri="{FF2B5EF4-FFF2-40B4-BE49-F238E27FC236}">
                  <a16:creationId xmlns:a16="http://schemas.microsoft.com/office/drawing/2014/main" id="{2DEC7BEF-57B2-C34F-9A15-F57310B88D3C}"/>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04;p70">
              <a:extLst>
                <a:ext uri="{FF2B5EF4-FFF2-40B4-BE49-F238E27FC236}">
                  <a16:creationId xmlns:a16="http://schemas.microsoft.com/office/drawing/2014/main" id="{7B540D7B-0644-5448-9E3C-712917C61945}"/>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1532;p70">
            <a:extLst>
              <a:ext uri="{FF2B5EF4-FFF2-40B4-BE49-F238E27FC236}">
                <a16:creationId xmlns:a16="http://schemas.microsoft.com/office/drawing/2014/main" id="{E38F40BA-E477-3C4F-A524-5791122646C0}"/>
              </a:ext>
            </a:extLst>
          </p:cNvPr>
          <p:cNvGrpSpPr/>
          <p:nvPr/>
        </p:nvGrpSpPr>
        <p:grpSpPr>
          <a:xfrm>
            <a:off x="3267323" y="2499548"/>
            <a:ext cx="1062319" cy="669191"/>
            <a:chOff x="918100" y="1831650"/>
            <a:chExt cx="535625" cy="393575"/>
          </a:xfrm>
        </p:grpSpPr>
        <p:sp>
          <p:nvSpPr>
            <p:cNvPr id="172" name="Google Shape;1533;p70">
              <a:extLst>
                <a:ext uri="{FF2B5EF4-FFF2-40B4-BE49-F238E27FC236}">
                  <a16:creationId xmlns:a16="http://schemas.microsoft.com/office/drawing/2014/main" id="{5C9B6764-FCA8-9044-ABD2-0C9500B00B9E}"/>
                </a:ext>
              </a:extLst>
            </p:cNvPr>
            <p:cNvSpPr/>
            <p:nvPr/>
          </p:nvSpPr>
          <p:spPr>
            <a:xfrm>
              <a:off x="942750" y="1901300"/>
              <a:ext cx="118000" cy="74000"/>
            </a:xfrm>
            <a:custGeom>
              <a:avLst/>
              <a:gdLst/>
              <a:ahLst/>
              <a:cxnLst/>
              <a:rect l="l" t="t" r="r" b="b"/>
              <a:pathLst>
                <a:path w="4720" h="2960" extrusionOk="0">
                  <a:moveTo>
                    <a:pt x="0" y="1"/>
                  </a:moveTo>
                  <a:lnTo>
                    <a:pt x="0" y="1255"/>
                  </a:lnTo>
                  <a:lnTo>
                    <a:pt x="3466" y="1255"/>
                  </a:lnTo>
                  <a:lnTo>
                    <a:pt x="3466" y="2960"/>
                  </a:lnTo>
                  <a:lnTo>
                    <a:pt x="4720" y="2960"/>
                  </a:lnTo>
                  <a:lnTo>
                    <a:pt x="47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34;p70">
              <a:extLst>
                <a:ext uri="{FF2B5EF4-FFF2-40B4-BE49-F238E27FC236}">
                  <a16:creationId xmlns:a16="http://schemas.microsoft.com/office/drawing/2014/main" id="{02A29E04-8EE7-D448-BEE4-0E76BC38F733}"/>
                </a:ext>
              </a:extLst>
            </p:cNvPr>
            <p:cNvSpPr/>
            <p:nvPr/>
          </p:nvSpPr>
          <p:spPr>
            <a:xfrm>
              <a:off x="1045025" y="1901300"/>
              <a:ext cx="15700" cy="74000"/>
            </a:xfrm>
            <a:custGeom>
              <a:avLst/>
              <a:gdLst/>
              <a:ahLst/>
              <a:cxnLst/>
              <a:rect l="l" t="t" r="r" b="b"/>
              <a:pathLst>
                <a:path w="628" h="2960" extrusionOk="0">
                  <a:moveTo>
                    <a:pt x="0" y="1"/>
                  </a:moveTo>
                  <a:lnTo>
                    <a:pt x="0" y="2960"/>
                  </a:lnTo>
                  <a:lnTo>
                    <a:pt x="627" y="2960"/>
                  </a:lnTo>
                  <a:lnTo>
                    <a:pt x="62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35;p70">
              <a:extLst>
                <a:ext uri="{FF2B5EF4-FFF2-40B4-BE49-F238E27FC236}">
                  <a16:creationId xmlns:a16="http://schemas.microsoft.com/office/drawing/2014/main" id="{62768D31-7F76-5545-A2B1-5A2D99898EFC}"/>
                </a:ext>
              </a:extLst>
            </p:cNvPr>
            <p:cNvSpPr/>
            <p:nvPr/>
          </p:nvSpPr>
          <p:spPr>
            <a:xfrm>
              <a:off x="976900" y="1959600"/>
              <a:ext cx="136300" cy="98150"/>
            </a:xfrm>
            <a:custGeom>
              <a:avLst/>
              <a:gdLst/>
              <a:ahLst/>
              <a:cxnLst/>
              <a:rect l="l" t="t" r="r" b="b"/>
              <a:pathLst>
                <a:path w="5452" h="3926" extrusionOk="0">
                  <a:moveTo>
                    <a:pt x="0" y="1"/>
                  </a:moveTo>
                  <a:lnTo>
                    <a:pt x="0" y="3926"/>
                  </a:lnTo>
                  <a:lnTo>
                    <a:pt x="5451" y="3926"/>
                  </a:lnTo>
                  <a:lnTo>
                    <a:pt x="545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36;p70">
              <a:extLst>
                <a:ext uri="{FF2B5EF4-FFF2-40B4-BE49-F238E27FC236}">
                  <a16:creationId xmlns:a16="http://schemas.microsoft.com/office/drawing/2014/main" id="{8D3006D5-9B80-B14A-97EF-F6779CB50415}"/>
                </a:ext>
              </a:extLst>
            </p:cNvPr>
            <p:cNvSpPr/>
            <p:nvPr/>
          </p:nvSpPr>
          <p:spPr>
            <a:xfrm>
              <a:off x="1045025" y="1959600"/>
              <a:ext cx="68175" cy="98150"/>
            </a:xfrm>
            <a:custGeom>
              <a:avLst/>
              <a:gdLst/>
              <a:ahLst/>
              <a:cxnLst/>
              <a:rect l="l" t="t" r="r" b="b"/>
              <a:pathLst>
                <a:path w="2727" h="3926" extrusionOk="0">
                  <a:moveTo>
                    <a:pt x="0" y="1"/>
                  </a:moveTo>
                  <a:lnTo>
                    <a:pt x="0" y="3926"/>
                  </a:lnTo>
                  <a:lnTo>
                    <a:pt x="2726" y="3926"/>
                  </a:lnTo>
                  <a:lnTo>
                    <a:pt x="27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537;p70">
              <a:extLst>
                <a:ext uri="{FF2B5EF4-FFF2-40B4-BE49-F238E27FC236}">
                  <a16:creationId xmlns:a16="http://schemas.microsoft.com/office/drawing/2014/main" id="{F53D69CA-2A3D-1941-AA97-8C4EDFD5044A}"/>
                </a:ext>
              </a:extLst>
            </p:cNvPr>
            <p:cNvSpPr/>
            <p:nvPr/>
          </p:nvSpPr>
          <p:spPr>
            <a:xfrm>
              <a:off x="1286850" y="1831650"/>
              <a:ext cx="71800" cy="176050"/>
            </a:xfrm>
            <a:custGeom>
              <a:avLst/>
              <a:gdLst/>
              <a:ahLst/>
              <a:cxnLst/>
              <a:rect l="l" t="t" r="r" b="b"/>
              <a:pathLst>
                <a:path w="2872" h="7042" extrusionOk="0">
                  <a:moveTo>
                    <a:pt x="1" y="1"/>
                  </a:moveTo>
                  <a:lnTo>
                    <a:pt x="1" y="7042"/>
                  </a:lnTo>
                  <a:lnTo>
                    <a:pt x="2872" y="7042"/>
                  </a:lnTo>
                  <a:lnTo>
                    <a:pt x="287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38;p70">
              <a:extLst>
                <a:ext uri="{FF2B5EF4-FFF2-40B4-BE49-F238E27FC236}">
                  <a16:creationId xmlns:a16="http://schemas.microsoft.com/office/drawing/2014/main" id="{34B355F5-7FBA-C349-B6F7-909DCE269161}"/>
                </a:ext>
              </a:extLst>
            </p:cNvPr>
            <p:cNvSpPr/>
            <p:nvPr/>
          </p:nvSpPr>
          <p:spPr>
            <a:xfrm>
              <a:off x="1219625" y="1993000"/>
              <a:ext cx="206250" cy="105025"/>
            </a:xfrm>
            <a:custGeom>
              <a:avLst/>
              <a:gdLst/>
              <a:ahLst/>
              <a:cxnLst/>
              <a:rect l="l" t="t" r="r" b="b"/>
              <a:pathLst>
                <a:path w="8250" h="4201" extrusionOk="0">
                  <a:moveTo>
                    <a:pt x="1" y="1"/>
                  </a:moveTo>
                  <a:lnTo>
                    <a:pt x="1" y="4201"/>
                  </a:lnTo>
                  <a:lnTo>
                    <a:pt x="8250" y="4201"/>
                  </a:lnTo>
                  <a:lnTo>
                    <a:pt x="825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39;p70">
              <a:extLst>
                <a:ext uri="{FF2B5EF4-FFF2-40B4-BE49-F238E27FC236}">
                  <a16:creationId xmlns:a16="http://schemas.microsoft.com/office/drawing/2014/main" id="{EDB29C07-837D-9243-97FA-4FAD2441038C}"/>
                </a:ext>
              </a:extLst>
            </p:cNvPr>
            <p:cNvSpPr/>
            <p:nvPr/>
          </p:nvSpPr>
          <p:spPr>
            <a:xfrm>
              <a:off x="1322725" y="1993000"/>
              <a:ext cx="103150" cy="105025"/>
            </a:xfrm>
            <a:custGeom>
              <a:avLst/>
              <a:gdLst/>
              <a:ahLst/>
              <a:cxnLst/>
              <a:rect l="l" t="t" r="r" b="b"/>
              <a:pathLst>
                <a:path w="4126" h="4201" extrusionOk="0">
                  <a:moveTo>
                    <a:pt x="0" y="1"/>
                  </a:moveTo>
                  <a:lnTo>
                    <a:pt x="0" y="4201"/>
                  </a:lnTo>
                  <a:lnTo>
                    <a:pt x="4126" y="4201"/>
                  </a:lnTo>
                  <a:lnTo>
                    <a:pt x="41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40;p70">
              <a:extLst>
                <a:ext uri="{FF2B5EF4-FFF2-40B4-BE49-F238E27FC236}">
                  <a16:creationId xmlns:a16="http://schemas.microsoft.com/office/drawing/2014/main" id="{B97506E4-C6FE-8C4B-A9C9-CEB42341910C}"/>
                </a:ext>
              </a:extLst>
            </p:cNvPr>
            <p:cNvSpPr/>
            <p:nvPr/>
          </p:nvSpPr>
          <p:spPr>
            <a:xfrm>
              <a:off x="918100" y="2026375"/>
              <a:ext cx="535625" cy="198850"/>
            </a:xfrm>
            <a:custGeom>
              <a:avLst/>
              <a:gdLst/>
              <a:ahLst/>
              <a:cxnLst/>
              <a:rect l="l" t="t" r="r" b="b"/>
              <a:pathLst>
                <a:path w="21425" h="7954" extrusionOk="0">
                  <a:moveTo>
                    <a:pt x="1" y="1"/>
                  </a:moveTo>
                  <a:lnTo>
                    <a:pt x="3726" y="7954"/>
                  </a:lnTo>
                  <a:lnTo>
                    <a:pt x="18517" y="7954"/>
                  </a:lnTo>
                  <a:lnTo>
                    <a:pt x="21424" y="1612"/>
                  </a:lnTo>
                  <a:lnTo>
                    <a:pt x="10313" y="1612"/>
                  </a:lnTo>
                  <a:lnTo>
                    <a:pt x="925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41;p70">
              <a:extLst>
                <a:ext uri="{FF2B5EF4-FFF2-40B4-BE49-F238E27FC236}">
                  <a16:creationId xmlns:a16="http://schemas.microsoft.com/office/drawing/2014/main" id="{37380311-AA37-2149-8C8D-CD1E6DFF2E37}"/>
                </a:ext>
              </a:extLst>
            </p:cNvPr>
            <p:cNvSpPr/>
            <p:nvPr/>
          </p:nvSpPr>
          <p:spPr>
            <a:xfrm>
              <a:off x="1189200" y="2066650"/>
              <a:ext cx="264525" cy="158575"/>
            </a:xfrm>
            <a:custGeom>
              <a:avLst/>
              <a:gdLst/>
              <a:ahLst/>
              <a:cxnLst/>
              <a:rect l="l" t="t" r="r" b="b"/>
              <a:pathLst>
                <a:path w="10581" h="6343" extrusionOk="0">
                  <a:moveTo>
                    <a:pt x="1" y="1"/>
                  </a:moveTo>
                  <a:lnTo>
                    <a:pt x="1" y="6343"/>
                  </a:lnTo>
                  <a:lnTo>
                    <a:pt x="7673" y="6343"/>
                  </a:lnTo>
                  <a:lnTo>
                    <a:pt x="1058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542;p70">
              <a:extLst>
                <a:ext uri="{FF2B5EF4-FFF2-40B4-BE49-F238E27FC236}">
                  <a16:creationId xmlns:a16="http://schemas.microsoft.com/office/drawing/2014/main" id="{6FC337F9-6543-9246-BE5D-8312D852353F}"/>
                </a:ext>
              </a:extLst>
            </p:cNvPr>
            <p:cNvSpPr/>
            <p:nvPr/>
          </p:nvSpPr>
          <p:spPr>
            <a:xfrm>
              <a:off x="1189175"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543;p70">
              <a:extLst>
                <a:ext uri="{FF2B5EF4-FFF2-40B4-BE49-F238E27FC236}">
                  <a16:creationId xmlns:a16="http://schemas.microsoft.com/office/drawing/2014/main" id="{EEF3A570-C46C-0C48-9404-F7E09791F0E0}"/>
                </a:ext>
              </a:extLst>
            </p:cNvPr>
            <p:cNvSpPr/>
            <p:nvPr/>
          </p:nvSpPr>
          <p:spPr>
            <a:xfrm>
              <a:off x="1247725" y="2131075"/>
              <a:ext cx="30275" cy="30250"/>
            </a:xfrm>
            <a:custGeom>
              <a:avLst/>
              <a:gdLst/>
              <a:ahLst/>
              <a:cxnLst/>
              <a:rect l="l" t="t" r="r" b="b"/>
              <a:pathLst>
                <a:path w="1211" h="1210" extrusionOk="0">
                  <a:moveTo>
                    <a:pt x="1" y="1"/>
                  </a:moveTo>
                  <a:lnTo>
                    <a:pt x="1"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544;p70">
              <a:extLst>
                <a:ext uri="{FF2B5EF4-FFF2-40B4-BE49-F238E27FC236}">
                  <a16:creationId xmlns:a16="http://schemas.microsoft.com/office/drawing/2014/main" id="{AAB4EED9-AEFC-BD46-9807-4EA9923B8C3E}"/>
                </a:ext>
              </a:extLst>
            </p:cNvPr>
            <p:cNvSpPr/>
            <p:nvPr/>
          </p:nvSpPr>
          <p:spPr>
            <a:xfrm>
              <a:off x="1306300"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oogle Shape;1925;p70">
            <a:extLst>
              <a:ext uri="{FF2B5EF4-FFF2-40B4-BE49-F238E27FC236}">
                <a16:creationId xmlns:a16="http://schemas.microsoft.com/office/drawing/2014/main" id="{E93073F8-3C96-4E46-A223-D5E0E9862A7E}"/>
              </a:ext>
            </a:extLst>
          </p:cNvPr>
          <p:cNvGrpSpPr/>
          <p:nvPr/>
        </p:nvGrpSpPr>
        <p:grpSpPr>
          <a:xfrm>
            <a:off x="3495605" y="3561308"/>
            <a:ext cx="628651" cy="935138"/>
            <a:chOff x="2779214" y="2019736"/>
            <a:chExt cx="261081" cy="477029"/>
          </a:xfrm>
        </p:grpSpPr>
        <p:sp>
          <p:nvSpPr>
            <p:cNvPr id="200" name="Google Shape;1926;p70">
              <a:extLst>
                <a:ext uri="{FF2B5EF4-FFF2-40B4-BE49-F238E27FC236}">
                  <a16:creationId xmlns:a16="http://schemas.microsoft.com/office/drawing/2014/main" id="{34646BE6-8B8C-5E4E-BF17-B5F759C6E6D7}"/>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927;p70">
              <a:extLst>
                <a:ext uri="{FF2B5EF4-FFF2-40B4-BE49-F238E27FC236}">
                  <a16:creationId xmlns:a16="http://schemas.microsoft.com/office/drawing/2014/main" id="{F1CBDB23-1B99-3F45-BB59-D83B2C87B386}"/>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928;p70">
              <a:extLst>
                <a:ext uri="{FF2B5EF4-FFF2-40B4-BE49-F238E27FC236}">
                  <a16:creationId xmlns:a16="http://schemas.microsoft.com/office/drawing/2014/main" id="{528FDF91-EBF7-4448-80B8-DDFB07BBAA63}"/>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929;p70">
              <a:extLst>
                <a:ext uri="{FF2B5EF4-FFF2-40B4-BE49-F238E27FC236}">
                  <a16:creationId xmlns:a16="http://schemas.microsoft.com/office/drawing/2014/main" id="{B6492511-72E3-F24C-B88D-9A210D8180D7}"/>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930;p70">
              <a:extLst>
                <a:ext uri="{FF2B5EF4-FFF2-40B4-BE49-F238E27FC236}">
                  <a16:creationId xmlns:a16="http://schemas.microsoft.com/office/drawing/2014/main" id="{0F47C051-E5E8-E446-8048-A5235D89F6A7}"/>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931;p70">
              <a:extLst>
                <a:ext uri="{FF2B5EF4-FFF2-40B4-BE49-F238E27FC236}">
                  <a16:creationId xmlns:a16="http://schemas.microsoft.com/office/drawing/2014/main" id="{887E5D5F-1061-494C-85B1-DFEA23763643}"/>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932;p70">
              <a:extLst>
                <a:ext uri="{FF2B5EF4-FFF2-40B4-BE49-F238E27FC236}">
                  <a16:creationId xmlns:a16="http://schemas.microsoft.com/office/drawing/2014/main" id="{E8D5CE6E-7C99-AD44-A25D-2CA2C93C0019}"/>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933;p70">
              <a:extLst>
                <a:ext uri="{FF2B5EF4-FFF2-40B4-BE49-F238E27FC236}">
                  <a16:creationId xmlns:a16="http://schemas.microsoft.com/office/drawing/2014/main" id="{27C0BCFD-9930-0446-95DE-72156ED26CDE}"/>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934;p70">
              <a:extLst>
                <a:ext uri="{FF2B5EF4-FFF2-40B4-BE49-F238E27FC236}">
                  <a16:creationId xmlns:a16="http://schemas.microsoft.com/office/drawing/2014/main" id="{CA71FB7F-86F8-9046-B984-1833DD6D30AB}"/>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935;p70">
              <a:extLst>
                <a:ext uri="{FF2B5EF4-FFF2-40B4-BE49-F238E27FC236}">
                  <a16:creationId xmlns:a16="http://schemas.microsoft.com/office/drawing/2014/main" id="{F08EEEF5-1AEC-2041-A2A6-868B03F60447}"/>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1576;p70">
            <a:extLst>
              <a:ext uri="{FF2B5EF4-FFF2-40B4-BE49-F238E27FC236}">
                <a16:creationId xmlns:a16="http://schemas.microsoft.com/office/drawing/2014/main" id="{0B08AB66-D463-9342-A4F4-E6E2A3E36720}"/>
              </a:ext>
            </a:extLst>
          </p:cNvPr>
          <p:cNvGrpSpPr/>
          <p:nvPr/>
        </p:nvGrpSpPr>
        <p:grpSpPr>
          <a:xfrm>
            <a:off x="3271559" y="1120235"/>
            <a:ext cx="953863" cy="833411"/>
            <a:chOff x="1717475" y="2665800"/>
            <a:chExt cx="535600" cy="379267"/>
          </a:xfrm>
        </p:grpSpPr>
        <p:sp>
          <p:nvSpPr>
            <p:cNvPr id="211" name="Google Shape;1577;p70">
              <a:extLst>
                <a:ext uri="{FF2B5EF4-FFF2-40B4-BE49-F238E27FC236}">
                  <a16:creationId xmlns:a16="http://schemas.microsoft.com/office/drawing/2014/main" id="{654B6CE0-58C3-BA42-950A-EF4110892B71}"/>
                </a:ext>
              </a:extLst>
            </p:cNvPr>
            <p:cNvSpPr/>
            <p:nvPr/>
          </p:nvSpPr>
          <p:spPr>
            <a:xfrm>
              <a:off x="1780575" y="2904101"/>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578;p70">
              <a:extLst>
                <a:ext uri="{FF2B5EF4-FFF2-40B4-BE49-F238E27FC236}">
                  <a16:creationId xmlns:a16="http://schemas.microsoft.com/office/drawing/2014/main" id="{CFCF99DF-E2D5-2C40-A56B-3CC628160684}"/>
                </a:ext>
              </a:extLst>
            </p:cNvPr>
            <p:cNvSpPr/>
            <p:nvPr/>
          </p:nvSpPr>
          <p:spPr>
            <a:xfrm>
              <a:off x="2006559" y="2904417"/>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579;p70">
              <a:extLst>
                <a:ext uri="{FF2B5EF4-FFF2-40B4-BE49-F238E27FC236}">
                  <a16:creationId xmlns:a16="http://schemas.microsoft.com/office/drawing/2014/main" id="{D34ED1DD-8A70-BA40-8D29-A91B6209CEA7}"/>
                </a:ext>
              </a:extLst>
            </p:cNvPr>
            <p:cNvSpPr/>
            <p:nvPr/>
          </p:nvSpPr>
          <p:spPr>
            <a:xfrm>
              <a:off x="1842352" y="2948413"/>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580;p70">
              <a:extLst>
                <a:ext uri="{FF2B5EF4-FFF2-40B4-BE49-F238E27FC236}">
                  <a16:creationId xmlns:a16="http://schemas.microsoft.com/office/drawing/2014/main" id="{B32A76AD-B27F-5049-BC37-38379AAC4ECB}"/>
                </a:ext>
              </a:extLst>
            </p:cNvPr>
            <p:cNvSpPr/>
            <p:nvPr/>
          </p:nvSpPr>
          <p:spPr>
            <a:xfrm>
              <a:off x="1899476" y="2948413"/>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581;p70">
              <a:extLst>
                <a:ext uri="{FF2B5EF4-FFF2-40B4-BE49-F238E27FC236}">
                  <a16:creationId xmlns:a16="http://schemas.microsoft.com/office/drawing/2014/main" id="{6025EB93-151F-7D49-A527-4F779434C7B1}"/>
                </a:ext>
              </a:extLst>
            </p:cNvPr>
            <p:cNvSpPr/>
            <p:nvPr/>
          </p:nvSpPr>
          <p:spPr>
            <a:xfrm>
              <a:off x="1956602" y="2948413"/>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582;p70">
              <a:extLst>
                <a:ext uri="{FF2B5EF4-FFF2-40B4-BE49-F238E27FC236}">
                  <a16:creationId xmlns:a16="http://schemas.microsoft.com/office/drawing/2014/main" id="{36449DF0-50AB-2F4E-9EC5-064A91683372}"/>
                </a:ext>
              </a:extLst>
            </p:cNvPr>
            <p:cNvSpPr/>
            <p:nvPr/>
          </p:nvSpPr>
          <p:spPr>
            <a:xfrm>
              <a:off x="2013727" y="2948413"/>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583;p70">
              <a:extLst>
                <a:ext uri="{FF2B5EF4-FFF2-40B4-BE49-F238E27FC236}">
                  <a16:creationId xmlns:a16="http://schemas.microsoft.com/office/drawing/2014/main" id="{C4632FBC-3890-EB4A-85CF-D7970B617055}"/>
                </a:ext>
              </a:extLst>
            </p:cNvPr>
            <p:cNvSpPr/>
            <p:nvPr/>
          </p:nvSpPr>
          <p:spPr>
            <a:xfrm>
              <a:off x="2070877" y="2948413"/>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584;p70">
              <a:extLst>
                <a:ext uri="{FF2B5EF4-FFF2-40B4-BE49-F238E27FC236}">
                  <a16:creationId xmlns:a16="http://schemas.microsoft.com/office/drawing/2014/main" id="{AF444C5D-5D99-024C-896A-F36F0EB8D38B}"/>
                </a:ext>
              </a:extLst>
            </p:cNvPr>
            <p:cNvSpPr/>
            <p:nvPr/>
          </p:nvSpPr>
          <p:spPr>
            <a:xfrm>
              <a:off x="2127977" y="2948414"/>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585;p70">
              <a:extLst>
                <a:ext uri="{FF2B5EF4-FFF2-40B4-BE49-F238E27FC236}">
                  <a16:creationId xmlns:a16="http://schemas.microsoft.com/office/drawing/2014/main" id="{8A116E06-5F86-EE49-89D1-DF6405A1ECE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586;p70">
              <a:extLst>
                <a:ext uri="{FF2B5EF4-FFF2-40B4-BE49-F238E27FC236}">
                  <a16:creationId xmlns:a16="http://schemas.microsoft.com/office/drawing/2014/main" id="{B9A1E742-DCBF-C14F-9855-035BB328D27B}"/>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587;p70">
              <a:extLst>
                <a:ext uri="{FF2B5EF4-FFF2-40B4-BE49-F238E27FC236}">
                  <a16:creationId xmlns:a16="http://schemas.microsoft.com/office/drawing/2014/main" id="{16A1C835-ED45-2A41-B81F-70A0C2CA10DE}"/>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588;p70">
              <a:extLst>
                <a:ext uri="{FF2B5EF4-FFF2-40B4-BE49-F238E27FC236}">
                  <a16:creationId xmlns:a16="http://schemas.microsoft.com/office/drawing/2014/main" id="{7BA2A5A1-A3B5-754E-B90E-B62C6098EE40}"/>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589;p70">
              <a:extLst>
                <a:ext uri="{FF2B5EF4-FFF2-40B4-BE49-F238E27FC236}">
                  <a16:creationId xmlns:a16="http://schemas.microsoft.com/office/drawing/2014/main" id="{4D198BF5-844F-504D-BB67-B55CA696907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590;p70">
              <a:extLst>
                <a:ext uri="{FF2B5EF4-FFF2-40B4-BE49-F238E27FC236}">
                  <a16:creationId xmlns:a16="http://schemas.microsoft.com/office/drawing/2014/main" id="{BB4ECF79-2BBE-2D40-90AE-EB04415DA1B8}"/>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591;p70">
              <a:extLst>
                <a:ext uri="{FF2B5EF4-FFF2-40B4-BE49-F238E27FC236}">
                  <a16:creationId xmlns:a16="http://schemas.microsoft.com/office/drawing/2014/main" id="{0494D8D2-732C-BC4C-AEB6-FE6252010075}"/>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592;p70">
              <a:extLst>
                <a:ext uri="{FF2B5EF4-FFF2-40B4-BE49-F238E27FC236}">
                  <a16:creationId xmlns:a16="http://schemas.microsoft.com/office/drawing/2014/main" id="{80C5C4FD-20CB-C44F-A9D6-582F23D83781}"/>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593;p70">
              <a:extLst>
                <a:ext uri="{FF2B5EF4-FFF2-40B4-BE49-F238E27FC236}">
                  <a16:creationId xmlns:a16="http://schemas.microsoft.com/office/drawing/2014/main" id="{01861F7B-40DB-4040-8D47-78DC9F03EEBF}"/>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2">
            <a:extLst>
              <a:ext uri="{FF2B5EF4-FFF2-40B4-BE49-F238E27FC236}">
                <a16:creationId xmlns:a16="http://schemas.microsoft.com/office/drawing/2014/main" id="{3C197BCF-5623-BFE9-C15C-F7B62D59A7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85" b="15315"/>
          <a:stretch/>
        </p:blipFill>
        <p:spPr bwMode="auto">
          <a:xfrm>
            <a:off x="757246" y="-22587"/>
            <a:ext cx="1641386" cy="123592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DAE4F646-B396-8D51-232F-3923B0BE09C6}"/>
              </a:ext>
            </a:extLst>
          </p:cNvPr>
          <p:cNvSpPr/>
          <p:nvPr/>
        </p:nvSpPr>
        <p:spPr>
          <a:xfrm>
            <a:off x="186929" y="6182319"/>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4">
            <a:extLst>
              <a:ext uri="{FF2B5EF4-FFF2-40B4-BE49-F238E27FC236}">
                <a16:creationId xmlns:a16="http://schemas.microsoft.com/office/drawing/2014/main" id="{EB5DF5AD-FB8A-5086-CEE4-6D8A4D04DD18}"/>
              </a:ext>
            </a:extLst>
          </p:cNvPr>
          <p:cNvGrpSpPr/>
          <p:nvPr/>
        </p:nvGrpSpPr>
        <p:grpSpPr>
          <a:xfrm>
            <a:off x="638160" y="6136567"/>
            <a:ext cx="2324099" cy="877452"/>
            <a:chOff x="485776" y="4485411"/>
            <a:chExt cx="1743074" cy="658089"/>
          </a:xfrm>
        </p:grpSpPr>
        <p:sp>
          <p:nvSpPr>
            <p:cNvPr id="6" name="Rounded Rectangular Callout 8">
              <a:extLst>
                <a:ext uri="{FF2B5EF4-FFF2-40B4-BE49-F238E27FC236}">
                  <a16:creationId xmlns:a16="http://schemas.microsoft.com/office/drawing/2014/main" id="{5F51FBD5-0904-4237-A274-C72B060ACAAB}"/>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F3436BDB-A881-9108-70C5-DD192A1D6F91}"/>
                </a:ext>
              </a:extLst>
            </p:cNvPr>
            <p:cNvSpPr txBox="1"/>
            <p:nvPr/>
          </p:nvSpPr>
          <p:spPr>
            <a:xfrm>
              <a:off x="542927" y="4552845"/>
              <a:ext cx="1664493"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6/1862</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31" name="Terminator 95">
            <a:extLst>
              <a:ext uri="{FF2B5EF4-FFF2-40B4-BE49-F238E27FC236}">
                <a16:creationId xmlns:a16="http://schemas.microsoft.com/office/drawing/2014/main" id="{A355D70B-7B10-FA33-5CEC-F4A7A415B4FF}"/>
              </a:ext>
            </a:extLst>
          </p:cNvPr>
          <p:cNvSpPr/>
          <p:nvPr/>
        </p:nvSpPr>
        <p:spPr>
          <a:xfrm>
            <a:off x="4591912" y="5926408"/>
            <a:ext cx="7371332" cy="892102"/>
          </a:xfrm>
          <a:prstGeom prst="flowChartTerminator">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33" name="Google Shape;1392;p70">
            <a:extLst>
              <a:ext uri="{FF2B5EF4-FFF2-40B4-BE49-F238E27FC236}">
                <a16:creationId xmlns:a16="http://schemas.microsoft.com/office/drawing/2014/main" id="{3F5BA333-0255-6185-D7C1-30701D791C5E}"/>
              </a:ext>
            </a:extLst>
          </p:cNvPr>
          <p:cNvGrpSpPr/>
          <p:nvPr/>
        </p:nvGrpSpPr>
        <p:grpSpPr>
          <a:xfrm>
            <a:off x="3369157" y="6014412"/>
            <a:ext cx="1063568" cy="843588"/>
            <a:chOff x="4556866" y="1363248"/>
            <a:chExt cx="477009" cy="342438"/>
          </a:xfrm>
        </p:grpSpPr>
        <p:sp>
          <p:nvSpPr>
            <p:cNvPr id="34" name="Google Shape;1393;p70">
              <a:extLst>
                <a:ext uri="{FF2B5EF4-FFF2-40B4-BE49-F238E27FC236}">
                  <a16:creationId xmlns:a16="http://schemas.microsoft.com/office/drawing/2014/main" id="{42662FAC-0193-000E-B5A9-30333007729F}"/>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394;p70">
              <a:extLst>
                <a:ext uri="{FF2B5EF4-FFF2-40B4-BE49-F238E27FC236}">
                  <a16:creationId xmlns:a16="http://schemas.microsoft.com/office/drawing/2014/main" id="{37314C16-6725-360C-7AF2-16FAD63085E0}"/>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395;p70">
              <a:extLst>
                <a:ext uri="{FF2B5EF4-FFF2-40B4-BE49-F238E27FC236}">
                  <a16:creationId xmlns:a16="http://schemas.microsoft.com/office/drawing/2014/main" id="{0AEC4983-E6D9-6364-A4DB-8CFCEB86A018}"/>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396;p70">
              <a:extLst>
                <a:ext uri="{FF2B5EF4-FFF2-40B4-BE49-F238E27FC236}">
                  <a16:creationId xmlns:a16="http://schemas.microsoft.com/office/drawing/2014/main" id="{A9D20BA4-F12A-2494-963D-EEE0226617D9}"/>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397;p70">
              <a:extLst>
                <a:ext uri="{FF2B5EF4-FFF2-40B4-BE49-F238E27FC236}">
                  <a16:creationId xmlns:a16="http://schemas.microsoft.com/office/drawing/2014/main" id="{32B9290C-FCE0-E488-CC06-A6258E7B0575}"/>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398;p70">
              <a:extLst>
                <a:ext uri="{FF2B5EF4-FFF2-40B4-BE49-F238E27FC236}">
                  <a16:creationId xmlns:a16="http://schemas.microsoft.com/office/drawing/2014/main" id="{D95860D7-83DE-88E0-F422-3541AF064DD0}"/>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399;p70">
              <a:extLst>
                <a:ext uri="{FF2B5EF4-FFF2-40B4-BE49-F238E27FC236}">
                  <a16:creationId xmlns:a16="http://schemas.microsoft.com/office/drawing/2014/main" id="{89241218-CEBF-97DB-DC6A-C321FEA0874F}"/>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00;p70">
              <a:extLst>
                <a:ext uri="{FF2B5EF4-FFF2-40B4-BE49-F238E27FC236}">
                  <a16:creationId xmlns:a16="http://schemas.microsoft.com/office/drawing/2014/main" id="{FE157D29-2102-D29B-9B91-92C8D2B94039}"/>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01;p70">
              <a:extLst>
                <a:ext uri="{FF2B5EF4-FFF2-40B4-BE49-F238E27FC236}">
                  <a16:creationId xmlns:a16="http://schemas.microsoft.com/office/drawing/2014/main" id="{CF267F2E-D169-B02C-6229-0298C67BC845}"/>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02;p70">
              <a:extLst>
                <a:ext uri="{FF2B5EF4-FFF2-40B4-BE49-F238E27FC236}">
                  <a16:creationId xmlns:a16="http://schemas.microsoft.com/office/drawing/2014/main" id="{D4418C70-A7C5-CA66-E42D-D2B7DEF7664A}"/>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403;p70">
              <a:extLst>
                <a:ext uri="{FF2B5EF4-FFF2-40B4-BE49-F238E27FC236}">
                  <a16:creationId xmlns:a16="http://schemas.microsoft.com/office/drawing/2014/main" id="{80C8DC1D-2175-1B41-D6D4-51EDE548A779}"/>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404;p70">
              <a:extLst>
                <a:ext uri="{FF2B5EF4-FFF2-40B4-BE49-F238E27FC236}">
                  <a16:creationId xmlns:a16="http://schemas.microsoft.com/office/drawing/2014/main" id="{EB0BF73C-3B5F-8D32-BFB3-CD345EB25C48}"/>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00501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50000">
                                          <p:cBhvr additive="base">
                                            <p:cTn id="7"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8" fill="hold" nodeType="afterEffect" p14:presetBounceEnd="50000">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14:bounceEnd="50000">
                                          <p:cBhvr additive="base">
                                            <p:cTn id="21"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2"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wav"/>
                                            </p:tgtEl>
                                          </p:cMediaNode>
                                        </p:audio>
                                      </p:sub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additive="base">
                                            <p:cTn id="26" dur="500" fill="hold"/>
                                            <p:tgtEl>
                                              <p:spTgt spid="44"/>
                                            </p:tgtEl>
                                            <p:attrNameLst>
                                              <p:attrName>ppt_x</p:attrName>
                                            </p:attrNameLst>
                                          </p:cBhvr>
                                          <p:tavLst>
                                            <p:tav tm="0">
                                              <p:val>
                                                <p:strVal val="#ppt_x"/>
                                              </p:val>
                                            </p:tav>
                                            <p:tav tm="100000">
                                              <p:val>
                                                <p:strVal val="#ppt_x"/>
                                              </p:val>
                                            </p:tav>
                                          </p:tavLst>
                                        </p:anim>
                                        <p:anim calcmode="lin" valueType="num">
                                          <p:cBhvr additive="base">
                                            <p:cTn id="27" dur="500" fill="hold"/>
                                            <p:tgtEl>
                                              <p:spTgt spid="44"/>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8" fill="hold" nodeType="afterEffect" p14:presetBounceEnd="50000">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14:bounceEnd="50000">
                                          <p:cBhvr additive="base">
                                            <p:cTn id="31"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par>
                              <p:cTn id="33" fill="hold">
                                <p:stCondLst>
                                  <p:cond delay="2500"/>
                                </p:stCondLst>
                                <p:childTnLst>
                                  <p:par>
                                    <p:cTn id="34" presetID="2" presetClass="entr" presetSubtype="4"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ppt_x"/>
                                              </p:val>
                                            </p:tav>
                                            <p:tav tm="100000">
                                              <p:val>
                                                <p:strVal val="#ppt_x"/>
                                              </p:val>
                                            </p:tav>
                                          </p:tavLst>
                                        </p:anim>
                                        <p:anim calcmode="lin" valueType="num">
                                          <p:cBhvr additive="base">
                                            <p:cTn id="37" dur="500" fill="hold"/>
                                            <p:tgtEl>
                                              <p:spTgt spid="45"/>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 presetClass="entr" presetSubtype="8" fill="hold" nodeType="afterEffect" p14:presetBounceEnd="50000">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14:bounceEnd="50000">
                                          <p:cBhvr additive="base">
                                            <p:cTn id="41"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42"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whoosh.wav"/>
                                            </p:tgtEl>
                                          </p:cMediaNode>
                                        </p:audio>
                                      </p:subTnLst>
                                    </p:cTn>
                                  </p:par>
                                </p:childTnLst>
                              </p:cTn>
                            </p:par>
                            <p:par>
                              <p:cTn id="43" fill="hold">
                                <p:stCondLst>
                                  <p:cond delay="3500"/>
                                </p:stCondLst>
                                <p:childTnLst>
                                  <p:par>
                                    <p:cTn id="44" presetID="2" presetClass="entr" presetSubtype="4"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ppt_x"/>
                                              </p:val>
                                            </p:tav>
                                            <p:tav tm="100000">
                                              <p:val>
                                                <p:strVal val="#ppt_x"/>
                                              </p:val>
                                            </p:tav>
                                          </p:tavLst>
                                        </p:anim>
                                        <p:anim calcmode="lin" valueType="num">
                                          <p:cBhvr additive="base">
                                            <p:cTn id="47" dur="500" fill="hold"/>
                                            <p:tgtEl>
                                              <p:spTgt spid="46"/>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2" presetClass="entr" presetSubtype="8" fill="hold" nodeType="afterEffect" p14:presetBounceEnd="50000">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14:bounceEnd="50000">
                                          <p:cBhvr additive="base">
                                            <p:cTn id="51"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52"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3" name="whoosh.wav"/>
                                            </p:tgtEl>
                                          </p:cMediaNode>
                                        </p:audio>
                                      </p:subTnLst>
                                    </p:cTn>
                                  </p:par>
                                  <p:par>
                                    <p:cTn id="53" presetID="16" presetClass="entr" presetSubtype="21" fill="hold" nodeType="withEffect">
                                      <p:stCondLst>
                                        <p:cond delay="0"/>
                                      </p:stCondLst>
                                      <p:childTnLst>
                                        <p:set>
                                          <p:cBhvr>
                                            <p:cTn id="54" dur="1" fill="hold">
                                              <p:stCondLst>
                                                <p:cond delay="0"/>
                                              </p:stCondLst>
                                            </p:cTn>
                                            <p:tgtEl>
                                              <p:spTgt spid="158"/>
                                            </p:tgtEl>
                                            <p:attrNameLst>
                                              <p:attrName>style.visibility</p:attrName>
                                            </p:attrNameLst>
                                          </p:cBhvr>
                                          <p:to>
                                            <p:strVal val="visible"/>
                                          </p:to>
                                        </p:set>
                                        <p:animEffect transition="in" filter="barn(inVertical)">
                                          <p:cBhvr>
                                            <p:cTn id="55" dur="500"/>
                                            <p:tgtEl>
                                              <p:spTgt spid="158"/>
                                            </p:tgtEl>
                                          </p:cBhvr>
                                        </p:animEffect>
                                      </p:childTnLst>
                                    </p:cTn>
                                  </p:par>
                                  <p:par>
                                    <p:cTn id="56" presetID="16" presetClass="entr" presetSubtype="21" fill="hold" nodeType="withEffect">
                                      <p:stCondLst>
                                        <p:cond delay="0"/>
                                      </p:stCondLst>
                                      <p:childTnLst>
                                        <p:set>
                                          <p:cBhvr>
                                            <p:cTn id="57" dur="1" fill="hold">
                                              <p:stCondLst>
                                                <p:cond delay="0"/>
                                              </p:stCondLst>
                                            </p:cTn>
                                            <p:tgtEl>
                                              <p:spTgt spid="171"/>
                                            </p:tgtEl>
                                            <p:attrNameLst>
                                              <p:attrName>style.visibility</p:attrName>
                                            </p:attrNameLst>
                                          </p:cBhvr>
                                          <p:to>
                                            <p:strVal val="visible"/>
                                          </p:to>
                                        </p:set>
                                        <p:animEffect transition="in" filter="barn(inVertical)">
                                          <p:cBhvr>
                                            <p:cTn id="58" dur="500"/>
                                            <p:tgtEl>
                                              <p:spTgt spid="171"/>
                                            </p:tgtEl>
                                          </p:cBhvr>
                                        </p:animEffect>
                                      </p:childTnLst>
                                    </p:cTn>
                                  </p:par>
                                  <p:par>
                                    <p:cTn id="59" presetID="16" presetClass="entr" presetSubtype="21" fill="hold" nodeType="withEffect">
                                      <p:stCondLst>
                                        <p:cond delay="0"/>
                                      </p:stCondLst>
                                      <p:childTnLst>
                                        <p:set>
                                          <p:cBhvr>
                                            <p:cTn id="60" dur="1" fill="hold">
                                              <p:stCondLst>
                                                <p:cond delay="0"/>
                                              </p:stCondLst>
                                            </p:cTn>
                                            <p:tgtEl>
                                              <p:spTgt spid="199"/>
                                            </p:tgtEl>
                                            <p:attrNameLst>
                                              <p:attrName>style.visibility</p:attrName>
                                            </p:attrNameLst>
                                          </p:cBhvr>
                                          <p:to>
                                            <p:strVal val="visible"/>
                                          </p:to>
                                        </p:set>
                                        <p:animEffect transition="in" filter="barn(inVertical)">
                                          <p:cBhvr>
                                            <p:cTn id="61" dur="500"/>
                                            <p:tgtEl>
                                              <p:spTgt spid="199"/>
                                            </p:tgtEl>
                                          </p:cBhvr>
                                        </p:animEffect>
                                      </p:childTnLst>
                                    </p:cTn>
                                  </p:par>
                                  <p:par>
                                    <p:cTn id="62" presetID="16" presetClass="entr" presetSubtype="21"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animEffect transition="in" filter="barn(inVertical)">
                                          <p:cBhvr>
                                            <p:cTn id="64" dur="500"/>
                                            <p:tgtEl>
                                              <p:spTgt spid="210"/>
                                            </p:tgtEl>
                                          </p:cBhvr>
                                        </p:animEffect>
                                      </p:childTnLst>
                                    </p:cTn>
                                  </p:par>
                                  <p:par>
                                    <p:cTn id="65" presetID="16" presetClass="entr" presetSubtype="21"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childTnLst>
                              </p:cTn>
                            </p:par>
                            <p:par>
                              <p:cTn id="68" fill="hold">
                                <p:stCondLst>
                                  <p:cond delay="4500"/>
                                </p:stCondLst>
                                <p:childTnLst>
                                  <p:par>
                                    <p:cTn id="69" presetID="2" presetClass="entr" presetSubtype="4" fill="hold" grpId="0" nodeType="afterEffect">
                                      <p:stCondLst>
                                        <p:cond delay="0"/>
                                      </p:stCondLst>
                                      <p:childTnLst>
                                        <p:set>
                                          <p:cBhvr>
                                            <p:cTn id="70" dur="1" fill="hold">
                                              <p:stCondLst>
                                                <p:cond delay="0"/>
                                              </p:stCondLst>
                                            </p:cTn>
                                            <p:tgtEl>
                                              <p:spTgt spid="3"/>
                                            </p:tgtEl>
                                            <p:attrNameLst>
                                              <p:attrName>style.visibility</p:attrName>
                                            </p:attrNameLst>
                                          </p:cBhvr>
                                          <p:to>
                                            <p:strVal val="visible"/>
                                          </p:to>
                                        </p:set>
                                        <p:anim calcmode="lin" valueType="num">
                                          <p:cBhvr additive="base">
                                            <p:cTn id="71" dur="500" fill="hold"/>
                                            <p:tgtEl>
                                              <p:spTgt spid="3"/>
                                            </p:tgtEl>
                                            <p:attrNameLst>
                                              <p:attrName>ppt_x</p:attrName>
                                            </p:attrNameLst>
                                          </p:cBhvr>
                                          <p:tavLst>
                                            <p:tav tm="0">
                                              <p:val>
                                                <p:strVal val="#ppt_x"/>
                                              </p:val>
                                            </p:tav>
                                            <p:tav tm="100000">
                                              <p:val>
                                                <p:strVal val="#ppt_x"/>
                                              </p:val>
                                            </p:tav>
                                          </p:tavLst>
                                        </p:anim>
                                        <p:anim calcmode="lin" valueType="num">
                                          <p:cBhvr additive="base">
                                            <p:cTn id="72" dur="500" fill="hold"/>
                                            <p:tgtEl>
                                              <p:spTgt spid="3"/>
                                            </p:tgtEl>
                                            <p:attrNameLst>
                                              <p:attrName>ppt_y</p:attrName>
                                            </p:attrNameLst>
                                          </p:cBhvr>
                                          <p:tavLst>
                                            <p:tav tm="0">
                                              <p:val>
                                                <p:strVal val="1+#ppt_h/2"/>
                                              </p:val>
                                            </p:tav>
                                            <p:tav tm="100000">
                                              <p:val>
                                                <p:strVal val="#ppt_y"/>
                                              </p:val>
                                            </p:tav>
                                          </p:tavLst>
                                        </p:anim>
                                      </p:childTnLst>
                                    </p:cTn>
                                  </p:par>
                                </p:childTnLst>
                              </p:cTn>
                            </p:par>
                            <p:par>
                              <p:cTn id="73" fill="hold">
                                <p:stCondLst>
                                  <p:cond delay="5000"/>
                                </p:stCondLst>
                                <p:childTnLst>
                                  <p:par>
                                    <p:cTn id="74" presetID="2" presetClass="entr" presetSubtype="8" fill="hold" nodeType="afterEffect" p14:presetBounceEnd="50000">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14:bounceEnd="50000">
                                          <p:cBhvr additive="base">
                                            <p:cTn id="76"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77"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3" name="whoosh.wav"/>
                                            </p:tgtEl>
                                          </p:cMediaNode>
                                        </p:audio>
                                      </p:subTnLst>
                                    </p:cTn>
                                  </p:par>
                                  <p:par>
                                    <p:cTn id="78" presetID="16" presetClass="entr" presetSubtype="21" fill="hold" grpId="0" nodeType="withEffect">
                                      <p:stCondLst>
                                        <p:cond delay="0"/>
                                      </p:stCondLst>
                                      <p:childTnLst>
                                        <p:set>
                                          <p:cBhvr>
                                            <p:cTn id="79" dur="1" fill="hold">
                                              <p:stCondLst>
                                                <p:cond delay="0"/>
                                              </p:stCondLst>
                                            </p:cTn>
                                            <p:tgtEl>
                                              <p:spTgt spid="96"/>
                                            </p:tgtEl>
                                            <p:attrNameLst>
                                              <p:attrName>style.visibility</p:attrName>
                                            </p:attrNameLst>
                                          </p:cBhvr>
                                          <p:to>
                                            <p:strVal val="visible"/>
                                          </p:to>
                                        </p:set>
                                        <p:animEffect transition="in" filter="barn(inVertical)">
                                          <p:cBhvr>
                                            <p:cTn id="80" dur="500"/>
                                            <p:tgtEl>
                                              <p:spTgt spid="96"/>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94"/>
                                            </p:tgtEl>
                                            <p:attrNameLst>
                                              <p:attrName>style.visibility</p:attrName>
                                            </p:attrNameLst>
                                          </p:cBhvr>
                                          <p:to>
                                            <p:strVal val="visible"/>
                                          </p:to>
                                        </p:set>
                                        <p:animEffect transition="in" filter="barn(inVertical)">
                                          <p:cBhvr>
                                            <p:cTn id="83" dur="500"/>
                                            <p:tgtEl>
                                              <p:spTgt spid="94"/>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95"/>
                                            </p:tgtEl>
                                            <p:attrNameLst>
                                              <p:attrName>style.visibility</p:attrName>
                                            </p:attrNameLst>
                                          </p:cBhvr>
                                          <p:to>
                                            <p:strVal val="visible"/>
                                          </p:to>
                                        </p:set>
                                        <p:animEffect transition="in" filter="barn(inVertical)">
                                          <p:cBhvr>
                                            <p:cTn id="86" dur="500"/>
                                            <p:tgtEl>
                                              <p:spTgt spid="95"/>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barn(inVertical)">
                                          <p:cBhvr>
                                            <p:cTn id="89" dur="500"/>
                                            <p:tgtEl>
                                              <p:spTgt spid="17"/>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barn(inVertical)">
                                          <p:cBhvr>
                                            <p:cTn id="9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5" grpId="0" animBg="1"/>
          <p:bldP spid="46" grpId="0" animBg="1"/>
          <p:bldP spid="44" grpId="0" animBg="1"/>
          <p:bldP spid="14" grpId="0" animBg="1"/>
          <p:bldP spid="96" grpId="0" animBg="1"/>
          <p:bldP spid="94" grpId="0" animBg="1"/>
          <p:bldP spid="95" grpId="0" animBg="1"/>
          <p:bldP spid="17" grpId="0" animBg="1"/>
          <p:bldP spid="25" grpId="0"/>
          <p:bldP spid="3" grpId="0" animBg="1"/>
          <p:bldP spid="3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whoosh.wav"/>
                                            </p:tgtEl>
                                          </p:cMediaNode>
                                        </p:audio>
                                      </p:sub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additive="base">
                                            <p:cTn id="26" dur="500" fill="hold"/>
                                            <p:tgtEl>
                                              <p:spTgt spid="44"/>
                                            </p:tgtEl>
                                            <p:attrNameLst>
                                              <p:attrName>ppt_x</p:attrName>
                                            </p:attrNameLst>
                                          </p:cBhvr>
                                          <p:tavLst>
                                            <p:tav tm="0">
                                              <p:val>
                                                <p:strVal val="#ppt_x"/>
                                              </p:val>
                                            </p:tav>
                                            <p:tav tm="100000">
                                              <p:val>
                                                <p:strVal val="#ppt_x"/>
                                              </p:val>
                                            </p:tav>
                                          </p:tavLst>
                                        </p:anim>
                                        <p:anim calcmode="lin" valueType="num">
                                          <p:cBhvr additive="base">
                                            <p:cTn id="27" dur="500" fill="hold"/>
                                            <p:tgtEl>
                                              <p:spTgt spid="44"/>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whoosh.wav"/>
                                            </p:tgtEl>
                                          </p:cMediaNode>
                                        </p:audio>
                                      </p:subTnLst>
                                    </p:cTn>
                                  </p:par>
                                </p:childTnLst>
                              </p:cTn>
                            </p:par>
                            <p:par>
                              <p:cTn id="33" fill="hold">
                                <p:stCondLst>
                                  <p:cond delay="2500"/>
                                </p:stCondLst>
                                <p:childTnLst>
                                  <p:par>
                                    <p:cTn id="34" presetID="2" presetClass="entr" presetSubtype="4"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ppt_x"/>
                                              </p:val>
                                            </p:tav>
                                            <p:tav tm="100000">
                                              <p:val>
                                                <p:strVal val="#ppt_x"/>
                                              </p:val>
                                            </p:tav>
                                          </p:tavLst>
                                        </p:anim>
                                        <p:anim calcmode="lin" valueType="num">
                                          <p:cBhvr additive="base">
                                            <p:cTn id="37" dur="500" fill="hold"/>
                                            <p:tgtEl>
                                              <p:spTgt spid="45"/>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 presetClass="entr" presetSubtype="8"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0-#ppt_w/2"/>
                                              </p:val>
                                            </p:tav>
                                            <p:tav tm="100000">
                                              <p:val>
                                                <p:strVal val="#ppt_x"/>
                                              </p:val>
                                            </p:tav>
                                          </p:tavLst>
                                        </p:anim>
                                        <p:anim calcmode="lin" valueType="num">
                                          <p:cBhvr additive="base">
                                            <p:cTn id="42"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5" name="whoosh.wav"/>
                                            </p:tgtEl>
                                          </p:cMediaNode>
                                        </p:audio>
                                      </p:subTnLst>
                                    </p:cTn>
                                  </p:par>
                                </p:childTnLst>
                              </p:cTn>
                            </p:par>
                            <p:par>
                              <p:cTn id="43" fill="hold">
                                <p:stCondLst>
                                  <p:cond delay="3500"/>
                                </p:stCondLst>
                                <p:childTnLst>
                                  <p:par>
                                    <p:cTn id="44" presetID="2" presetClass="entr" presetSubtype="4"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ppt_x"/>
                                              </p:val>
                                            </p:tav>
                                            <p:tav tm="100000">
                                              <p:val>
                                                <p:strVal val="#ppt_x"/>
                                              </p:val>
                                            </p:tav>
                                          </p:tavLst>
                                        </p:anim>
                                        <p:anim calcmode="lin" valueType="num">
                                          <p:cBhvr additive="base">
                                            <p:cTn id="47" dur="500" fill="hold"/>
                                            <p:tgtEl>
                                              <p:spTgt spid="46"/>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2" presetClass="entr" presetSubtype="8"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0-#ppt_w/2"/>
                                              </p:val>
                                            </p:tav>
                                            <p:tav tm="100000">
                                              <p:val>
                                                <p:strVal val="#ppt_x"/>
                                              </p:val>
                                            </p:tav>
                                          </p:tavLst>
                                        </p:anim>
                                        <p:anim calcmode="lin" valueType="num">
                                          <p:cBhvr additive="base">
                                            <p:cTn id="52"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5" name="whoosh.wav"/>
                                            </p:tgtEl>
                                          </p:cMediaNode>
                                        </p:audio>
                                      </p:subTnLst>
                                    </p:cTn>
                                  </p:par>
                                  <p:par>
                                    <p:cTn id="53" presetID="16" presetClass="entr" presetSubtype="21" fill="hold" nodeType="withEffect">
                                      <p:stCondLst>
                                        <p:cond delay="0"/>
                                      </p:stCondLst>
                                      <p:childTnLst>
                                        <p:set>
                                          <p:cBhvr>
                                            <p:cTn id="54" dur="1" fill="hold">
                                              <p:stCondLst>
                                                <p:cond delay="0"/>
                                              </p:stCondLst>
                                            </p:cTn>
                                            <p:tgtEl>
                                              <p:spTgt spid="158"/>
                                            </p:tgtEl>
                                            <p:attrNameLst>
                                              <p:attrName>style.visibility</p:attrName>
                                            </p:attrNameLst>
                                          </p:cBhvr>
                                          <p:to>
                                            <p:strVal val="visible"/>
                                          </p:to>
                                        </p:set>
                                        <p:animEffect transition="in" filter="barn(inVertical)">
                                          <p:cBhvr>
                                            <p:cTn id="55" dur="500"/>
                                            <p:tgtEl>
                                              <p:spTgt spid="158"/>
                                            </p:tgtEl>
                                          </p:cBhvr>
                                        </p:animEffect>
                                      </p:childTnLst>
                                    </p:cTn>
                                  </p:par>
                                  <p:par>
                                    <p:cTn id="56" presetID="16" presetClass="entr" presetSubtype="21" fill="hold" nodeType="withEffect">
                                      <p:stCondLst>
                                        <p:cond delay="0"/>
                                      </p:stCondLst>
                                      <p:childTnLst>
                                        <p:set>
                                          <p:cBhvr>
                                            <p:cTn id="57" dur="1" fill="hold">
                                              <p:stCondLst>
                                                <p:cond delay="0"/>
                                              </p:stCondLst>
                                            </p:cTn>
                                            <p:tgtEl>
                                              <p:spTgt spid="171"/>
                                            </p:tgtEl>
                                            <p:attrNameLst>
                                              <p:attrName>style.visibility</p:attrName>
                                            </p:attrNameLst>
                                          </p:cBhvr>
                                          <p:to>
                                            <p:strVal val="visible"/>
                                          </p:to>
                                        </p:set>
                                        <p:animEffect transition="in" filter="barn(inVertical)">
                                          <p:cBhvr>
                                            <p:cTn id="58" dur="500"/>
                                            <p:tgtEl>
                                              <p:spTgt spid="171"/>
                                            </p:tgtEl>
                                          </p:cBhvr>
                                        </p:animEffect>
                                      </p:childTnLst>
                                    </p:cTn>
                                  </p:par>
                                  <p:par>
                                    <p:cTn id="59" presetID="16" presetClass="entr" presetSubtype="21" fill="hold" nodeType="withEffect">
                                      <p:stCondLst>
                                        <p:cond delay="0"/>
                                      </p:stCondLst>
                                      <p:childTnLst>
                                        <p:set>
                                          <p:cBhvr>
                                            <p:cTn id="60" dur="1" fill="hold">
                                              <p:stCondLst>
                                                <p:cond delay="0"/>
                                              </p:stCondLst>
                                            </p:cTn>
                                            <p:tgtEl>
                                              <p:spTgt spid="199"/>
                                            </p:tgtEl>
                                            <p:attrNameLst>
                                              <p:attrName>style.visibility</p:attrName>
                                            </p:attrNameLst>
                                          </p:cBhvr>
                                          <p:to>
                                            <p:strVal val="visible"/>
                                          </p:to>
                                        </p:set>
                                        <p:animEffect transition="in" filter="barn(inVertical)">
                                          <p:cBhvr>
                                            <p:cTn id="61" dur="500"/>
                                            <p:tgtEl>
                                              <p:spTgt spid="199"/>
                                            </p:tgtEl>
                                          </p:cBhvr>
                                        </p:animEffect>
                                      </p:childTnLst>
                                    </p:cTn>
                                  </p:par>
                                  <p:par>
                                    <p:cTn id="62" presetID="16" presetClass="entr" presetSubtype="21"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animEffect transition="in" filter="barn(inVertical)">
                                          <p:cBhvr>
                                            <p:cTn id="64" dur="500"/>
                                            <p:tgtEl>
                                              <p:spTgt spid="210"/>
                                            </p:tgtEl>
                                          </p:cBhvr>
                                        </p:animEffect>
                                      </p:childTnLst>
                                    </p:cTn>
                                  </p:par>
                                  <p:par>
                                    <p:cTn id="65" presetID="16" presetClass="entr" presetSubtype="21"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childTnLst>
                              </p:cTn>
                            </p:par>
                            <p:par>
                              <p:cTn id="68" fill="hold">
                                <p:stCondLst>
                                  <p:cond delay="4500"/>
                                </p:stCondLst>
                                <p:childTnLst>
                                  <p:par>
                                    <p:cTn id="69" presetID="2" presetClass="entr" presetSubtype="4" fill="hold" grpId="0" nodeType="afterEffect">
                                      <p:stCondLst>
                                        <p:cond delay="0"/>
                                      </p:stCondLst>
                                      <p:childTnLst>
                                        <p:set>
                                          <p:cBhvr>
                                            <p:cTn id="70" dur="1" fill="hold">
                                              <p:stCondLst>
                                                <p:cond delay="0"/>
                                              </p:stCondLst>
                                            </p:cTn>
                                            <p:tgtEl>
                                              <p:spTgt spid="3"/>
                                            </p:tgtEl>
                                            <p:attrNameLst>
                                              <p:attrName>style.visibility</p:attrName>
                                            </p:attrNameLst>
                                          </p:cBhvr>
                                          <p:to>
                                            <p:strVal val="visible"/>
                                          </p:to>
                                        </p:set>
                                        <p:anim calcmode="lin" valueType="num">
                                          <p:cBhvr additive="base">
                                            <p:cTn id="71" dur="500" fill="hold"/>
                                            <p:tgtEl>
                                              <p:spTgt spid="3"/>
                                            </p:tgtEl>
                                            <p:attrNameLst>
                                              <p:attrName>ppt_x</p:attrName>
                                            </p:attrNameLst>
                                          </p:cBhvr>
                                          <p:tavLst>
                                            <p:tav tm="0">
                                              <p:val>
                                                <p:strVal val="#ppt_x"/>
                                              </p:val>
                                            </p:tav>
                                            <p:tav tm="100000">
                                              <p:val>
                                                <p:strVal val="#ppt_x"/>
                                              </p:val>
                                            </p:tav>
                                          </p:tavLst>
                                        </p:anim>
                                        <p:anim calcmode="lin" valueType="num">
                                          <p:cBhvr additive="base">
                                            <p:cTn id="72" dur="500" fill="hold"/>
                                            <p:tgtEl>
                                              <p:spTgt spid="3"/>
                                            </p:tgtEl>
                                            <p:attrNameLst>
                                              <p:attrName>ppt_y</p:attrName>
                                            </p:attrNameLst>
                                          </p:cBhvr>
                                          <p:tavLst>
                                            <p:tav tm="0">
                                              <p:val>
                                                <p:strVal val="1+#ppt_h/2"/>
                                              </p:val>
                                            </p:tav>
                                            <p:tav tm="100000">
                                              <p:val>
                                                <p:strVal val="#ppt_y"/>
                                              </p:val>
                                            </p:tav>
                                          </p:tavLst>
                                        </p:anim>
                                      </p:childTnLst>
                                    </p:cTn>
                                  </p:par>
                                </p:childTnLst>
                              </p:cTn>
                            </p:par>
                            <p:par>
                              <p:cTn id="73" fill="hold">
                                <p:stCondLst>
                                  <p:cond delay="5000"/>
                                </p:stCondLst>
                                <p:childTnLst>
                                  <p:par>
                                    <p:cTn id="74" presetID="2" presetClass="entr" presetSubtype="8" fill="hold" nodeType="afterEffect">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cBhvr additive="base">
                                            <p:cTn id="76" dur="500" fill="hold"/>
                                            <p:tgtEl>
                                              <p:spTgt spid="4"/>
                                            </p:tgtEl>
                                            <p:attrNameLst>
                                              <p:attrName>ppt_x</p:attrName>
                                            </p:attrNameLst>
                                          </p:cBhvr>
                                          <p:tavLst>
                                            <p:tav tm="0">
                                              <p:val>
                                                <p:strVal val="0-#ppt_w/2"/>
                                              </p:val>
                                            </p:tav>
                                            <p:tav tm="100000">
                                              <p:val>
                                                <p:strVal val="#ppt_x"/>
                                              </p:val>
                                            </p:tav>
                                          </p:tavLst>
                                        </p:anim>
                                        <p:anim calcmode="lin" valueType="num">
                                          <p:cBhvr additive="base">
                                            <p:cTn id="77"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5" name="whoosh.wav"/>
                                            </p:tgtEl>
                                          </p:cMediaNode>
                                        </p:audio>
                                      </p:subTnLst>
                                    </p:cTn>
                                  </p:par>
                                  <p:par>
                                    <p:cTn id="78" presetID="16" presetClass="entr" presetSubtype="21" fill="hold" grpId="0" nodeType="withEffect">
                                      <p:stCondLst>
                                        <p:cond delay="0"/>
                                      </p:stCondLst>
                                      <p:childTnLst>
                                        <p:set>
                                          <p:cBhvr>
                                            <p:cTn id="79" dur="1" fill="hold">
                                              <p:stCondLst>
                                                <p:cond delay="0"/>
                                              </p:stCondLst>
                                            </p:cTn>
                                            <p:tgtEl>
                                              <p:spTgt spid="96"/>
                                            </p:tgtEl>
                                            <p:attrNameLst>
                                              <p:attrName>style.visibility</p:attrName>
                                            </p:attrNameLst>
                                          </p:cBhvr>
                                          <p:to>
                                            <p:strVal val="visible"/>
                                          </p:to>
                                        </p:set>
                                        <p:animEffect transition="in" filter="barn(inVertical)">
                                          <p:cBhvr>
                                            <p:cTn id="80" dur="500"/>
                                            <p:tgtEl>
                                              <p:spTgt spid="96"/>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94"/>
                                            </p:tgtEl>
                                            <p:attrNameLst>
                                              <p:attrName>style.visibility</p:attrName>
                                            </p:attrNameLst>
                                          </p:cBhvr>
                                          <p:to>
                                            <p:strVal val="visible"/>
                                          </p:to>
                                        </p:set>
                                        <p:animEffect transition="in" filter="barn(inVertical)">
                                          <p:cBhvr>
                                            <p:cTn id="83" dur="500"/>
                                            <p:tgtEl>
                                              <p:spTgt spid="94"/>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95"/>
                                            </p:tgtEl>
                                            <p:attrNameLst>
                                              <p:attrName>style.visibility</p:attrName>
                                            </p:attrNameLst>
                                          </p:cBhvr>
                                          <p:to>
                                            <p:strVal val="visible"/>
                                          </p:to>
                                        </p:set>
                                        <p:animEffect transition="in" filter="barn(inVertical)">
                                          <p:cBhvr>
                                            <p:cTn id="86" dur="500"/>
                                            <p:tgtEl>
                                              <p:spTgt spid="95"/>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barn(inVertical)">
                                          <p:cBhvr>
                                            <p:cTn id="89" dur="500"/>
                                            <p:tgtEl>
                                              <p:spTgt spid="17"/>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barn(inVertical)">
                                          <p:cBhvr>
                                            <p:cTn id="9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5" grpId="0" animBg="1"/>
          <p:bldP spid="46" grpId="0" animBg="1"/>
          <p:bldP spid="44" grpId="0" animBg="1"/>
          <p:bldP spid="14" grpId="0" animBg="1"/>
          <p:bldP spid="96" grpId="0" animBg="1"/>
          <p:bldP spid="94" grpId="0" animBg="1"/>
          <p:bldP spid="95" grpId="0" animBg="1"/>
          <p:bldP spid="17" grpId="0" animBg="1"/>
          <p:bldP spid="25" grpId="0"/>
          <p:bldP spid="3" grpId="0" animBg="1"/>
          <p:bldP spid="31"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232171" y="3596608"/>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215503" y="4997554"/>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66734" y="4951802"/>
            <a:ext cx="2324099" cy="877452"/>
            <a:chOff x="485776" y="4485411"/>
            <a:chExt cx="1743074" cy="65808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542927" y="4552845"/>
              <a:ext cx="1664493"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24/2/1861</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719111" y="3590007"/>
            <a:ext cx="2276493" cy="877452"/>
            <a:chOff x="500050" y="3378129"/>
            <a:chExt cx="1707370" cy="658089"/>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658089"/>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535772" y="3474335"/>
              <a:ext cx="1646637"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17/2/1859</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86918" y="2369783"/>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666733" y="2369784"/>
            <a:ext cx="2305067" cy="877452"/>
            <a:chOff x="500050" y="2177387"/>
            <a:chExt cx="1728800" cy="658089"/>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658089"/>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528652" y="2248342"/>
              <a:ext cx="1678768" cy="50009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2/1859</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196470" y="127960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585779" y="1230458"/>
            <a:ext cx="2466976" cy="877452"/>
            <a:chOff x="439334" y="922843"/>
            <a:chExt cx="1850232" cy="658089"/>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658089"/>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439334" y="1000567"/>
              <a:ext cx="1850232"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1/9/1858</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37986"/>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4" name="Group 23">
            <a:extLst>
              <a:ext uri="{FF2B5EF4-FFF2-40B4-BE49-F238E27FC236}">
                <a16:creationId xmlns:a16="http://schemas.microsoft.com/office/drawing/2014/main" id="{095B6D50-01D4-544C-A1E1-A3DAB234230E}"/>
              </a:ext>
            </a:extLst>
          </p:cNvPr>
          <p:cNvGrpSpPr/>
          <p:nvPr/>
        </p:nvGrpSpPr>
        <p:grpSpPr>
          <a:xfrm>
            <a:off x="4419601" y="943897"/>
            <a:ext cx="8136763" cy="1159245"/>
            <a:chOff x="3314700" y="819076"/>
            <a:chExt cx="5782113" cy="794570"/>
          </a:xfrm>
        </p:grpSpPr>
        <p:sp>
          <p:nvSpPr>
            <p:cNvPr id="17" name="Terminator 16">
              <a:extLst>
                <a:ext uri="{FF2B5EF4-FFF2-40B4-BE49-F238E27FC236}">
                  <a16:creationId xmlns:a16="http://schemas.microsoft.com/office/drawing/2014/main" id="{59D0A308-E88C-3740-A094-DC32564F12EC}"/>
                </a:ext>
              </a:extLst>
            </p:cNvPr>
            <p:cNvSpPr/>
            <p:nvPr/>
          </p:nvSpPr>
          <p:spPr>
            <a:xfrm>
              <a:off x="3314700" y="819076"/>
              <a:ext cx="5509652" cy="794570"/>
            </a:xfrm>
            <a:prstGeom prst="flowChartTerminator">
              <a:avLst/>
            </a:prstGeom>
            <a:solidFill>
              <a:schemeClr val="accent3">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0" name="TextBox 99">
              <a:extLst>
                <a:ext uri="{FF2B5EF4-FFF2-40B4-BE49-F238E27FC236}">
                  <a16:creationId xmlns:a16="http://schemas.microsoft.com/office/drawing/2014/main" id="{D0552147-B135-1A45-AC9B-BF19909CEB66}"/>
                </a:ext>
              </a:extLst>
            </p:cNvPr>
            <p:cNvSpPr txBox="1"/>
            <p:nvPr/>
          </p:nvSpPr>
          <p:spPr>
            <a:xfrm>
              <a:off x="3474374" y="860307"/>
              <a:ext cx="5622439" cy="73834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Liên quân </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 Tây Ban Nha</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tấn công </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Đà Nẵng</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mở đầu cuộc xâm lược Việt Nam.</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5" name="Rectangle 24">
            <a:extLst>
              <a:ext uri="{FF2B5EF4-FFF2-40B4-BE49-F238E27FC236}">
                <a16:creationId xmlns:a16="http://schemas.microsoft.com/office/drawing/2014/main" id="{EE2F773D-8F11-DB42-A561-C8E7CB4A6D62}"/>
              </a:ext>
            </a:extLst>
          </p:cNvPr>
          <p:cNvSpPr/>
          <p:nvPr/>
        </p:nvSpPr>
        <p:spPr>
          <a:xfrm>
            <a:off x="4386243" y="-22587"/>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grpSp>
        <p:nvGrpSpPr>
          <p:cNvPr id="158" name="Google Shape;1392;p70">
            <a:extLst>
              <a:ext uri="{FF2B5EF4-FFF2-40B4-BE49-F238E27FC236}">
                <a16:creationId xmlns:a16="http://schemas.microsoft.com/office/drawing/2014/main" id="{930F6AC9-93F2-9F48-9A19-D6442299E3D5}"/>
              </a:ext>
            </a:extLst>
          </p:cNvPr>
          <p:cNvGrpSpPr/>
          <p:nvPr/>
        </p:nvGrpSpPr>
        <p:grpSpPr>
          <a:xfrm>
            <a:off x="3363565" y="4722126"/>
            <a:ext cx="1063568" cy="843588"/>
            <a:chOff x="4556866" y="1363248"/>
            <a:chExt cx="477009" cy="342438"/>
          </a:xfrm>
        </p:grpSpPr>
        <p:sp>
          <p:nvSpPr>
            <p:cNvPr id="159" name="Google Shape;1393;p70">
              <a:extLst>
                <a:ext uri="{FF2B5EF4-FFF2-40B4-BE49-F238E27FC236}">
                  <a16:creationId xmlns:a16="http://schemas.microsoft.com/office/drawing/2014/main" id="{D5B84B01-E16D-7A43-AF11-56545E84BFC3}"/>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394;p70">
              <a:extLst>
                <a:ext uri="{FF2B5EF4-FFF2-40B4-BE49-F238E27FC236}">
                  <a16:creationId xmlns:a16="http://schemas.microsoft.com/office/drawing/2014/main" id="{EB0750A1-85E4-2842-A3D7-7E3AC5A30AED}"/>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395;p70">
              <a:extLst>
                <a:ext uri="{FF2B5EF4-FFF2-40B4-BE49-F238E27FC236}">
                  <a16:creationId xmlns:a16="http://schemas.microsoft.com/office/drawing/2014/main" id="{61CE6911-D6A4-5846-B940-A4B6BC6048EF}"/>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396;p70">
              <a:extLst>
                <a:ext uri="{FF2B5EF4-FFF2-40B4-BE49-F238E27FC236}">
                  <a16:creationId xmlns:a16="http://schemas.microsoft.com/office/drawing/2014/main" id="{D68297C1-6B4E-B44B-804A-E1FEE823AD16}"/>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397;p70">
              <a:extLst>
                <a:ext uri="{FF2B5EF4-FFF2-40B4-BE49-F238E27FC236}">
                  <a16:creationId xmlns:a16="http://schemas.microsoft.com/office/drawing/2014/main" id="{EB8F04D1-36CF-104F-91F2-23D5E52651B4}"/>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398;p70">
              <a:extLst>
                <a:ext uri="{FF2B5EF4-FFF2-40B4-BE49-F238E27FC236}">
                  <a16:creationId xmlns:a16="http://schemas.microsoft.com/office/drawing/2014/main" id="{1DBC9B82-CCD0-7943-8D23-A6C1A2605099}"/>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399;p70">
              <a:extLst>
                <a:ext uri="{FF2B5EF4-FFF2-40B4-BE49-F238E27FC236}">
                  <a16:creationId xmlns:a16="http://schemas.microsoft.com/office/drawing/2014/main" id="{2711AB42-A115-DC4A-88D5-3996FA5F4BB3}"/>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400;p70">
              <a:extLst>
                <a:ext uri="{FF2B5EF4-FFF2-40B4-BE49-F238E27FC236}">
                  <a16:creationId xmlns:a16="http://schemas.microsoft.com/office/drawing/2014/main" id="{2BA58F02-FAF4-0647-A7BB-371D2FC5FBDF}"/>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401;p70">
              <a:extLst>
                <a:ext uri="{FF2B5EF4-FFF2-40B4-BE49-F238E27FC236}">
                  <a16:creationId xmlns:a16="http://schemas.microsoft.com/office/drawing/2014/main" id="{48DDA4F4-9687-E245-BE28-720974D840C1}"/>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402;p70">
              <a:extLst>
                <a:ext uri="{FF2B5EF4-FFF2-40B4-BE49-F238E27FC236}">
                  <a16:creationId xmlns:a16="http://schemas.microsoft.com/office/drawing/2014/main" id="{CE1BB04D-B3B7-2E45-8C83-EBD0FCAC0AB6}"/>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03;p70">
              <a:extLst>
                <a:ext uri="{FF2B5EF4-FFF2-40B4-BE49-F238E27FC236}">
                  <a16:creationId xmlns:a16="http://schemas.microsoft.com/office/drawing/2014/main" id="{2DEC7BEF-57B2-C34F-9A15-F57310B88D3C}"/>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04;p70">
              <a:extLst>
                <a:ext uri="{FF2B5EF4-FFF2-40B4-BE49-F238E27FC236}">
                  <a16:creationId xmlns:a16="http://schemas.microsoft.com/office/drawing/2014/main" id="{7B540D7B-0644-5448-9E3C-712917C61945}"/>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1532;p70">
            <a:extLst>
              <a:ext uri="{FF2B5EF4-FFF2-40B4-BE49-F238E27FC236}">
                <a16:creationId xmlns:a16="http://schemas.microsoft.com/office/drawing/2014/main" id="{E38F40BA-E477-3C4F-A524-5791122646C0}"/>
              </a:ext>
            </a:extLst>
          </p:cNvPr>
          <p:cNvGrpSpPr/>
          <p:nvPr/>
        </p:nvGrpSpPr>
        <p:grpSpPr>
          <a:xfrm>
            <a:off x="3267323" y="2499548"/>
            <a:ext cx="1062319" cy="669191"/>
            <a:chOff x="918100" y="1831650"/>
            <a:chExt cx="535625" cy="393575"/>
          </a:xfrm>
        </p:grpSpPr>
        <p:sp>
          <p:nvSpPr>
            <p:cNvPr id="172" name="Google Shape;1533;p70">
              <a:extLst>
                <a:ext uri="{FF2B5EF4-FFF2-40B4-BE49-F238E27FC236}">
                  <a16:creationId xmlns:a16="http://schemas.microsoft.com/office/drawing/2014/main" id="{5C9B6764-FCA8-9044-ABD2-0C9500B00B9E}"/>
                </a:ext>
              </a:extLst>
            </p:cNvPr>
            <p:cNvSpPr/>
            <p:nvPr/>
          </p:nvSpPr>
          <p:spPr>
            <a:xfrm>
              <a:off x="942750" y="1901300"/>
              <a:ext cx="118000" cy="74000"/>
            </a:xfrm>
            <a:custGeom>
              <a:avLst/>
              <a:gdLst/>
              <a:ahLst/>
              <a:cxnLst/>
              <a:rect l="l" t="t" r="r" b="b"/>
              <a:pathLst>
                <a:path w="4720" h="2960" extrusionOk="0">
                  <a:moveTo>
                    <a:pt x="0" y="1"/>
                  </a:moveTo>
                  <a:lnTo>
                    <a:pt x="0" y="1255"/>
                  </a:lnTo>
                  <a:lnTo>
                    <a:pt x="3466" y="1255"/>
                  </a:lnTo>
                  <a:lnTo>
                    <a:pt x="3466" y="2960"/>
                  </a:lnTo>
                  <a:lnTo>
                    <a:pt x="4720" y="2960"/>
                  </a:lnTo>
                  <a:lnTo>
                    <a:pt x="47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34;p70">
              <a:extLst>
                <a:ext uri="{FF2B5EF4-FFF2-40B4-BE49-F238E27FC236}">
                  <a16:creationId xmlns:a16="http://schemas.microsoft.com/office/drawing/2014/main" id="{02A29E04-8EE7-D448-BEE4-0E76BC38F733}"/>
                </a:ext>
              </a:extLst>
            </p:cNvPr>
            <p:cNvSpPr/>
            <p:nvPr/>
          </p:nvSpPr>
          <p:spPr>
            <a:xfrm>
              <a:off x="1045025" y="1901300"/>
              <a:ext cx="15700" cy="74000"/>
            </a:xfrm>
            <a:custGeom>
              <a:avLst/>
              <a:gdLst/>
              <a:ahLst/>
              <a:cxnLst/>
              <a:rect l="l" t="t" r="r" b="b"/>
              <a:pathLst>
                <a:path w="628" h="2960" extrusionOk="0">
                  <a:moveTo>
                    <a:pt x="0" y="1"/>
                  </a:moveTo>
                  <a:lnTo>
                    <a:pt x="0" y="2960"/>
                  </a:lnTo>
                  <a:lnTo>
                    <a:pt x="627" y="2960"/>
                  </a:lnTo>
                  <a:lnTo>
                    <a:pt x="62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35;p70">
              <a:extLst>
                <a:ext uri="{FF2B5EF4-FFF2-40B4-BE49-F238E27FC236}">
                  <a16:creationId xmlns:a16="http://schemas.microsoft.com/office/drawing/2014/main" id="{62768D31-7F76-5545-A2B1-5A2D99898EFC}"/>
                </a:ext>
              </a:extLst>
            </p:cNvPr>
            <p:cNvSpPr/>
            <p:nvPr/>
          </p:nvSpPr>
          <p:spPr>
            <a:xfrm>
              <a:off x="976900" y="1959600"/>
              <a:ext cx="136300" cy="98150"/>
            </a:xfrm>
            <a:custGeom>
              <a:avLst/>
              <a:gdLst/>
              <a:ahLst/>
              <a:cxnLst/>
              <a:rect l="l" t="t" r="r" b="b"/>
              <a:pathLst>
                <a:path w="5452" h="3926" extrusionOk="0">
                  <a:moveTo>
                    <a:pt x="0" y="1"/>
                  </a:moveTo>
                  <a:lnTo>
                    <a:pt x="0" y="3926"/>
                  </a:lnTo>
                  <a:lnTo>
                    <a:pt x="5451" y="3926"/>
                  </a:lnTo>
                  <a:lnTo>
                    <a:pt x="545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36;p70">
              <a:extLst>
                <a:ext uri="{FF2B5EF4-FFF2-40B4-BE49-F238E27FC236}">
                  <a16:creationId xmlns:a16="http://schemas.microsoft.com/office/drawing/2014/main" id="{8D3006D5-9B80-B14A-97EF-F6779CB50415}"/>
                </a:ext>
              </a:extLst>
            </p:cNvPr>
            <p:cNvSpPr/>
            <p:nvPr/>
          </p:nvSpPr>
          <p:spPr>
            <a:xfrm>
              <a:off x="1045025" y="1959600"/>
              <a:ext cx="68175" cy="98150"/>
            </a:xfrm>
            <a:custGeom>
              <a:avLst/>
              <a:gdLst/>
              <a:ahLst/>
              <a:cxnLst/>
              <a:rect l="l" t="t" r="r" b="b"/>
              <a:pathLst>
                <a:path w="2727" h="3926" extrusionOk="0">
                  <a:moveTo>
                    <a:pt x="0" y="1"/>
                  </a:moveTo>
                  <a:lnTo>
                    <a:pt x="0" y="3926"/>
                  </a:lnTo>
                  <a:lnTo>
                    <a:pt x="2726" y="3926"/>
                  </a:lnTo>
                  <a:lnTo>
                    <a:pt x="27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537;p70">
              <a:extLst>
                <a:ext uri="{FF2B5EF4-FFF2-40B4-BE49-F238E27FC236}">
                  <a16:creationId xmlns:a16="http://schemas.microsoft.com/office/drawing/2014/main" id="{F53D69CA-2A3D-1941-AA97-8C4EDFD5044A}"/>
                </a:ext>
              </a:extLst>
            </p:cNvPr>
            <p:cNvSpPr/>
            <p:nvPr/>
          </p:nvSpPr>
          <p:spPr>
            <a:xfrm>
              <a:off x="1286850" y="1831650"/>
              <a:ext cx="71800" cy="176050"/>
            </a:xfrm>
            <a:custGeom>
              <a:avLst/>
              <a:gdLst/>
              <a:ahLst/>
              <a:cxnLst/>
              <a:rect l="l" t="t" r="r" b="b"/>
              <a:pathLst>
                <a:path w="2872" h="7042" extrusionOk="0">
                  <a:moveTo>
                    <a:pt x="1" y="1"/>
                  </a:moveTo>
                  <a:lnTo>
                    <a:pt x="1" y="7042"/>
                  </a:lnTo>
                  <a:lnTo>
                    <a:pt x="2872" y="7042"/>
                  </a:lnTo>
                  <a:lnTo>
                    <a:pt x="287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38;p70">
              <a:extLst>
                <a:ext uri="{FF2B5EF4-FFF2-40B4-BE49-F238E27FC236}">
                  <a16:creationId xmlns:a16="http://schemas.microsoft.com/office/drawing/2014/main" id="{34B355F5-7FBA-C349-B6F7-909DCE269161}"/>
                </a:ext>
              </a:extLst>
            </p:cNvPr>
            <p:cNvSpPr/>
            <p:nvPr/>
          </p:nvSpPr>
          <p:spPr>
            <a:xfrm>
              <a:off x="1219625" y="1993000"/>
              <a:ext cx="206250" cy="105025"/>
            </a:xfrm>
            <a:custGeom>
              <a:avLst/>
              <a:gdLst/>
              <a:ahLst/>
              <a:cxnLst/>
              <a:rect l="l" t="t" r="r" b="b"/>
              <a:pathLst>
                <a:path w="8250" h="4201" extrusionOk="0">
                  <a:moveTo>
                    <a:pt x="1" y="1"/>
                  </a:moveTo>
                  <a:lnTo>
                    <a:pt x="1" y="4201"/>
                  </a:lnTo>
                  <a:lnTo>
                    <a:pt x="8250" y="4201"/>
                  </a:lnTo>
                  <a:lnTo>
                    <a:pt x="825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39;p70">
              <a:extLst>
                <a:ext uri="{FF2B5EF4-FFF2-40B4-BE49-F238E27FC236}">
                  <a16:creationId xmlns:a16="http://schemas.microsoft.com/office/drawing/2014/main" id="{EDB29C07-837D-9243-97FA-4FAD2441038C}"/>
                </a:ext>
              </a:extLst>
            </p:cNvPr>
            <p:cNvSpPr/>
            <p:nvPr/>
          </p:nvSpPr>
          <p:spPr>
            <a:xfrm>
              <a:off x="1322725" y="1993000"/>
              <a:ext cx="103150" cy="105025"/>
            </a:xfrm>
            <a:custGeom>
              <a:avLst/>
              <a:gdLst/>
              <a:ahLst/>
              <a:cxnLst/>
              <a:rect l="l" t="t" r="r" b="b"/>
              <a:pathLst>
                <a:path w="4126" h="4201" extrusionOk="0">
                  <a:moveTo>
                    <a:pt x="0" y="1"/>
                  </a:moveTo>
                  <a:lnTo>
                    <a:pt x="0" y="4201"/>
                  </a:lnTo>
                  <a:lnTo>
                    <a:pt x="4126" y="4201"/>
                  </a:lnTo>
                  <a:lnTo>
                    <a:pt x="41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40;p70">
              <a:extLst>
                <a:ext uri="{FF2B5EF4-FFF2-40B4-BE49-F238E27FC236}">
                  <a16:creationId xmlns:a16="http://schemas.microsoft.com/office/drawing/2014/main" id="{B97506E4-C6FE-8C4B-A9C9-CEB42341910C}"/>
                </a:ext>
              </a:extLst>
            </p:cNvPr>
            <p:cNvSpPr/>
            <p:nvPr/>
          </p:nvSpPr>
          <p:spPr>
            <a:xfrm>
              <a:off x="918100" y="2026375"/>
              <a:ext cx="535625" cy="198850"/>
            </a:xfrm>
            <a:custGeom>
              <a:avLst/>
              <a:gdLst/>
              <a:ahLst/>
              <a:cxnLst/>
              <a:rect l="l" t="t" r="r" b="b"/>
              <a:pathLst>
                <a:path w="21425" h="7954" extrusionOk="0">
                  <a:moveTo>
                    <a:pt x="1" y="1"/>
                  </a:moveTo>
                  <a:lnTo>
                    <a:pt x="3726" y="7954"/>
                  </a:lnTo>
                  <a:lnTo>
                    <a:pt x="18517" y="7954"/>
                  </a:lnTo>
                  <a:lnTo>
                    <a:pt x="21424" y="1612"/>
                  </a:lnTo>
                  <a:lnTo>
                    <a:pt x="10313" y="1612"/>
                  </a:lnTo>
                  <a:lnTo>
                    <a:pt x="925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41;p70">
              <a:extLst>
                <a:ext uri="{FF2B5EF4-FFF2-40B4-BE49-F238E27FC236}">
                  <a16:creationId xmlns:a16="http://schemas.microsoft.com/office/drawing/2014/main" id="{37380311-AA37-2149-8C8D-CD1E6DFF2E37}"/>
                </a:ext>
              </a:extLst>
            </p:cNvPr>
            <p:cNvSpPr/>
            <p:nvPr/>
          </p:nvSpPr>
          <p:spPr>
            <a:xfrm>
              <a:off x="1189200" y="2066650"/>
              <a:ext cx="264525" cy="158575"/>
            </a:xfrm>
            <a:custGeom>
              <a:avLst/>
              <a:gdLst/>
              <a:ahLst/>
              <a:cxnLst/>
              <a:rect l="l" t="t" r="r" b="b"/>
              <a:pathLst>
                <a:path w="10581" h="6343" extrusionOk="0">
                  <a:moveTo>
                    <a:pt x="1" y="1"/>
                  </a:moveTo>
                  <a:lnTo>
                    <a:pt x="1" y="6343"/>
                  </a:lnTo>
                  <a:lnTo>
                    <a:pt x="7673" y="6343"/>
                  </a:lnTo>
                  <a:lnTo>
                    <a:pt x="1058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542;p70">
              <a:extLst>
                <a:ext uri="{FF2B5EF4-FFF2-40B4-BE49-F238E27FC236}">
                  <a16:creationId xmlns:a16="http://schemas.microsoft.com/office/drawing/2014/main" id="{6FC337F9-6543-9246-BE5D-8312D852353F}"/>
                </a:ext>
              </a:extLst>
            </p:cNvPr>
            <p:cNvSpPr/>
            <p:nvPr/>
          </p:nvSpPr>
          <p:spPr>
            <a:xfrm>
              <a:off x="1189175"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543;p70">
              <a:extLst>
                <a:ext uri="{FF2B5EF4-FFF2-40B4-BE49-F238E27FC236}">
                  <a16:creationId xmlns:a16="http://schemas.microsoft.com/office/drawing/2014/main" id="{EEF3A570-C46C-0C48-9404-F7E09791F0E0}"/>
                </a:ext>
              </a:extLst>
            </p:cNvPr>
            <p:cNvSpPr/>
            <p:nvPr/>
          </p:nvSpPr>
          <p:spPr>
            <a:xfrm>
              <a:off x="1247725" y="2131075"/>
              <a:ext cx="30275" cy="30250"/>
            </a:xfrm>
            <a:custGeom>
              <a:avLst/>
              <a:gdLst/>
              <a:ahLst/>
              <a:cxnLst/>
              <a:rect l="l" t="t" r="r" b="b"/>
              <a:pathLst>
                <a:path w="1211" h="1210" extrusionOk="0">
                  <a:moveTo>
                    <a:pt x="1" y="1"/>
                  </a:moveTo>
                  <a:lnTo>
                    <a:pt x="1"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544;p70">
              <a:extLst>
                <a:ext uri="{FF2B5EF4-FFF2-40B4-BE49-F238E27FC236}">
                  <a16:creationId xmlns:a16="http://schemas.microsoft.com/office/drawing/2014/main" id="{AAB4EED9-AEFC-BD46-9807-4EA9923B8C3E}"/>
                </a:ext>
              </a:extLst>
            </p:cNvPr>
            <p:cNvSpPr/>
            <p:nvPr/>
          </p:nvSpPr>
          <p:spPr>
            <a:xfrm>
              <a:off x="1306300"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oogle Shape;1925;p70">
            <a:extLst>
              <a:ext uri="{FF2B5EF4-FFF2-40B4-BE49-F238E27FC236}">
                <a16:creationId xmlns:a16="http://schemas.microsoft.com/office/drawing/2014/main" id="{E93073F8-3C96-4E46-A223-D5E0E9862A7E}"/>
              </a:ext>
            </a:extLst>
          </p:cNvPr>
          <p:cNvGrpSpPr/>
          <p:nvPr/>
        </p:nvGrpSpPr>
        <p:grpSpPr>
          <a:xfrm>
            <a:off x="3495605" y="3561308"/>
            <a:ext cx="628651" cy="935138"/>
            <a:chOff x="2779214" y="2019736"/>
            <a:chExt cx="261081" cy="477029"/>
          </a:xfrm>
        </p:grpSpPr>
        <p:sp>
          <p:nvSpPr>
            <p:cNvPr id="200" name="Google Shape;1926;p70">
              <a:extLst>
                <a:ext uri="{FF2B5EF4-FFF2-40B4-BE49-F238E27FC236}">
                  <a16:creationId xmlns:a16="http://schemas.microsoft.com/office/drawing/2014/main" id="{34646BE6-8B8C-5E4E-BF17-B5F759C6E6D7}"/>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927;p70">
              <a:extLst>
                <a:ext uri="{FF2B5EF4-FFF2-40B4-BE49-F238E27FC236}">
                  <a16:creationId xmlns:a16="http://schemas.microsoft.com/office/drawing/2014/main" id="{F1CBDB23-1B99-3F45-BB59-D83B2C87B386}"/>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928;p70">
              <a:extLst>
                <a:ext uri="{FF2B5EF4-FFF2-40B4-BE49-F238E27FC236}">
                  <a16:creationId xmlns:a16="http://schemas.microsoft.com/office/drawing/2014/main" id="{528FDF91-EBF7-4448-80B8-DDFB07BBAA63}"/>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929;p70">
              <a:extLst>
                <a:ext uri="{FF2B5EF4-FFF2-40B4-BE49-F238E27FC236}">
                  <a16:creationId xmlns:a16="http://schemas.microsoft.com/office/drawing/2014/main" id="{B6492511-72E3-F24C-B88D-9A210D8180D7}"/>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930;p70">
              <a:extLst>
                <a:ext uri="{FF2B5EF4-FFF2-40B4-BE49-F238E27FC236}">
                  <a16:creationId xmlns:a16="http://schemas.microsoft.com/office/drawing/2014/main" id="{0F47C051-E5E8-E446-8048-A5235D89F6A7}"/>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931;p70">
              <a:extLst>
                <a:ext uri="{FF2B5EF4-FFF2-40B4-BE49-F238E27FC236}">
                  <a16:creationId xmlns:a16="http://schemas.microsoft.com/office/drawing/2014/main" id="{887E5D5F-1061-494C-85B1-DFEA23763643}"/>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932;p70">
              <a:extLst>
                <a:ext uri="{FF2B5EF4-FFF2-40B4-BE49-F238E27FC236}">
                  <a16:creationId xmlns:a16="http://schemas.microsoft.com/office/drawing/2014/main" id="{E8D5CE6E-7C99-AD44-A25D-2CA2C93C0019}"/>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933;p70">
              <a:extLst>
                <a:ext uri="{FF2B5EF4-FFF2-40B4-BE49-F238E27FC236}">
                  <a16:creationId xmlns:a16="http://schemas.microsoft.com/office/drawing/2014/main" id="{27C0BCFD-9930-0446-95DE-72156ED26CDE}"/>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934;p70">
              <a:extLst>
                <a:ext uri="{FF2B5EF4-FFF2-40B4-BE49-F238E27FC236}">
                  <a16:creationId xmlns:a16="http://schemas.microsoft.com/office/drawing/2014/main" id="{CA71FB7F-86F8-9046-B984-1833DD6D30AB}"/>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935;p70">
              <a:extLst>
                <a:ext uri="{FF2B5EF4-FFF2-40B4-BE49-F238E27FC236}">
                  <a16:creationId xmlns:a16="http://schemas.microsoft.com/office/drawing/2014/main" id="{F08EEEF5-1AEC-2041-A2A6-868B03F60447}"/>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1576;p70">
            <a:extLst>
              <a:ext uri="{FF2B5EF4-FFF2-40B4-BE49-F238E27FC236}">
                <a16:creationId xmlns:a16="http://schemas.microsoft.com/office/drawing/2014/main" id="{0B08AB66-D463-9342-A4F4-E6E2A3E36720}"/>
              </a:ext>
            </a:extLst>
          </p:cNvPr>
          <p:cNvGrpSpPr/>
          <p:nvPr/>
        </p:nvGrpSpPr>
        <p:grpSpPr>
          <a:xfrm>
            <a:off x="3271559" y="1120235"/>
            <a:ext cx="953863" cy="833411"/>
            <a:chOff x="1717475" y="2665800"/>
            <a:chExt cx="535600" cy="379267"/>
          </a:xfrm>
        </p:grpSpPr>
        <p:sp>
          <p:nvSpPr>
            <p:cNvPr id="211" name="Google Shape;1577;p70">
              <a:extLst>
                <a:ext uri="{FF2B5EF4-FFF2-40B4-BE49-F238E27FC236}">
                  <a16:creationId xmlns:a16="http://schemas.microsoft.com/office/drawing/2014/main" id="{654B6CE0-58C3-BA42-950A-EF4110892B71}"/>
                </a:ext>
              </a:extLst>
            </p:cNvPr>
            <p:cNvSpPr/>
            <p:nvPr/>
          </p:nvSpPr>
          <p:spPr>
            <a:xfrm>
              <a:off x="1780575" y="2904101"/>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578;p70">
              <a:extLst>
                <a:ext uri="{FF2B5EF4-FFF2-40B4-BE49-F238E27FC236}">
                  <a16:creationId xmlns:a16="http://schemas.microsoft.com/office/drawing/2014/main" id="{CFCF99DF-E2D5-2C40-A56B-3CC628160684}"/>
                </a:ext>
              </a:extLst>
            </p:cNvPr>
            <p:cNvSpPr/>
            <p:nvPr/>
          </p:nvSpPr>
          <p:spPr>
            <a:xfrm>
              <a:off x="2006559" y="2904417"/>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579;p70">
              <a:extLst>
                <a:ext uri="{FF2B5EF4-FFF2-40B4-BE49-F238E27FC236}">
                  <a16:creationId xmlns:a16="http://schemas.microsoft.com/office/drawing/2014/main" id="{D34ED1DD-8A70-BA40-8D29-A91B6209CEA7}"/>
                </a:ext>
              </a:extLst>
            </p:cNvPr>
            <p:cNvSpPr/>
            <p:nvPr/>
          </p:nvSpPr>
          <p:spPr>
            <a:xfrm>
              <a:off x="1842352" y="2948413"/>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580;p70">
              <a:extLst>
                <a:ext uri="{FF2B5EF4-FFF2-40B4-BE49-F238E27FC236}">
                  <a16:creationId xmlns:a16="http://schemas.microsoft.com/office/drawing/2014/main" id="{B32A76AD-B27F-5049-BC37-38379AAC4ECB}"/>
                </a:ext>
              </a:extLst>
            </p:cNvPr>
            <p:cNvSpPr/>
            <p:nvPr/>
          </p:nvSpPr>
          <p:spPr>
            <a:xfrm>
              <a:off x="1899476" y="2948413"/>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581;p70">
              <a:extLst>
                <a:ext uri="{FF2B5EF4-FFF2-40B4-BE49-F238E27FC236}">
                  <a16:creationId xmlns:a16="http://schemas.microsoft.com/office/drawing/2014/main" id="{6025EB93-151F-7D49-A527-4F779434C7B1}"/>
                </a:ext>
              </a:extLst>
            </p:cNvPr>
            <p:cNvSpPr/>
            <p:nvPr/>
          </p:nvSpPr>
          <p:spPr>
            <a:xfrm>
              <a:off x="1956602" y="2948413"/>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582;p70">
              <a:extLst>
                <a:ext uri="{FF2B5EF4-FFF2-40B4-BE49-F238E27FC236}">
                  <a16:creationId xmlns:a16="http://schemas.microsoft.com/office/drawing/2014/main" id="{36449DF0-50AB-2F4E-9EC5-064A91683372}"/>
                </a:ext>
              </a:extLst>
            </p:cNvPr>
            <p:cNvSpPr/>
            <p:nvPr/>
          </p:nvSpPr>
          <p:spPr>
            <a:xfrm>
              <a:off x="2013727" y="2948413"/>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583;p70">
              <a:extLst>
                <a:ext uri="{FF2B5EF4-FFF2-40B4-BE49-F238E27FC236}">
                  <a16:creationId xmlns:a16="http://schemas.microsoft.com/office/drawing/2014/main" id="{C4632FBC-3890-EB4A-85CF-D7970B617055}"/>
                </a:ext>
              </a:extLst>
            </p:cNvPr>
            <p:cNvSpPr/>
            <p:nvPr/>
          </p:nvSpPr>
          <p:spPr>
            <a:xfrm>
              <a:off x="2070877" y="2948413"/>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584;p70">
              <a:extLst>
                <a:ext uri="{FF2B5EF4-FFF2-40B4-BE49-F238E27FC236}">
                  <a16:creationId xmlns:a16="http://schemas.microsoft.com/office/drawing/2014/main" id="{AF444C5D-5D99-024C-896A-F36F0EB8D38B}"/>
                </a:ext>
              </a:extLst>
            </p:cNvPr>
            <p:cNvSpPr/>
            <p:nvPr/>
          </p:nvSpPr>
          <p:spPr>
            <a:xfrm>
              <a:off x="2127977" y="2948414"/>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585;p70">
              <a:extLst>
                <a:ext uri="{FF2B5EF4-FFF2-40B4-BE49-F238E27FC236}">
                  <a16:creationId xmlns:a16="http://schemas.microsoft.com/office/drawing/2014/main" id="{8A116E06-5F86-EE49-89D1-DF6405A1ECE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586;p70">
              <a:extLst>
                <a:ext uri="{FF2B5EF4-FFF2-40B4-BE49-F238E27FC236}">
                  <a16:creationId xmlns:a16="http://schemas.microsoft.com/office/drawing/2014/main" id="{B9A1E742-DCBF-C14F-9855-035BB328D27B}"/>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587;p70">
              <a:extLst>
                <a:ext uri="{FF2B5EF4-FFF2-40B4-BE49-F238E27FC236}">
                  <a16:creationId xmlns:a16="http://schemas.microsoft.com/office/drawing/2014/main" id="{16A1C835-ED45-2A41-B81F-70A0C2CA10DE}"/>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588;p70">
              <a:extLst>
                <a:ext uri="{FF2B5EF4-FFF2-40B4-BE49-F238E27FC236}">
                  <a16:creationId xmlns:a16="http://schemas.microsoft.com/office/drawing/2014/main" id="{7BA2A5A1-A3B5-754E-B90E-B62C6098EE40}"/>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589;p70">
              <a:extLst>
                <a:ext uri="{FF2B5EF4-FFF2-40B4-BE49-F238E27FC236}">
                  <a16:creationId xmlns:a16="http://schemas.microsoft.com/office/drawing/2014/main" id="{4D198BF5-844F-504D-BB67-B55CA696907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590;p70">
              <a:extLst>
                <a:ext uri="{FF2B5EF4-FFF2-40B4-BE49-F238E27FC236}">
                  <a16:creationId xmlns:a16="http://schemas.microsoft.com/office/drawing/2014/main" id="{BB4ECF79-2BBE-2D40-90AE-EB04415DA1B8}"/>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591;p70">
              <a:extLst>
                <a:ext uri="{FF2B5EF4-FFF2-40B4-BE49-F238E27FC236}">
                  <a16:creationId xmlns:a16="http://schemas.microsoft.com/office/drawing/2014/main" id="{0494D8D2-732C-BC4C-AEB6-FE6252010075}"/>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592;p70">
              <a:extLst>
                <a:ext uri="{FF2B5EF4-FFF2-40B4-BE49-F238E27FC236}">
                  <a16:creationId xmlns:a16="http://schemas.microsoft.com/office/drawing/2014/main" id="{80C5C4FD-20CB-C44F-A9D6-582F23D83781}"/>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593;p70">
              <a:extLst>
                <a:ext uri="{FF2B5EF4-FFF2-40B4-BE49-F238E27FC236}">
                  <a16:creationId xmlns:a16="http://schemas.microsoft.com/office/drawing/2014/main" id="{01861F7B-40DB-4040-8D47-78DC9F03EEBF}"/>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2">
            <a:extLst>
              <a:ext uri="{FF2B5EF4-FFF2-40B4-BE49-F238E27FC236}">
                <a16:creationId xmlns:a16="http://schemas.microsoft.com/office/drawing/2014/main" id="{3C197BCF-5623-BFE9-C15C-F7B62D59A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5" b="15315"/>
          <a:stretch/>
        </p:blipFill>
        <p:spPr bwMode="auto">
          <a:xfrm>
            <a:off x="757246" y="-22587"/>
            <a:ext cx="1641386" cy="123592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DAE4F646-B396-8D51-232F-3923B0BE09C6}"/>
              </a:ext>
            </a:extLst>
          </p:cNvPr>
          <p:cNvSpPr/>
          <p:nvPr/>
        </p:nvSpPr>
        <p:spPr>
          <a:xfrm>
            <a:off x="186929" y="6182319"/>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4">
            <a:extLst>
              <a:ext uri="{FF2B5EF4-FFF2-40B4-BE49-F238E27FC236}">
                <a16:creationId xmlns:a16="http://schemas.microsoft.com/office/drawing/2014/main" id="{EB5DF5AD-FB8A-5086-CEE4-6D8A4D04DD18}"/>
              </a:ext>
            </a:extLst>
          </p:cNvPr>
          <p:cNvGrpSpPr/>
          <p:nvPr/>
        </p:nvGrpSpPr>
        <p:grpSpPr>
          <a:xfrm>
            <a:off x="638160" y="6136567"/>
            <a:ext cx="2324099" cy="877452"/>
            <a:chOff x="485776" y="4485411"/>
            <a:chExt cx="1743074" cy="658089"/>
          </a:xfrm>
        </p:grpSpPr>
        <p:sp>
          <p:nvSpPr>
            <p:cNvPr id="6" name="Rounded Rectangular Callout 8">
              <a:extLst>
                <a:ext uri="{FF2B5EF4-FFF2-40B4-BE49-F238E27FC236}">
                  <a16:creationId xmlns:a16="http://schemas.microsoft.com/office/drawing/2014/main" id="{5F51FBD5-0904-4237-A274-C72B060ACAAB}"/>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F3436BDB-A881-9108-70C5-DD192A1D6F91}"/>
                </a:ext>
              </a:extLst>
            </p:cNvPr>
            <p:cNvSpPr txBox="1"/>
            <p:nvPr/>
          </p:nvSpPr>
          <p:spPr>
            <a:xfrm>
              <a:off x="542927" y="4552845"/>
              <a:ext cx="1664493"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6/1862</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33" name="Google Shape;1392;p70">
            <a:extLst>
              <a:ext uri="{FF2B5EF4-FFF2-40B4-BE49-F238E27FC236}">
                <a16:creationId xmlns:a16="http://schemas.microsoft.com/office/drawing/2014/main" id="{3F5BA333-0255-6185-D7C1-30701D791C5E}"/>
              </a:ext>
            </a:extLst>
          </p:cNvPr>
          <p:cNvGrpSpPr/>
          <p:nvPr/>
        </p:nvGrpSpPr>
        <p:grpSpPr>
          <a:xfrm>
            <a:off x="3369157" y="6014412"/>
            <a:ext cx="1063568" cy="843588"/>
            <a:chOff x="4556866" y="1363248"/>
            <a:chExt cx="477009" cy="342438"/>
          </a:xfrm>
        </p:grpSpPr>
        <p:sp>
          <p:nvSpPr>
            <p:cNvPr id="34" name="Google Shape;1393;p70">
              <a:extLst>
                <a:ext uri="{FF2B5EF4-FFF2-40B4-BE49-F238E27FC236}">
                  <a16:creationId xmlns:a16="http://schemas.microsoft.com/office/drawing/2014/main" id="{42662FAC-0193-000E-B5A9-30333007729F}"/>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394;p70">
              <a:extLst>
                <a:ext uri="{FF2B5EF4-FFF2-40B4-BE49-F238E27FC236}">
                  <a16:creationId xmlns:a16="http://schemas.microsoft.com/office/drawing/2014/main" id="{37314C16-6725-360C-7AF2-16FAD63085E0}"/>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395;p70">
              <a:extLst>
                <a:ext uri="{FF2B5EF4-FFF2-40B4-BE49-F238E27FC236}">
                  <a16:creationId xmlns:a16="http://schemas.microsoft.com/office/drawing/2014/main" id="{0AEC4983-E6D9-6364-A4DB-8CFCEB86A018}"/>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396;p70">
              <a:extLst>
                <a:ext uri="{FF2B5EF4-FFF2-40B4-BE49-F238E27FC236}">
                  <a16:creationId xmlns:a16="http://schemas.microsoft.com/office/drawing/2014/main" id="{A9D20BA4-F12A-2494-963D-EEE0226617D9}"/>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397;p70">
              <a:extLst>
                <a:ext uri="{FF2B5EF4-FFF2-40B4-BE49-F238E27FC236}">
                  <a16:creationId xmlns:a16="http://schemas.microsoft.com/office/drawing/2014/main" id="{32B9290C-FCE0-E488-CC06-A6258E7B0575}"/>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398;p70">
              <a:extLst>
                <a:ext uri="{FF2B5EF4-FFF2-40B4-BE49-F238E27FC236}">
                  <a16:creationId xmlns:a16="http://schemas.microsoft.com/office/drawing/2014/main" id="{D95860D7-83DE-88E0-F422-3541AF064DD0}"/>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399;p70">
              <a:extLst>
                <a:ext uri="{FF2B5EF4-FFF2-40B4-BE49-F238E27FC236}">
                  <a16:creationId xmlns:a16="http://schemas.microsoft.com/office/drawing/2014/main" id="{89241218-CEBF-97DB-DC6A-C321FEA0874F}"/>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00;p70">
              <a:extLst>
                <a:ext uri="{FF2B5EF4-FFF2-40B4-BE49-F238E27FC236}">
                  <a16:creationId xmlns:a16="http://schemas.microsoft.com/office/drawing/2014/main" id="{FE157D29-2102-D29B-9B91-92C8D2B94039}"/>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01;p70">
              <a:extLst>
                <a:ext uri="{FF2B5EF4-FFF2-40B4-BE49-F238E27FC236}">
                  <a16:creationId xmlns:a16="http://schemas.microsoft.com/office/drawing/2014/main" id="{CF267F2E-D169-B02C-6229-0298C67BC845}"/>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02;p70">
              <a:extLst>
                <a:ext uri="{FF2B5EF4-FFF2-40B4-BE49-F238E27FC236}">
                  <a16:creationId xmlns:a16="http://schemas.microsoft.com/office/drawing/2014/main" id="{D4418C70-A7C5-CA66-E42D-D2B7DEF7664A}"/>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403;p70">
              <a:extLst>
                <a:ext uri="{FF2B5EF4-FFF2-40B4-BE49-F238E27FC236}">
                  <a16:creationId xmlns:a16="http://schemas.microsoft.com/office/drawing/2014/main" id="{80C8DC1D-2175-1B41-D6D4-51EDE548A779}"/>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404;p70">
              <a:extLst>
                <a:ext uri="{FF2B5EF4-FFF2-40B4-BE49-F238E27FC236}">
                  <a16:creationId xmlns:a16="http://schemas.microsoft.com/office/drawing/2014/main" id="{EB0BF73C-3B5F-8D32-BFB3-CD345EB25C48}"/>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8" name="Picture 17" descr="A picture containing text&#10;&#10;Description automatically generated">
            <a:extLst>
              <a:ext uri="{FF2B5EF4-FFF2-40B4-BE49-F238E27FC236}">
                <a16:creationId xmlns:a16="http://schemas.microsoft.com/office/drawing/2014/main" id="{BA2476B3-9E64-0276-BA6A-94F8216571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grpSp>
        <p:nvGrpSpPr>
          <p:cNvPr id="865" name="Google Shape;865;p38"/>
          <p:cNvGrpSpPr/>
          <p:nvPr/>
        </p:nvGrpSpPr>
        <p:grpSpPr>
          <a:xfrm flipH="1">
            <a:off x="-124707" y="4497131"/>
            <a:ext cx="2250189" cy="1136903"/>
            <a:chOff x="1866724" y="1193292"/>
            <a:chExt cx="6154785" cy="3109690"/>
          </a:xfrm>
        </p:grpSpPr>
        <p:sp>
          <p:nvSpPr>
            <p:cNvPr id="866" name="Google Shape;866;p3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 name="Rectangle 5">
            <a:extLst>
              <a:ext uri="{FF2B5EF4-FFF2-40B4-BE49-F238E27FC236}">
                <a16:creationId xmlns:a16="http://schemas.microsoft.com/office/drawing/2014/main" id="{8B96EEDC-C1F3-8B4D-A689-35A66D462D0D}"/>
              </a:ext>
            </a:extLst>
          </p:cNvPr>
          <p:cNvSpPr/>
          <p:nvPr/>
        </p:nvSpPr>
        <p:spPr>
          <a:xfrm>
            <a:off x="0" y="184335"/>
            <a:ext cx="6510413" cy="1077218"/>
          </a:xfrm>
          <a:custGeom>
            <a:avLst/>
            <a:gdLst>
              <a:gd name="connsiteX0" fmla="*/ 0 w 6510413"/>
              <a:gd name="connsiteY0" fmla="*/ 0 h 1077218"/>
              <a:gd name="connsiteX1" fmla="*/ 591856 w 6510413"/>
              <a:gd name="connsiteY1" fmla="*/ 0 h 1077218"/>
              <a:gd name="connsiteX2" fmla="*/ 988399 w 6510413"/>
              <a:gd name="connsiteY2" fmla="*/ 0 h 1077218"/>
              <a:gd name="connsiteX3" fmla="*/ 1580255 w 6510413"/>
              <a:gd name="connsiteY3" fmla="*/ 0 h 1077218"/>
              <a:gd name="connsiteX4" fmla="*/ 2172111 w 6510413"/>
              <a:gd name="connsiteY4" fmla="*/ 0 h 1077218"/>
              <a:gd name="connsiteX5" fmla="*/ 2568654 w 6510413"/>
              <a:gd name="connsiteY5" fmla="*/ 0 h 1077218"/>
              <a:gd name="connsiteX6" fmla="*/ 3160510 w 6510413"/>
              <a:gd name="connsiteY6" fmla="*/ 0 h 1077218"/>
              <a:gd name="connsiteX7" fmla="*/ 3622157 w 6510413"/>
              <a:gd name="connsiteY7" fmla="*/ 0 h 1077218"/>
              <a:gd name="connsiteX8" fmla="*/ 4279117 w 6510413"/>
              <a:gd name="connsiteY8" fmla="*/ 0 h 1077218"/>
              <a:gd name="connsiteX9" fmla="*/ 4805869 w 6510413"/>
              <a:gd name="connsiteY9" fmla="*/ 0 h 1077218"/>
              <a:gd name="connsiteX10" fmla="*/ 5462828 w 6510413"/>
              <a:gd name="connsiteY10" fmla="*/ 0 h 1077218"/>
              <a:gd name="connsiteX11" fmla="*/ 5989580 w 6510413"/>
              <a:gd name="connsiteY11" fmla="*/ 0 h 1077218"/>
              <a:gd name="connsiteX12" fmla="*/ 6510413 w 6510413"/>
              <a:gd name="connsiteY12" fmla="*/ 0 h 1077218"/>
              <a:gd name="connsiteX13" fmla="*/ 6510413 w 6510413"/>
              <a:gd name="connsiteY13" fmla="*/ 527837 h 1077218"/>
              <a:gd name="connsiteX14" fmla="*/ 6510413 w 6510413"/>
              <a:gd name="connsiteY14" fmla="*/ 1077218 h 1077218"/>
              <a:gd name="connsiteX15" fmla="*/ 6113870 w 6510413"/>
              <a:gd name="connsiteY15" fmla="*/ 1077218 h 1077218"/>
              <a:gd name="connsiteX16" fmla="*/ 5522014 w 6510413"/>
              <a:gd name="connsiteY16" fmla="*/ 1077218 h 1077218"/>
              <a:gd name="connsiteX17" fmla="*/ 4995262 w 6510413"/>
              <a:gd name="connsiteY17" fmla="*/ 1077218 h 1077218"/>
              <a:gd name="connsiteX18" fmla="*/ 4403407 w 6510413"/>
              <a:gd name="connsiteY18" fmla="*/ 1077218 h 1077218"/>
              <a:gd name="connsiteX19" fmla="*/ 3746447 w 6510413"/>
              <a:gd name="connsiteY19" fmla="*/ 1077218 h 1077218"/>
              <a:gd name="connsiteX20" fmla="*/ 3349903 w 6510413"/>
              <a:gd name="connsiteY20" fmla="*/ 1077218 h 1077218"/>
              <a:gd name="connsiteX21" fmla="*/ 2627839 w 6510413"/>
              <a:gd name="connsiteY21" fmla="*/ 1077218 h 1077218"/>
              <a:gd name="connsiteX22" fmla="*/ 1905775 w 6510413"/>
              <a:gd name="connsiteY22" fmla="*/ 1077218 h 1077218"/>
              <a:gd name="connsiteX23" fmla="*/ 1509232 w 6510413"/>
              <a:gd name="connsiteY23" fmla="*/ 1077218 h 1077218"/>
              <a:gd name="connsiteX24" fmla="*/ 917376 w 6510413"/>
              <a:gd name="connsiteY24" fmla="*/ 1077218 h 1077218"/>
              <a:gd name="connsiteX25" fmla="*/ 0 w 6510413"/>
              <a:gd name="connsiteY25" fmla="*/ 1077218 h 1077218"/>
              <a:gd name="connsiteX26" fmla="*/ 0 w 6510413"/>
              <a:gd name="connsiteY26" fmla="*/ 570926 h 1077218"/>
              <a:gd name="connsiteX27" fmla="*/ 0 w 6510413"/>
              <a:gd name="connsiteY27"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10413" h="1077218" fill="none" extrusionOk="0">
                <a:moveTo>
                  <a:pt x="0" y="0"/>
                </a:moveTo>
                <a:cubicBezTo>
                  <a:pt x="269633" y="-19282"/>
                  <a:pt x="305224" y="41967"/>
                  <a:pt x="591856" y="0"/>
                </a:cubicBezTo>
                <a:cubicBezTo>
                  <a:pt x="878488" y="-41967"/>
                  <a:pt x="872300" y="4474"/>
                  <a:pt x="988399" y="0"/>
                </a:cubicBezTo>
                <a:cubicBezTo>
                  <a:pt x="1104498" y="-4474"/>
                  <a:pt x="1417173" y="8339"/>
                  <a:pt x="1580255" y="0"/>
                </a:cubicBezTo>
                <a:cubicBezTo>
                  <a:pt x="1743337" y="-8339"/>
                  <a:pt x="1952369" y="4861"/>
                  <a:pt x="2172111" y="0"/>
                </a:cubicBezTo>
                <a:cubicBezTo>
                  <a:pt x="2391853" y="-4861"/>
                  <a:pt x="2472895" y="12728"/>
                  <a:pt x="2568654" y="0"/>
                </a:cubicBezTo>
                <a:cubicBezTo>
                  <a:pt x="2664413" y="-12728"/>
                  <a:pt x="3007913" y="51497"/>
                  <a:pt x="3160510" y="0"/>
                </a:cubicBezTo>
                <a:cubicBezTo>
                  <a:pt x="3313107" y="-51497"/>
                  <a:pt x="3425872" y="33744"/>
                  <a:pt x="3622157" y="0"/>
                </a:cubicBezTo>
                <a:cubicBezTo>
                  <a:pt x="3818442" y="-33744"/>
                  <a:pt x="4095394" y="33787"/>
                  <a:pt x="4279117" y="0"/>
                </a:cubicBezTo>
                <a:cubicBezTo>
                  <a:pt x="4462840" y="-33787"/>
                  <a:pt x="4632179" y="33966"/>
                  <a:pt x="4805869" y="0"/>
                </a:cubicBezTo>
                <a:cubicBezTo>
                  <a:pt x="4979559" y="-33966"/>
                  <a:pt x="5312338" y="70293"/>
                  <a:pt x="5462828" y="0"/>
                </a:cubicBezTo>
                <a:cubicBezTo>
                  <a:pt x="5613318" y="-70293"/>
                  <a:pt x="5880415" y="56495"/>
                  <a:pt x="5989580" y="0"/>
                </a:cubicBezTo>
                <a:cubicBezTo>
                  <a:pt x="6098745" y="-56495"/>
                  <a:pt x="6253902" y="21258"/>
                  <a:pt x="6510413" y="0"/>
                </a:cubicBezTo>
                <a:cubicBezTo>
                  <a:pt x="6512420" y="252755"/>
                  <a:pt x="6494591" y="421782"/>
                  <a:pt x="6510413" y="527837"/>
                </a:cubicBezTo>
                <a:cubicBezTo>
                  <a:pt x="6526235" y="633892"/>
                  <a:pt x="6479807" y="864261"/>
                  <a:pt x="6510413" y="1077218"/>
                </a:cubicBezTo>
                <a:cubicBezTo>
                  <a:pt x="6360147" y="1100786"/>
                  <a:pt x="6305029" y="1065483"/>
                  <a:pt x="6113870" y="1077218"/>
                </a:cubicBezTo>
                <a:cubicBezTo>
                  <a:pt x="5922711" y="1088953"/>
                  <a:pt x="5732901" y="1067489"/>
                  <a:pt x="5522014" y="1077218"/>
                </a:cubicBezTo>
                <a:cubicBezTo>
                  <a:pt x="5311127" y="1086947"/>
                  <a:pt x="5220298" y="1071695"/>
                  <a:pt x="4995262" y="1077218"/>
                </a:cubicBezTo>
                <a:cubicBezTo>
                  <a:pt x="4770226" y="1082741"/>
                  <a:pt x="4536378" y="1065328"/>
                  <a:pt x="4403407" y="1077218"/>
                </a:cubicBezTo>
                <a:cubicBezTo>
                  <a:pt x="4270436" y="1089108"/>
                  <a:pt x="3986878" y="1013791"/>
                  <a:pt x="3746447" y="1077218"/>
                </a:cubicBezTo>
                <a:cubicBezTo>
                  <a:pt x="3506016" y="1140645"/>
                  <a:pt x="3508931" y="1071237"/>
                  <a:pt x="3349903" y="1077218"/>
                </a:cubicBezTo>
                <a:cubicBezTo>
                  <a:pt x="3190875" y="1083199"/>
                  <a:pt x="2857441" y="1029379"/>
                  <a:pt x="2627839" y="1077218"/>
                </a:cubicBezTo>
                <a:cubicBezTo>
                  <a:pt x="2398237" y="1125057"/>
                  <a:pt x="2104372" y="999320"/>
                  <a:pt x="1905775" y="1077218"/>
                </a:cubicBezTo>
                <a:cubicBezTo>
                  <a:pt x="1707178" y="1155116"/>
                  <a:pt x="1668668" y="1065053"/>
                  <a:pt x="1509232" y="1077218"/>
                </a:cubicBezTo>
                <a:cubicBezTo>
                  <a:pt x="1349796" y="1089383"/>
                  <a:pt x="1053640" y="1065363"/>
                  <a:pt x="917376" y="1077218"/>
                </a:cubicBezTo>
                <a:cubicBezTo>
                  <a:pt x="781112" y="1089073"/>
                  <a:pt x="356430" y="1051151"/>
                  <a:pt x="0" y="1077218"/>
                </a:cubicBezTo>
                <a:cubicBezTo>
                  <a:pt x="-3011" y="920633"/>
                  <a:pt x="21186" y="718798"/>
                  <a:pt x="0" y="570926"/>
                </a:cubicBezTo>
                <a:cubicBezTo>
                  <a:pt x="-21186" y="423054"/>
                  <a:pt x="39698" y="223826"/>
                  <a:pt x="0" y="0"/>
                </a:cubicBezTo>
                <a:close/>
              </a:path>
              <a:path w="6510413" h="1077218" stroke="0" extrusionOk="0">
                <a:moveTo>
                  <a:pt x="0" y="0"/>
                </a:moveTo>
                <a:cubicBezTo>
                  <a:pt x="211078" y="-3721"/>
                  <a:pt x="274764" y="54975"/>
                  <a:pt x="461647" y="0"/>
                </a:cubicBezTo>
                <a:cubicBezTo>
                  <a:pt x="648530" y="-54975"/>
                  <a:pt x="736871" y="24043"/>
                  <a:pt x="858191" y="0"/>
                </a:cubicBezTo>
                <a:cubicBezTo>
                  <a:pt x="979511" y="-24043"/>
                  <a:pt x="1130179" y="19931"/>
                  <a:pt x="1254734" y="0"/>
                </a:cubicBezTo>
                <a:cubicBezTo>
                  <a:pt x="1379289" y="-19931"/>
                  <a:pt x="1584408" y="11306"/>
                  <a:pt x="1781486" y="0"/>
                </a:cubicBezTo>
                <a:cubicBezTo>
                  <a:pt x="1978564" y="-11306"/>
                  <a:pt x="2219889" y="71694"/>
                  <a:pt x="2503550" y="0"/>
                </a:cubicBezTo>
                <a:cubicBezTo>
                  <a:pt x="2787211" y="-71694"/>
                  <a:pt x="2753713" y="43212"/>
                  <a:pt x="2900093" y="0"/>
                </a:cubicBezTo>
                <a:cubicBezTo>
                  <a:pt x="3046473" y="-43212"/>
                  <a:pt x="3435755" y="33276"/>
                  <a:pt x="3622157" y="0"/>
                </a:cubicBezTo>
                <a:cubicBezTo>
                  <a:pt x="3808559" y="-33276"/>
                  <a:pt x="4015731" y="28466"/>
                  <a:pt x="4279117" y="0"/>
                </a:cubicBezTo>
                <a:cubicBezTo>
                  <a:pt x="4542503" y="-28466"/>
                  <a:pt x="4644544" y="30592"/>
                  <a:pt x="4805869" y="0"/>
                </a:cubicBezTo>
                <a:cubicBezTo>
                  <a:pt x="4967194" y="-30592"/>
                  <a:pt x="5091852" y="31727"/>
                  <a:pt x="5202412" y="0"/>
                </a:cubicBezTo>
                <a:cubicBezTo>
                  <a:pt x="5312972" y="-31727"/>
                  <a:pt x="5471015" y="6671"/>
                  <a:pt x="5729163" y="0"/>
                </a:cubicBezTo>
                <a:cubicBezTo>
                  <a:pt x="5987311" y="-6671"/>
                  <a:pt x="6216970" y="66536"/>
                  <a:pt x="6510413" y="0"/>
                </a:cubicBezTo>
                <a:cubicBezTo>
                  <a:pt x="6524510" y="105284"/>
                  <a:pt x="6470516" y="371414"/>
                  <a:pt x="6510413" y="506292"/>
                </a:cubicBezTo>
                <a:cubicBezTo>
                  <a:pt x="6550310" y="641170"/>
                  <a:pt x="6487669" y="962056"/>
                  <a:pt x="6510413" y="1077218"/>
                </a:cubicBezTo>
                <a:cubicBezTo>
                  <a:pt x="6329009" y="1122831"/>
                  <a:pt x="6094041" y="1022430"/>
                  <a:pt x="5983661" y="1077218"/>
                </a:cubicBezTo>
                <a:cubicBezTo>
                  <a:pt x="5873281" y="1132006"/>
                  <a:pt x="5719026" y="1042133"/>
                  <a:pt x="5587118" y="1077218"/>
                </a:cubicBezTo>
                <a:cubicBezTo>
                  <a:pt x="5455210" y="1112303"/>
                  <a:pt x="5173303" y="1021223"/>
                  <a:pt x="4865054" y="1077218"/>
                </a:cubicBezTo>
                <a:cubicBezTo>
                  <a:pt x="4556805" y="1133213"/>
                  <a:pt x="4482129" y="1028565"/>
                  <a:pt x="4208094" y="1077218"/>
                </a:cubicBezTo>
                <a:cubicBezTo>
                  <a:pt x="3934059" y="1125871"/>
                  <a:pt x="3991682" y="1043017"/>
                  <a:pt x="3811551" y="1077218"/>
                </a:cubicBezTo>
                <a:cubicBezTo>
                  <a:pt x="3631420" y="1111419"/>
                  <a:pt x="3538967" y="1067451"/>
                  <a:pt x="3415008" y="1077218"/>
                </a:cubicBezTo>
                <a:cubicBezTo>
                  <a:pt x="3291049" y="1086985"/>
                  <a:pt x="2860410" y="1014390"/>
                  <a:pt x="2692944" y="1077218"/>
                </a:cubicBezTo>
                <a:cubicBezTo>
                  <a:pt x="2525478" y="1140046"/>
                  <a:pt x="2133064" y="1076719"/>
                  <a:pt x="1970880" y="1077218"/>
                </a:cubicBezTo>
                <a:cubicBezTo>
                  <a:pt x="1808696" y="1077717"/>
                  <a:pt x="1551723" y="1024207"/>
                  <a:pt x="1248816" y="1077218"/>
                </a:cubicBezTo>
                <a:cubicBezTo>
                  <a:pt x="945909" y="1130229"/>
                  <a:pt x="931223" y="1021186"/>
                  <a:pt x="656960" y="1077218"/>
                </a:cubicBezTo>
                <a:cubicBezTo>
                  <a:pt x="382697" y="1133250"/>
                  <a:pt x="254747" y="1014967"/>
                  <a:pt x="0" y="1077218"/>
                </a:cubicBezTo>
                <a:cubicBezTo>
                  <a:pt x="-40173" y="946863"/>
                  <a:pt x="41079" y="693896"/>
                  <a:pt x="0" y="549381"/>
                </a:cubicBezTo>
                <a:cubicBezTo>
                  <a:pt x="-41079" y="404866"/>
                  <a:pt x="14559" y="208932"/>
                  <a:pt x="0" y="0"/>
                </a:cubicBezTo>
                <a:close/>
              </a:path>
            </a:pathLst>
          </a:custGeom>
          <a:ln>
            <a:solidFill>
              <a:srgbClr val="C00000"/>
            </a:solidFill>
            <a:extLst>
              <a:ext uri="{C807C97D-BFC1-408E-A445-0C87EB9F89A2}">
                <ask:lineSketchStyleProps xmlns:ask="http://schemas.microsoft.com/office/drawing/2018/sketchyshapes" xmlns="" sd="2651501098">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Nguyên nhân</a:t>
            </a: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khiến</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thực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dân Pháp</a:t>
            </a: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xâm </a:t>
            </a:r>
            <a:r>
              <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lược Việt Nam</a:t>
            </a:r>
            <a:endPar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nvGrpSpPr>
          <p:cNvPr id="9" name="Group 8">
            <a:extLst>
              <a:ext uri="{FF2B5EF4-FFF2-40B4-BE49-F238E27FC236}">
                <a16:creationId xmlns:a16="http://schemas.microsoft.com/office/drawing/2014/main" id="{B9604993-7868-FA4F-9713-F12890A0674F}"/>
              </a:ext>
            </a:extLst>
          </p:cNvPr>
          <p:cNvGrpSpPr/>
          <p:nvPr/>
        </p:nvGrpSpPr>
        <p:grpSpPr>
          <a:xfrm>
            <a:off x="6929441" y="240060"/>
            <a:ext cx="5262560" cy="1180651"/>
            <a:chOff x="442912" y="2925585"/>
            <a:chExt cx="5950021" cy="1180651"/>
          </a:xfrm>
        </p:grpSpPr>
        <p:sp>
          <p:nvSpPr>
            <p:cNvPr id="7" name="Terminator 6">
              <a:extLst>
                <a:ext uri="{FF2B5EF4-FFF2-40B4-BE49-F238E27FC236}">
                  <a16:creationId xmlns:a16="http://schemas.microsoft.com/office/drawing/2014/main" id="{4B6061CA-4407-3547-80DA-94280F736069}"/>
                </a:ext>
              </a:extLst>
            </p:cNvPr>
            <p:cNvSpPr/>
            <p:nvPr/>
          </p:nvSpPr>
          <p:spPr>
            <a:xfrm>
              <a:off x="442912" y="2971806"/>
              <a:ext cx="5950021" cy="1134430"/>
            </a:xfrm>
            <a:prstGeom prst="flowChartTerminator">
              <a:avLst/>
            </a:prstGeom>
            <a:solidFill>
              <a:schemeClr val="accent4">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8" name="TextBox 7">
              <a:extLst>
                <a:ext uri="{FF2B5EF4-FFF2-40B4-BE49-F238E27FC236}">
                  <a16:creationId xmlns:a16="http://schemas.microsoft.com/office/drawing/2014/main" id="{BDC06E26-951C-2244-8F6A-E43990B204B7}"/>
                </a:ext>
              </a:extLst>
            </p:cNvPr>
            <p:cNvSpPr txBox="1"/>
            <p:nvPr/>
          </p:nvSpPr>
          <p:spPr>
            <a:xfrm>
              <a:off x="791405" y="2925585"/>
              <a:ext cx="52530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a:t>
              </a:r>
              <a:r>
                <a:rPr kumimoji="0" lang="en-VN" sz="2400" b="1"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guyên nhân nào dẫn đến việc thực dân Pháp tiến hành xâm lược nước ta?</a:t>
              </a:r>
            </a:p>
          </p:txBody>
        </p:sp>
      </p:grpSp>
      <p:sp>
        <p:nvSpPr>
          <p:cNvPr id="10" name="Right Arrow 9">
            <a:extLst>
              <a:ext uri="{FF2B5EF4-FFF2-40B4-BE49-F238E27FC236}">
                <a16:creationId xmlns:a16="http://schemas.microsoft.com/office/drawing/2014/main" id="{BEB172A9-41D3-4F4F-9B32-12DDF6D31EAD}"/>
              </a:ext>
            </a:extLst>
          </p:cNvPr>
          <p:cNvSpPr/>
          <p:nvPr/>
        </p:nvSpPr>
        <p:spPr>
          <a:xfrm rot="16200000">
            <a:off x="4236518" y="3059149"/>
            <a:ext cx="4804706" cy="136456"/>
          </a:xfrm>
          <a:prstGeom prst="rightArrow">
            <a:avLst>
              <a:gd name="adj1" fmla="val 50000"/>
              <a:gd name="adj2" fmla="val 445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15" name="TextBox 14">
            <a:extLst>
              <a:ext uri="{FF2B5EF4-FFF2-40B4-BE49-F238E27FC236}">
                <a16:creationId xmlns:a16="http://schemas.microsoft.com/office/drawing/2014/main" id="{F2DE0B07-7877-C24D-81B2-FDC2A319121C}"/>
              </a:ext>
            </a:extLst>
          </p:cNvPr>
          <p:cNvSpPr txBox="1"/>
          <p:nvPr/>
        </p:nvSpPr>
        <p:spPr>
          <a:xfrm>
            <a:off x="7628500" y="2077296"/>
            <a:ext cx="40416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Pháp tiến lên chủ nghĩa tư bản</a:t>
            </a:r>
          </a:p>
        </p:txBody>
      </p:sp>
      <p:sp>
        <p:nvSpPr>
          <p:cNvPr id="21" name="TextBox 20">
            <a:extLst>
              <a:ext uri="{FF2B5EF4-FFF2-40B4-BE49-F238E27FC236}">
                <a16:creationId xmlns:a16="http://schemas.microsoft.com/office/drawing/2014/main" id="{8ADEF49B-8FEB-A64B-AA29-6BA8185A4C29}"/>
              </a:ext>
            </a:extLst>
          </p:cNvPr>
          <p:cNvSpPr txBox="1"/>
          <p:nvPr/>
        </p:nvSpPr>
        <p:spPr>
          <a:xfrm>
            <a:off x="7609721" y="2882475"/>
            <a:ext cx="3902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Việt Nam có vị trí quan trọng, giàu tài nguyên thiên nhiên</a:t>
            </a:r>
          </a:p>
        </p:txBody>
      </p:sp>
      <p:sp>
        <p:nvSpPr>
          <p:cNvPr id="22" name="TextBox 21">
            <a:extLst>
              <a:ext uri="{FF2B5EF4-FFF2-40B4-BE49-F238E27FC236}">
                <a16:creationId xmlns:a16="http://schemas.microsoft.com/office/drawing/2014/main" id="{C0814D98-AEB6-AF4F-A146-F0F3A95292E0}"/>
              </a:ext>
            </a:extLst>
          </p:cNvPr>
          <p:cNvSpPr txBox="1"/>
          <p:nvPr/>
        </p:nvSpPr>
        <p:spPr>
          <a:xfrm>
            <a:off x="7461447" y="3875453"/>
            <a:ext cx="390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Chế độ phong kiến suy yếu.</a:t>
            </a:r>
          </a:p>
        </p:txBody>
      </p:sp>
      <p:grpSp>
        <p:nvGrpSpPr>
          <p:cNvPr id="23" name="Group 22">
            <a:extLst>
              <a:ext uri="{FF2B5EF4-FFF2-40B4-BE49-F238E27FC236}">
                <a16:creationId xmlns:a16="http://schemas.microsoft.com/office/drawing/2014/main" id="{591B282A-0257-C248-888F-38F3784C04B1}"/>
              </a:ext>
            </a:extLst>
          </p:cNvPr>
          <p:cNvGrpSpPr/>
          <p:nvPr/>
        </p:nvGrpSpPr>
        <p:grpSpPr>
          <a:xfrm>
            <a:off x="6929440" y="286280"/>
            <a:ext cx="5262560" cy="1134430"/>
            <a:chOff x="411789" y="2971805"/>
            <a:chExt cx="5950021" cy="1134430"/>
          </a:xfrm>
        </p:grpSpPr>
        <p:sp>
          <p:nvSpPr>
            <p:cNvPr id="24" name="Terminator 23">
              <a:extLst>
                <a:ext uri="{FF2B5EF4-FFF2-40B4-BE49-F238E27FC236}">
                  <a16:creationId xmlns:a16="http://schemas.microsoft.com/office/drawing/2014/main" id="{D3B53D0A-7382-814F-8095-F595EC0AF1F7}"/>
                </a:ext>
              </a:extLst>
            </p:cNvPr>
            <p:cNvSpPr/>
            <p:nvPr/>
          </p:nvSpPr>
          <p:spPr>
            <a:xfrm>
              <a:off x="411789" y="2971805"/>
              <a:ext cx="5950021" cy="1134430"/>
            </a:xfrm>
            <a:prstGeom prst="flowChartTerminator">
              <a:avLst/>
            </a:prstGeom>
            <a:solidFill>
              <a:schemeClr val="accent4">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25" name="TextBox 24">
              <a:extLst>
                <a:ext uri="{FF2B5EF4-FFF2-40B4-BE49-F238E27FC236}">
                  <a16:creationId xmlns:a16="http://schemas.microsoft.com/office/drawing/2014/main" id="{36EB0F44-9892-D446-BB8C-4DEFACAEFCBD}"/>
                </a:ext>
              </a:extLst>
            </p:cNvPr>
            <p:cNvSpPr txBox="1"/>
            <p:nvPr/>
          </p:nvSpPr>
          <p:spPr>
            <a:xfrm>
              <a:off x="791403" y="3123522"/>
              <a:ext cx="52530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Pháp đã lấy cớ gì để xâm lược nước ta</a:t>
              </a:r>
              <a:r>
                <a:rPr kumimoji="0" lang="en-VN" sz="2400" b="1"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a:t>
              </a:r>
            </a:p>
          </p:txBody>
        </p:sp>
      </p:grpSp>
      <p:sp>
        <p:nvSpPr>
          <p:cNvPr id="26" name="TextBox 25">
            <a:extLst>
              <a:ext uri="{FF2B5EF4-FFF2-40B4-BE49-F238E27FC236}">
                <a16:creationId xmlns:a16="http://schemas.microsoft.com/office/drawing/2014/main" id="{BB54AD21-637A-CA48-A3F2-625CF4349897}"/>
              </a:ext>
            </a:extLst>
          </p:cNvPr>
          <p:cNvSpPr txBox="1"/>
          <p:nvPr/>
        </p:nvSpPr>
        <p:spPr>
          <a:xfrm>
            <a:off x="7628517" y="4674785"/>
            <a:ext cx="2877304"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t>
            </a:r>
            <a:r>
              <a:rPr kumimoji="0" lang="en-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ảo vệ đạo Gia Tô</a:t>
            </a:r>
          </a:p>
        </p:txBody>
      </p:sp>
      <p:sp>
        <p:nvSpPr>
          <p:cNvPr id="27" name="TextBox 26">
            <a:extLst>
              <a:ext uri="{FF2B5EF4-FFF2-40B4-BE49-F238E27FC236}">
                <a16:creationId xmlns:a16="http://schemas.microsoft.com/office/drawing/2014/main" id="{B8155E4F-BD18-C642-BBD2-45A8B8C102C0}"/>
              </a:ext>
            </a:extLst>
          </p:cNvPr>
          <p:cNvSpPr txBox="1"/>
          <p:nvPr/>
        </p:nvSpPr>
        <p:spPr>
          <a:xfrm>
            <a:off x="187491" y="1674062"/>
            <a:ext cx="5908509"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Pháp tiến lên chủ nghĩa tư bản.</a:t>
            </a:r>
          </a:p>
        </p:txBody>
      </p:sp>
      <p:sp>
        <p:nvSpPr>
          <p:cNvPr id="28" name="TextBox 27">
            <a:extLst>
              <a:ext uri="{FF2B5EF4-FFF2-40B4-BE49-F238E27FC236}">
                <a16:creationId xmlns:a16="http://schemas.microsoft.com/office/drawing/2014/main" id="{85988A47-1593-0F44-AE1C-E349BC3E9E1B}"/>
              </a:ext>
            </a:extLst>
          </p:cNvPr>
          <p:cNvSpPr txBox="1"/>
          <p:nvPr/>
        </p:nvSpPr>
        <p:spPr>
          <a:xfrm>
            <a:off x="116376" y="2453169"/>
            <a:ext cx="617976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Việt Nam có vị trí quan trọng, giàu tài nguyên thiên nhiên.</a:t>
            </a:r>
          </a:p>
        </p:txBody>
      </p:sp>
      <p:sp>
        <p:nvSpPr>
          <p:cNvPr id="29" name="TextBox 28">
            <a:extLst>
              <a:ext uri="{FF2B5EF4-FFF2-40B4-BE49-F238E27FC236}">
                <a16:creationId xmlns:a16="http://schemas.microsoft.com/office/drawing/2014/main" id="{3AAE78E5-2E14-2D46-8669-EBBEBB055689}"/>
              </a:ext>
            </a:extLst>
          </p:cNvPr>
          <p:cNvSpPr txBox="1"/>
          <p:nvPr/>
        </p:nvSpPr>
        <p:spPr>
          <a:xfrm>
            <a:off x="144112" y="3749825"/>
            <a:ext cx="525371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Chế độ phong kiến suy yếu.</a:t>
            </a:r>
          </a:p>
        </p:txBody>
      </p:sp>
      <p:pic>
        <p:nvPicPr>
          <p:cNvPr id="6146" name="Picture 2">
            <a:extLst>
              <a:ext uri="{FF2B5EF4-FFF2-40B4-BE49-F238E27FC236}">
                <a16:creationId xmlns:a16="http://schemas.microsoft.com/office/drawing/2014/main" id="{BCCD5A18-1CF9-F14A-9C62-A8C3061A3B09}"/>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8704" t="13062" r="17430" b="11872"/>
          <a:stretch/>
        </p:blipFill>
        <p:spPr bwMode="auto">
          <a:xfrm>
            <a:off x="6638871" y="2066197"/>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911DE40A-29DC-7845-8AFE-776636EC2B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12" t="8329" r="11838" b="4544"/>
          <a:stretch/>
        </p:blipFill>
        <p:spPr bwMode="auto">
          <a:xfrm>
            <a:off x="7337592" y="2843829"/>
            <a:ext cx="1301742" cy="14347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A51E979-C62C-8A40-A9CF-A861E9013C05}"/>
              </a:ext>
            </a:extLst>
          </p:cNvPr>
          <p:cNvSpPr txBox="1"/>
          <p:nvPr/>
        </p:nvSpPr>
        <p:spPr>
          <a:xfrm>
            <a:off x="7357482" y="4337153"/>
            <a:ext cx="11652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Vốn</a:t>
            </a:r>
          </a:p>
        </p:txBody>
      </p:sp>
      <p:pic>
        <p:nvPicPr>
          <p:cNvPr id="6150" name="Picture 6">
            <a:extLst>
              <a:ext uri="{FF2B5EF4-FFF2-40B4-BE49-F238E27FC236}">
                <a16:creationId xmlns:a16="http://schemas.microsoft.com/office/drawing/2014/main" id="{04E4634F-1030-C34C-AFC6-8CC475D63A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608" y="2446621"/>
            <a:ext cx="2699828" cy="2037783"/>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25C9C330-1700-4D47-819E-A29D0CB602D6}"/>
              </a:ext>
            </a:extLst>
          </p:cNvPr>
          <p:cNvSpPr txBox="1"/>
          <p:nvPr/>
        </p:nvSpPr>
        <p:spPr>
          <a:xfrm>
            <a:off x="9884372" y="4465464"/>
            <a:ext cx="18624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Thị trường</a:t>
            </a:r>
          </a:p>
        </p:txBody>
      </p:sp>
      <p:pic>
        <p:nvPicPr>
          <p:cNvPr id="35" name="Picture 2">
            <a:extLst>
              <a:ext uri="{FF2B5EF4-FFF2-40B4-BE49-F238E27FC236}">
                <a16:creationId xmlns:a16="http://schemas.microsoft.com/office/drawing/2014/main" id="{7F57DC81-FCFF-D24C-BE17-ACF70D5B93C1}"/>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8704" t="13062" r="17430" b="11872"/>
          <a:stretch/>
        </p:blipFill>
        <p:spPr bwMode="auto">
          <a:xfrm>
            <a:off x="6638871" y="2947784"/>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27CC037C-A738-9E45-BF6E-691EAF03479D}"/>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8704" t="13062" r="17430" b="11872"/>
          <a:stretch/>
        </p:blipFill>
        <p:spPr bwMode="auto">
          <a:xfrm>
            <a:off x="6638871" y="3749825"/>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F98EF068-FFD8-914E-B528-8A593688BFE6}"/>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8704" t="13062" r="17430" b="11872"/>
          <a:stretch/>
        </p:blipFill>
        <p:spPr bwMode="auto">
          <a:xfrm>
            <a:off x="6638871" y="4584571"/>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a:extLst>
              <a:ext uri="{FF2B5EF4-FFF2-40B4-BE49-F238E27FC236}">
                <a16:creationId xmlns:a16="http://schemas.microsoft.com/office/drawing/2014/main" id="{E2F2695E-2227-F159-775C-3A26C18E3B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2277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wipe(left)">
                                      <p:cBhvr>
                                        <p:cTn id="22" dur="500"/>
                                        <p:tgtEl>
                                          <p:spTgt spid="614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500"/>
                            </p:stCondLst>
                            <p:childTnLst>
                              <p:par>
                                <p:cTn id="27" presetID="55" presetClass="entr" presetSubtype="0" fill="hold" nodeType="afterEffect">
                                  <p:stCondLst>
                                    <p:cond delay="0"/>
                                  </p:stCondLst>
                                  <p:childTnLst>
                                    <p:set>
                                      <p:cBhvr>
                                        <p:cTn id="28" dur="1" fill="hold">
                                          <p:stCondLst>
                                            <p:cond delay="0"/>
                                          </p:stCondLst>
                                        </p:cTn>
                                        <p:tgtEl>
                                          <p:spTgt spid="6148"/>
                                        </p:tgtEl>
                                        <p:attrNameLst>
                                          <p:attrName>style.visibility</p:attrName>
                                        </p:attrNameLst>
                                      </p:cBhvr>
                                      <p:to>
                                        <p:strVal val="visible"/>
                                      </p:to>
                                    </p:set>
                                    <p:anim calcmode="lin" valueType="num">
                                      <p:cBhvr>
                                        <p:cTn id="29" dur="1000" fill="hold"/>
                                        <p:tgtEl>
                                          <p:spTgt spid="6148"/>
                                        </p:tgtEl>
                                        <p:attrNameLst>
                                          <p:attrName>ppt_w</p:attrName>
                                        </p:attrNameLst>
                                      </p:cBhvr>
                                      <p:tavLst>
                                        <p:tav tm="0">
                                          <p:val>
                                            <p:strVal val="#ppt_w*0.70"/>
                                          </p:val>
                                        </p:tav>
                                        <p:tav tm="100000">
                                          <p:val>
                                            <p:strVal val="#ppt_w"/>
                                          </p:val>
                                        </p:tav>
                                      </p:tavLst>
                                    </p:anim>
                                    <p:anim calcmode="lin" valueType="num">
                                      <p:cBhvr>
                                        <p:cTn id="30" dur="1000" fill="hold"/>
                                        <p:tgtEl>
                                          <p:spTgt spid="6148"/>
                                        </p:tgtEl>
                                        <p:attrNameLst>
                                          <p:attrName>ppt_h</p:attrName>
                                        </p:attrNameLst>
                                      </p:cBhvr>
                                      <p:tavLst>
                                        <p:tav tm="0">
                                          <p:val>
                                            <p:strVal val="#ppt_h"/>
                                          </p:val>
                                        </p:tav>
                                        <p:tav tm="100000">
                                          <p:val>
                                            <p:strVal val="#ppt_h"/>
                                          </p:val>
                                        </p:tav>
                                      </p:tavLst>
                                    </p:anim>
                                    <p:animEffect transition="in" filter="fade">
                                      <p:cBhvr>
                                        <p:cTn id="31" dur="1000"/>
                                        <p:tgtEl>
                                          <p:spTgt spid="6148"/>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1000" fill="hold"/>
                                        <p:tgtEl>
                                          <p:spTgt spid="16"/>
                                        </p:tgtEl>
                                        <p:attrNameLst>
                                          <p:attrName>ppt_w</p:attrName>
                                        </p:attrNameLst>
                                      </p:cBhvr>
                                      <p:tavLst>
                                        <p:tav tm="0">
                                          <p:val>
                                            <p:strVal val="#ppt_w*0.70"/>
                                          </p:val>
                                        </p:tav>
                                        <p:tav tm="100000">
                                          <p:val>
                                            <p:strVal val="#ppt_w"/>
                                          </p:val>
                                        </p:tav>
                                      </p:tavLst>
                                    </p:anim>
                                    <p:anim calcmode="lin" valueType="num">
                                      <p:cBhvr>
                                        <p:cTn id="35" dur="1000" fill="hold"/>
                                        <p:tgtEl>
                                          <p:spTgt spid="16"/>
                                        </p:tgtEl>
                                        <p:attrNameLst>
                                          <p:attrName>ppt_h</p:attrName>
                                        </p:attrNameLst>
                                      </p:cBhvr>
                                      <p:tavLst>
                                        <p:tav tm="0">
                                          <p:val>
                                            <p:strVal val="#ppt_h"/>
                                          </p:val>
                                        </p:tav>
                                        <p:tav tm="100000">
                                          <p:val>
                                            <p:strVal val="#ppt_h"/>
                                          </p:val>
                                        </p:tav>
                                      </p:tavLst>
                                    </p:anim>
                                    <p:animEffect transition="in" filter="fade">
                                      <p:cBhvr>
                                        <p:cTn id="36" dur="1000"/>
                                        <p:tgtEl>
                                          <p:spTgt spid="16"/>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1000" fill="hold"/>
                                        <p:tgtEl>
                                          <p:spTgt spid="34"/>
                                        </p:tgtEl>
                                        <p:attrNameLst>
                                          <p:attrName>ppt_w</p:attrName>
                                        </p:attrNameLst>
                                      </p:cBhvr>
                                      <p:tavLst>
                                        <p:tav tm="0">
                                          <p:val>
                                            <p:strVal val="#ppt_w*0.70"/>
                                          </p:val>
                                        </p:tav>
                                        <p:tav tm="100000">
                                          <p:val>
                                            <p:strVal val="#ppt_w"/>
                                          </p:val>
                                        </p:tav>
                                      </p:tavLst>
                                    </p:anim>
                                    <p:anim calcmode="lin" valueType="num">
                                      <p:cBhvr>
                                        <p:cTn id="40" dur="1000" fill="hold"/>
                                        <p:tgtEl>
                                          <p:spTgt spid="34"/>
                                        </p:tgtEl>
                                        <p:attrNameLst>
                                          <p:attrName>ppt_h</p:attrName>
                                        </p:attrNameLst>
                                      </p:cBhvr>
                                      <p:tavLst>
                                        <p:tav tm="0">
                                          <p:val>
                                            <p:strVal val="#ppt_h"/>
                                          </p:val>
                                        </p:tav>
                                        <p:tav tm="100000">
                                          <p:val>
                                            <p:strVal val="#ppt_h"/>
                                          </p:val>
                                        </p:tav>
                                      </p:tavLst>
                                    </p:anim>
                                    <p:animEffect transition="in" filter="fade">
                                      <p:cBhvr>
                                        <p:cTn id="41" dur="1000"/>
                                        <p:tgtEl>
                                          <p:spTgt spid="34"/>
                                        </p:tgtEl>
                                      </p:cBhvr>
                                    </p:animEffect>
                                  </p:childTnLst>
                                </p:cTn>
                              </p:par>
                              <p:par>
                                <p:cTn id="42" presetID="55" presetClass="entr" presetSubtype="0" fill="hold" nodeType="withEffect">
                                  <p:stCondLst>
                                    <p:cond delay="0"/>
                                  </p:stCondLst>
                                  <p:childTnLst>
                                    <p:set>
                                      <p:cBhvr>
                                        <p:cTn id="43" dur="1" fill="hold">
                                          <p:stCondLst>
                                            <p:cond delay="0"/>
                                          </p:stCondLst>
                                        </p:cTn>
                                        <p:tgtEl>
                                          <p:spTgt spid="6150"/>
                                        </p:tgtEl>
                                        <p:attrNameLst>
                                          <p:attrName>style.visibility</p:attrName>
                                        </p:attrNameLst>
                                      </p:cBhvr>
                                      <p:to>
                                        <p:strVal val="visible"/>
                                      </p:to>
                                    </p:set>
                                    <p:anim calcmode="lin" valueType="num">
                                      <p:cBhvr>
                                        <p:cTn id="44" dur="1000" fill="hold"/>
                                        <p:tgtEl>
                                          <p:spTgt spid="6150"/>
                                        </p:tgtEl>
                                        <p:attrNameLst>
                                          <p:attrName>ppt_w</p:attrName>
                                        </p:attrNameLst>
                                      </p:cBhvr>
                                      <p:tavLst>
                                        <p:tav tm="0">
                                          <p:val>
                                            <p:strVal val="#ppt_w*0.70"/>
                                          </p:val>
                                        </p:tav>
                                        <p:tav tm="100000">
                                          <p:val>
                                            <p:strVal val="#ppt_w"/>
                                          </p:val>
                                        </p:tav>
                                      </p:tavLst>
                                    </p:anim>
                                    <p:anim calcmode="lin" valueType="num">
                                      <p:cBhvr>
                                        <p:cTn id="45" dur="1000" fill="hold"/>
                                        <p:tgtEl>
                                          <p:spTgt spid="6150"/>
                                        </p:tgtEl>
                                        <p:attrNameLst>
                                          <p:attrName>ppt_h</p:attrName>
                                        </p:attrNameLst>
                                      </p:cBhvr>
                                      <p:tavLst>
                                        <p:tav tm="0">
                                          <p:val>
                                            <p:strVal val="#ppt_h"/>
                                          </p:val>
                                        </p:tav>
                                        <p:tav tm="100000">
                                          <p:val>
                                            <p:strVal val="#ppt_h"/>
                                          </p:val>
                                        </p:tav>
                                      </p:tavLst>
                                    </p:anim>
                                    <p:animEffect transition="in" filter="fade">
                                      <p:cBhvr>
                                        <p:cTn id="46" dur="1000"/>
                                        <p:tgtEl>
                                          <p:spTgt spid="615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left)">
                                      <p:cBhvr>
                                        <p:cTn id="51" dur="500"/>
                                        <p:tgtEl>
                                          <p:spTgt spid="35"/>
                                        </p:tgtEl>
                                      </p:cBhvr>
                                    </p:animEffect>
                                  </p:childTnLst>
                                </p:cTn>
                              </p:par>
                              <p:par>
                                <p:cTn id="52" presetID="14" presetClass="exit" presetSubtype="10" fill="hold" nodeType="withEffect">
                                  <p:stCondLst>
                                    <p:cond delay="0"/>
                                  </p:stCondLst>
                                  <p:childTnLst>
                                    <p:animEffect transition="out" filter="randombar(horizontal)">
                                      <p:cBhvr>
                                        <p:cTn id="53" dur="500"/>
                                        <p:tgtEl>
                                          <p:spTgt spid="6148"/>
                                        </p:tgtEl>
                                      </p:cBhvr>
                                    </p:animEffect>
                                    <p:set>
                                      <p:cBhvr>
                                        <p:cTn id="54" dur="1" fill="hold">
                                          <p:stCondLst>
                                            <p:cond delay="499"/>
                                          </p:stCondLst>
                                        </p:cTn>
                                        <p:tgtEl>
                                          <p:spTgt spid="6148"/>
                                        </p:tgtEl>
                                        <p:attrNameLst>
                                          <p:attrName>style.visibility</p:attrName>
                                        </p:attrNameLst>
                                      </p:cBhvr>
                                      <p:to>
                                        <p:strVal val="hidden"/>
                                      </p:to>
                                    </p:set>
                                  </p:childTnLst>
                                </p:cTn>
                              </p:par>
                              <p:par>
                                <p:cTn id="55" presetID="14" presetClass="exit" presetSubtype="10" fill="hold" nodeType="withEffect">
                                  <p:stCondLst>
                                    <p:cond delay="0"/>
                                  </p:stCondLst>
                                  <p:childTnLst>
                                    <p:animEffect transition="out" filter="randombar(horizontal)">
                                      <p:cBhvr>
                                        <p:cTn id="56" dur="500"/>
                                        <p:tgtEl>
                                          <p:spTgt spid="6150"/>
                                        </p:tgtEl>
                                      </p:cBhvr>
                                    </p:animEffect>
                                    <p:set>
                                      <p:cBhvr>
                                        <p:cTn id="57" dur="1" fill="hold">
                                          <p:stCondLst>
                                            <p:cond delay="499"/>
                                          </p:stCondLst>
                                        </p:cTn>
                                        <p:tgtEl>
                                          <p:spTgt spid="6150"/>
                                        </p:tgtEl>
                                        <p:attrNameLst>
                                          <p:attrName>style.visibility</p:attrName>
                                        </p:attrNameLst>
                                      </p:cBhvr>
                                      <p:to>
                                        <p:strVal val="hidden"/>
                                      </p:to>
                                    </p:set>
                                  </p:childTnLst>
                                </p:cTn>
                              </p:par>
                              <p:par>
                                <p:cTn id="58" presetID="14" presetClass="exit" presetSubtype="10" fill="hold" grpId="1" nodeType="withEffect">
                                  <p:stCondLst>
                                    <p:cond delay="0"/>
                                  </p:stCondLst>
                                  <p:childTnLst>
                                    <p:animEffect transition="out" filter="randombar(horizontal)">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par>
                                <p:cTn id="61" presetID="14" presetClass="exit" presetSubtype="10" fill="hold" grpId="1" nodeType="withEffect">
                                  <p:stCondLst>
                                    <p:cond delay="0"/>
                                  </p:stCondLst>
                                  <p:childTnLst>
                                    <p:animEffect transition="out" filter="randombar(horizontal)">
                                      <p:cBhvr>
                                        <p:cTn id="62" dur="500"/>
                                        <p:tgtEl>
                                          <p:spTgt spid="34"/>
                                        </p:tgtEl>
                                      </p:cBhvr>
                                    </p:animEffect>
                                    <p:set>
                                      <p:cBhvr>
                                        <p:cTn id="63" dur="1" fill="hold">
                                          <p:stCondLst>
                                            <p:cond delay="499"/>
                                          </p:stCondLst>
                                        </p:cTn>
                                        <p:tgtEl>
                                          <p:spTgt spid="34"/>
                                        </p:tgtEl>
                                        <p:attrNameLst>
                                          <p:attrName>style.visibility</p:attrName>
                                        </p:attrNameLst>
                                      </p:cBhvr>
                                      <p:to>
                                        <p:strVal val="hidden"/>
                                      </p:to>
                                    </p:set>
                                  </p:childTnLst>
                                </p:cTn>
                              </p:par>
                              <p:par>
                                <p:cTn id="64" presetID="22" presetClass="entr" presetSubtype="8"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left)">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left)">
                                      <p:cBhvr>
                                        <p:cTn id="71" dur="500"/>
                                        <p:tgtEl>
                                          <p:spTgt spid="36"/>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37"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barn(outVertical)">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wipe(left)">
                                      <p:cBhvr>
                                        <p:cTn id="84" dur="500"/>
                                        <p:tgtEl>
                                          <p:spTgt spid="37"/>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wipe(left)">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wipe(down)">
                                      <p:cBhvr>
                                        <p:cTn id="92" dur="500"/>
                                        <p:tgtEl>
                                          <p:spTgt spid="27"/>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wipe(down)">
                                      <p:cBhvr>
                                        <p:cTn id="95" dur="500"/>
                                        <p:tgtEl>
                                          <p:spTgt spid="28"/>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wipe(down)">
                                      <p:cBhvr>
                                        <p:cTn id="9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5" grpId="0"/>
      <p:bldP spid="21" grpId="0"/>
      <p:bldP spid="22" grpId="0"/>
      <p:bldP spid="26" grpId="0"/>
      <p:bldP spid="27" grpId="0"/>
      <p:bldP spid="28" grpId="0"/>
      <p:bldP spid="29" grpId="0"/>
      <p:bldP spid="16" grpId="0"/>
      <p:bldP spid="16" grpId="1"/>
      <p:bldP spid="34" grpId="0"/>
      <p:bldP spid="3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5B34B0-864A-E847-8588-BF0304773816}"/>
              </a:ext>
            </a:extLst>
          </p:cNvPr>
          <p:cNvPicPr>
            <a:picLocks noChangeAspect="1"/>
          </p:cNvPicPr>
          <p:nvPr/>
        </p:nvPicPr>
        <p:blipFill>
          <a:blip r:embed="rId2"/>
          <a:stretch>
            <a:fillRect/>
          </a:stretch>
        </p:blipFill>
        <p:spPr>
          <a:xfrm>
            <a:off x="0" y="0"/>
            <a:ext cx="11787188" cy="6286500"/>
          </a:xfrm>
          <a:prstGeom prst="rect">
            <a:avLst/>
          </a:prstGeom>
        </p:spPr>
      </p:pic>
      <p:pic>
        <p:nvPicPr>
          <p:cNvPr id="4" name="Picture 4" descr="Quotes For The France Flag. QuotesGram">
            <a:extLst>
              <a:ext uri="{FF2B5EF4-FFF2-40B4-BE49-F238E27FC236}">
                <a16:creationId xmlns:a16="http://schemas.microsoft.com/office/drawing/2014/main" id="{EAEE36ED-5095-4743-8627-5AD39A902F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1437"/>
          <a:stretch/>
        </p:blipFill>
        <p:spPr bwMode="auto">
          <a:xfrm>
            <a:off x="5665848" y="1702397"/>
            <a:ext cx="629229" cy="7843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3E2A342-5B5A-6040-911D-76BD2C6C195F}"/>
              </a:ext>
            </a:extLst>
          </p:cNvPr>
          <p:cNvSpPr txBox="1"/>
          <p:nvPr/>
        </p:nvSpPr>
        <p:spPr>
          <a:xfrm>
            <a:off x="0" y="6211669"/>
            <a:ext cx="678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0" i="0" u="none" strike="noStrike" kern="1200" cap="none" spc="0" normalizeH="0" baseline="0" noProof="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Việt </a:t>
            </a:r>
            <a:r>
              <a:rPr kumimoji="0" lang="en-US" sz="3600" b="0" i="0" u="none" strike="noStrike" kern="1200" cap="none" spc="0" normalizeH="0" baseline="0" noProof="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a:t>
            </a:r>
            <a:r>
              <a:rPr kumimoji="0" lang="en-VN" sz="3600" b="0" i="0" u="none" strike="noStrike" kern="1200" cap="none" spc="0" normalizeH="0" baseline="0" noProof="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am </a:t>
            </a:r>
            <a:r>
              <a:rPr kumimoji="0" lang="en-VN" sz="36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có vị trí địa lý quan trọng</a:t>
            </a:r>
          </a:p>
        </p:txBody>
      </p:sp>
    </p:spTree>
    <p:extLst>
      <p:ext uri="{BB962C8B-B14F-4D97-AF65-F5344CB8AC3E}">
        <p14:creationId xmlns:p14="http://schemas.microsoft.com/office/powerpoint/2010/main" val="1248046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2022</Words>
  <Application>Microsoft Office PowerPoint</Application>
  <PresentationFormat>Widescreen</PresentationFormat>
  <Paragraphs>219</Paragraphs>
  <Slides>49</Slides>
  <Notes>20</Notes>
  <HiddenSlides>0</HiddenSlides>
  <MMClips>4</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49</vt:i4>
      </vt:variant>
    </vt:vector>
  </HeadingPairs>
  <TitlesOfParts>
    <vt:vector size="73" baseType="lpstr">
      <vt:lpstr>微软雅黑</vt:lpstr>
      <vt:lpstr>Advent Pro</vt:lpstr>
      <vt:lpstr>Antic</vt:lpstr>
      <vt:lpstr>Arial</vt:lpstr>
      <vt:lpstr>Calibri</vt:lpstr>
      <vt:lpstr>Calibri Light</vt:lpstr>
      <vt:lpstr>等线</vt:lpstr>
      <vt:lpstr>Jua</vt:lpstr>
      <vt:lpstr>Livvic</vt:lpstr>
      <vt:lpstr>Neucha</vt:lpstr>
      <vt:lpstr>Quicksand Medium</vt:lpstr>
      <vt:lpstr>Roboto Condensed Light</vt:lpstr>
      <vt:lpstr>Tahoma</vt:lpstr>
      <vt:lpstr>Times New Roman</vt:lpstr>
      <vt:lpstr>Wingdings</vt:lpstr>
      <vt:lpstr>小白</vt:lpstr>
      <vt:lpstr>Lawn and Garden Month by Slidesgo</vt:lpstr>
      <vt:lpstr>2_Office Theme</vt:lpstr>
      <vt:lpstr>4_Office Theme</vt:lpstr>
      <vt:lpstr>War Background by Slidesgo</vt:lpstr>
      <vt:lpstr>1_Office Theme</vt:lpstr>
      <vt:lpstr>3_Office Theme</vt:lpstr>
      <vt:lpstr>Nature Activities Binder by Slidesgo</vt:lpstr>
      <vt:lpstr>Default Design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(1822 – 1888)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Admin</cp:lastModifiedBy>
  <cp:revision>8</cp:revision>
  <dcterms:created xsi:type="dcterms:W3CDTF">2023-04-28T15:43:55Z</dcterms:created>
  <dcterms:modified xsi:type="dcterms:W3CDTF">2024-03-13T03:20:36Z</dcterms:modified>
</cp:coreProperties>
</file>